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427B0-ED78-4553-912C-0B94D46E158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EBF82AD-96E3-4D0A-8813-E8F3C3F2EA32}">
      <dgm:prSet/>
      <dgm:spPr/>
      <dgm:t>
        <a:bodyPr/>
        <a:lstStyle/>
        <a:p>
          <a:pPr>
            <a:defRPr b="1"/>
          </a:pPr>
          <a:r>
            <a:rPr lang="en-US"/>
            <a:t>Protocols for Wireless Personal Area Networks (PANs)</a:t>
          </a:r>
        </a:p>
      </dgm:t>
    </dgm:pt>
    <dgm:pt modelId="{C29009B3-CD97-47B5-B46F-D56F5BB50450}" type="parTrans" cxnId="{029BFD25-5BF9-494F-97A9-9233E4B0BEFF}">
      <dgm:prSet/>
      <dgm:spPr/>
      <dgm:t>
        <a:bodyPr/>
        <a:lstStyle/>
        <a:p>
          <a:endParaRPr lang="en-US"/>
        </a:p>
      </dgm:t>
    </dgm:pt>
    <dgm:pt modelId="{49155881-7369-443D-94ED-08B6EA30D88D}" type="sibTrans" cxnId="{029BFD25-5BF9-494F-97A9-9233E4B0BEFF}">
      <dgm:prSet/>
      <dgm:spPr/>
      <dgm:t>
        <a:bodyPr/>
        <a:lstStyle/>
        <a:p>
          <a:endParaRPr lang="en-US"/>
        </a:p>
      </dgm:t>
    </dgm:pt>
    <dgm:pt modelId="{4D448F69-CC16-4B21-87D1-88821863A2DD}">
      <dgm:prSet/>
      <dgm:spPr/>
      <dgm:t>
        <a:bodyPr/>
        <a:lstStyle/>
        <a:p>
          <a:pPr>
            <a:defRPr b="1"/>
          </a:pPr>
          <a:r>
            <a:rPr lang="en-US"/>
            <a:t>Usually short-range (small area) wireless networks</a:t>
          </a:r>
        </a:p>
      </dgm:t>
    </dgm:pt>
    <dgm:pt modelId="{ACA86E4C-BCD6-4E11-999F-CE4EBCB4E5F7}" type="parTrans" cxnId="{BAA7F981-2A88-4302-9AA3-CBD643B0FB88}">
      <dgm:prSet/>
      <dgm:spPr/>
      <dgm:t>
        <a:bodyPr/>
        <a:lstStyle/>
        <a:p>
          <a:endParaRPr lang="en-US"/>
        </a:p>
      </dgm:t>
    </dgm:pt>
    <dgm:pt modelId="{4DAC68DE-0DBB-4991-A658-B47AD5F000E9}" type="sibTrans" cxnId="{BAA7F981-2A88-4302-9AA3-CBD643B0FB88}">
      <dgm:prSet/>
      <dgm:spPr/>
      <dgm:t>
        <a:bodyPr/>
        <a:lstStyle/>
        <a:p>
          <a:endParaRPr lang="en-US"/>
        </a:p>
      </dgm:t>
    </dgm:pt>
    <dgm:pt modelId="{C89866D1-230F-4D62-B66E-CF937EE3793E}">
      <dgm:prSet/>
      <dgm:spPr/>
      <dgm:t>
        <a:bodyPr/>
        <a:lstStyle/>
        <a:p>
          <a:pPr>
            <a:defRPr b="1"/>
          </a:pPr>
          <a:r>
            <a:rPr lang="en-US"/>
            <a:t>Devices usually owned by a person or family</a:t>
          </a:r>
        </a:p>
      </dgm:t>
    </dgm:pt>
    <dgm:pt modelId="{FE6DF99B-6897-4228-9176-F67F045C1D20}" type="parTrans" cxnId="{E844D36D-5445-48B5-BD75-6D2A6DDDD9E9}">
      <dgm:prSet/>
      <dgm:spPr/>
      <dgm:t>
        <a:bodyPr/>
        <a:lstStyle/>
        <a:p>
          <a:endParaRPr lang="en-US"/>
        </a:p>
      </dgm:t>
    </dgm:pt>
    <dgm:pt modelId="{90899FB5-2C00-4D13-8709-07F2CE69BCCC}" type="sibTrans" cxnId="{E844D36D-5445-48B5-BD75-6D2A6DDDD9E9}">
      <dgm:prSet/>
      <dgm:spPr/>
      <dgm:t>
        <a:bodyPr/>
        <a:lstStyle/>
        <a:p>
          <a:endParaRPr lang="en-US"/>
        </a:p>
      </dgm:t>
    </dgm:pt>
    <dgm:pt modelId="{882263EE-662D-4E80-836E-E1540A8B2A9E}">
      <dgm:prSet/>
      <dgm:spPr/>
      <dgm:t>
        <a:bodyPr/>
        <a:lstStyle/>
        <a:p>
          <a:r>
            <a:rPr lang="en-US"/>
            <a:t>Portable and Mobile devices like PCs</a:t>
          </a:r>
        </a:p>
      </dgm:t>
    </dgm:pt>
    <dgm:pt modelId="{2E23E104-DEE8-46F6-BFC1-20E5208C6CF9}" type="parTrans" cxnId="{01D3A868-D2BC-48D7-B9EA-84EFBB8103C5}">
      <dgm:prSet/>
      <dgm:spPr/>
      <dgm:t>
        <a:bodyPr/>
        <a:lstStyle/>
        <a:p>
          <a:endParaRPr lang="en-US"/>
        </a:p>
      </dgm:t>
    </dgm:pt>
    <dgm:pt modelId="{C3A95A6E-4502-4915-B7A4-BE8A59EEF1F1}" type="sibTrans" cxnId="{01D3A868-D2BC-48D7-B9EA-84EFBB8103C5}">
      <dgm:prSet/>
      <dgm:spPr/>
      <dgm:t>
        <a:bodyPr/>
        <a:lstStyle/>
        <a:p>
          <a:endParaRPr lang="en-US"/>
        </a:p>
      </dgm:t>
    </dgm:pt>
    <dgm:pt modelId="{ECD8140D-CED9-4340-8342-7FEF39D95FD1}">
      <dgm:prSet/>
      <dgm:spPr/>
      <dgm:t>
        <a:bodyPr/>
        <a:lstStyle/>
        <a:p>
          <a:r>
            <a:rPr lang="en-US"/>
            <a:t>Personal Digital Assistants (PDAs)</a:t>
          </a:r>
        </a:p>
      </dgm:t>
    </dgm:pt>
    <dgm:pt modelId="{BB005D94-C8C0-42B9-A7BC-587D84E4B55E}" type="parTrans" cxnId="{E40EEE14-5D64-4216-AF49-900A4B632BD9}">
      <dgm:prSet/>
      <dgm:spPr/>
      <dgm:t>
        <a:bodyPr/>
        <a:lstStyle/>
        <a:p>
          <a:endParaRPr lang="en-US"/>
        </a:p>
      </dgm:t>
    </dgm:pt>
    <dgm:pt modelId="{83988204-48FD-4ADF-BD97-4245E9CBCF20}" type="sibTrans" cxnId="{E40EEE14-5D64-4216-AF49-900A4B632BD9}">
      <dgm:prSet/>
      <dgm:spPr/>
      <dgm:t>
        <a:bodyPr/>
        <a:lstStyle/>
        <a:p>
          <a:endParaRPr lang="en-US"/>
        </a:p>
      </dgm:t>
    </dgm:pt>
    <dgm:pt modelId="{D9B655EA-4A5C-45A6-AF6C-D6A1C764BAFA}">
      <dgm:prSet/>
      <dgm:spPr/>
      <dgm:t>
        <a:bodyPr/>
        <a:lstStyle/>
        <a:p>
          <a:r>
            <a:rPr lang="en-US"/>
            <a:t>Peripherals (Mouse, Keyboard, etc.)</a:t>
          </a:r>
        </a:p>
      </dgm:t>
    </dgm:pt>
    <dgm:pt modelId="{3FDD9A52-64FE-4090-BBCA-7001603C6CC6}" type="parTrans" cxnId="{441CBBA1-EFFD-42CB-BBAF-C638A32E3DA5}">
      <dgm:prSet/>
      <dgm:spPr/>
      <dgm:t>
        <a:bodyPr/>
        <a:lstStyle/>
        <a:p>
          <a:endParaRPr lang="en-US"/>
        </a:p>
      </dgm:t>
    </dgm:pt>
    <dgm:pt modelId="{997B9A62-892C-4E23-BC1D-69B12829A459}" type="sibTrans" cxnId="{441CBBA1-EFFD-42CB-BBAF-C638A32E3DA5}">
      <dgm:prSet/>
      <dgm:spPr/>
      <dgm:t>
        <a:bodyPr/>
        <a:lstStyle/>
        <a:p>
          <a:endParaRPr lang="en-US"/>
        </a:p>
      </dgm:t>
    </dgm:pt>
    <dgm:pt modelId="{F0FB66BB-490B-495C-B4F7-07207DAAFBD9}">
      <dgm:prSet/>
      <dgm:spPr/>
      <dgm:t>
        <a:bodyPr/>
        <a:lstStyle/>
        <a:p>
          <a:r>
            <a:rPr lang="en-US"/>
            <a:t>Cell Phones and Pagers (or Beepers)</a:t>
          </a:r>
        </a:p>
      </dgm:t>
    </dgm:pt>
    <dgm:pt modelId="{F73B242E-58FF-497B-BD8F-13E2116C002C}" type="parTrans" cxnId="{0FA244C1-7DB8-4F33-8EEC-5C437EBA548C}">
      <dgm:prSet/>
      <dgm:spPr/>
      <dgm:t>
        <a:bodyPr/>
        <a:lstStyle/>
        <a:p>
          <a:endParaRPr lang="en-US"/>
        </a:p>
      </dgm:t>
    </dgm:pt>
    <dgm:pt modelId="{0E91644A-4FC3-4500-85F2-9DAA3CE158E8}" type="sibTrans" cxnId="{0FA244C1-7DB8-4F33-8EEC-5C437EBA548C}">
      <dgm:prSet/>
      <dgm:spPr/>
      <dgm:t>
        <a:bodyPr/>
        <a:lstStyle/>
        <a:p>
          <a:endParaRPr lang="en-US"/>
        </a:p>
      </dgm:t>
    </dgm:pt>
    <dgm:pt modelId="{A02F3049-3199-4DD7-A374-4A63BBD8E89D}">
      <dgm:prSet/>
      <dgm:spPr/>
      <dgm:t>
        <a:bodyPr/>
        <a:lstStyle/>
        <a:p>
          <a:r>
            <a:rPr lang="en-US"/>
            <a:t>Consumer Electronic Devices (TVs, Players, etc.)</a:t>
          </a:r>
        </a:p>
      </dgm:t>
    </dgm:pt>
    <dgm:pt modelId="{C6D529A3-A63C-42C8-B8E1-D56A6BAFF4E3}" type="parTrans" cxnId="{C8537AE5-A2F8-46AF-A870-C046F50A3A3A}">
      <dgm:prSet/>
      <dgm:spPr/>
      <dgm:t>
        <a:bodyPr/>
        <a:lstStyle/>
        <a:p>
          <a:endParaRPr lang="en-US"/>
        </a:p>
      </dgm:t>
    </dgm:pt>
    <dgm:pt modelId="{0C0AFC13-288C-4E12-AD09-B1CCC73EEE0D}" type="sibTrans" cxnId="{C8537AE5-A2F8-46AF-A870-C046F50A3A3A}">
      <dgm:prSet/>
      <dgm:spPr/>
      <dgm:t>
        <a:bodyPr/>
        <a:lstStyle/>
        <a:p>
          <a:endParaRPr lang="en-US"/>
        </a:p>
      </dgm:t>
    </dgm:pt>
    <dgm:pt modelId="{4D4A2123-D259-494E-BA62-F92AE27ED759}">
      <dgm:prSet/>
      <dgm:spPr/>
      <dgm:t>
        <a:bodyPr/>
        <a:lstStyle/>
        <a:p>
          <a:pPr>
            <a:defRPr b="1"/>
          </a:pPr>
          <a:r>
            <a:rPr lang="en-US"/>
            <a:t>The first project approved in 2002 was IEEE 802.15.1 (Bluetooth)</a:t>
          </a:r>
        </a:p>
      </dgm:t>
    </dgm:pt>
    <dgm:pt modelId="{619049E6-44A5-4F92-97E7-523FB96029B6}" type="parTrans" cxnId="{C616AF29-F639-4432-B128-316FEB74DE6D}">
      <dgm:prSet/>
      <dgm:spPr/>
      <dgm:t>
        <a:bodyPr/>
        <a:lstStyle/>
        <a:p>
          <a:endParaRPr lang="en-US"/>
        </a:p>
      </dgm:t>
    </dgm:pt>
    <dgm:pt modelId="{6DBD8BA8-C6B9-4985-882E-D8AC169C5751}" type="sibTrans" cxnId="{C616AF29-F639-4432-B128-316FEB74DE6D}">
      <dgm:prSet/>
      <dgm:spPr/>
      <dgm:t>
        <a:bodyPr/>
        <a:lstStyle/>
        <a:p>
          <a:endParaRPr lang="en-US"/>
        </a:p>
      </dgm:t>
    </dgm:pt>
    <dgm:pt modelId="{34AAB377-79E1-4C01-8C13-840ADEAB3185}" type="pres">
      <dgm:prSet presAssocID="{560427B0-ED78-4553-912C-0B94D46E158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EF9C0-F972-4103-AE65-9AF5DD05AF8C}" type="pres">
      <dgm:prSet presAssocID="{3EBF82AD-96E3-4D0A-8813-E8F3C3F2EA32}" presName="compNode" presStyleCnt="0"/>
      <dgm:spPr/>
    </dgm:pt>
    <dgm:pt modelId="{47DFE4F7-1D46-40BD-8CB2-2FBE47F93302}" type="pres">
      <dgm:prSet presAssocID="{3EBF82AD-96E3-4D0A-8813-E8F3C3F2EA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2BDD2D0-59CB-408D-A752-A219045FEE4D}" type="pres">
      <dgm:prSet presAssocID="{3EBF82AD-96E3-4D0A-8813-E8F3C3F2EA32}" presName="iconSpace" presStyleCnt="0"/>
      <dgm:spPr/>
    </dgm:pt>
    <dgm:pt modelId="{5D8EE51C-4D23-4B9B-94C4-D390443BC68E}" type="pres">
      <dgm:prSet presAssocID="{3EBF82AD-96E3-4D0A-8813-E8F3C3F2EA32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2D46FF-891D-4B9D-A5AA-0365B7C83763}" type="pres">
      <dgm:prSet presAssocID="{3EBF82AD-96E3-4D0A-8813-E8F3C3F2EA32}" presName="txSpace" presStyleCnt="0"/>
      <dgm:spPr/>
    </dgm:pt>
    <dgm:pt modelId="{1EDEF406-C97C-4C6E-B079-A2624CA78C1D}" type="pres">
      <dgm:prSet presAssocID="{3EBF82AD-96E3-4D0A-8813-E8F3C3F2EA32}" presName="desTx" presStyleLbl="revTx" presStyleIdx="1" presStyleCnt="8">
        <dgm:presLayoutVars/>
      </dgm:prSet>
      <dgm:spPr/>
    </dgm:pt>
    <dgm:pt modelId="{56E2D83B-8200-414F-A918-C51CC07A6E7A}" type="pres">
      <dgm:prSet presAssocID="{49155881-7369-443D-94ED-08B6EA30D88D}" presName="sibTrans" presStyleCnt="0"/>
      <dgm:spPr/>
    </dgm:pt>
    <dgm:pt modelId="{63CF9D7D-0593-44CD-8887-00C6D8D112FB}" type="pres">
      <dgm:prSet presAssocID="{4D448F69-CC16-4B21-87D1-88821863A2DD}" presName="compNode" presStyleCnt="0"/>
      <dgm:spPr/>
    </dgm:pt>
    <dgm:pt modelId="{48708005-17BD-4A13-865C-70F5B9CCF784}" type="pres">
      <dgm:prSet presAssocID="{4D448F69-CC16-4B21-87D1-88821863A2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AD88E53B-D0EA-46EC-9FA8-2108FBCAD15A}" type="pres">
      <dgm:prSet presAssocID="{4D448F69-CC16-4B21-87D1-88821863A2DD}" presName="iconSpace" presStyleCnt="0"/>
      <dgm:spPr/>
    </dgm:pt>
    <dgm:pt modelId="{8445B5C4-2648-4756-BBB1-3914BD4B347D}" type="pres">
      <dgm:prSet presAssocID="{4D448F69-CC16-4B21-87D1-88821863A2DD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A89E6-3595-4987-8BB9-BF9FB97D41B6}" type="pres">
      <dgm:prSet presAssocID="{4D448F69-CC16-4B21-87D1-88821863A2DD}" presName="txSpace" presStyleCnt="0"/>
      <dgm:spPr/>
    </dgm:pt>
    <dgm:pt modelId="{3222BA52-B936-4A1A-A59D-54F5A91C1021}" type="pres">
      <dgm:prSet presAssocID="{4D448F69-CC16-4B21-87D1-88821863A2DD}" presName="desTx" presStyleLbl="revTx" presStyleIdx="3" presStyleCnt="8">
        <dgm:presLayoutVars/>
      </dgm:prSet>
      <dgm:spPr/>
    </dgm:pt>
    <dgm:pt modelId="{29C5B427-4D2A-43B0-8C54-0BA5C0398910}" type="pres">
      <dgm:prSet presAssocID="{4DAC68DE-0DBB-4991-A658-B47AD5F000E9}" presName="sibTrans" presStyleCnt="0"/>
      <dgm:spPr/>
    </dgm:pt>
    <dgm:pt modelId="{31DBB459-AA30-4A56-9FA3-F2BC718083F2}" type="pres">
      <dgm:prSet presAssocID="{C89866D1-230F-4D62-B66E-CF937EE3793E}" presName="compNode" presStyleCnt="0"/>
      <dgm:spPr/>
    </dgm:pt>
    <dgm:pt modelId="{2F585327-7660-4B4C-A656-05778E146BD8}" type="pres">
      <dgm:prSet presAssocID="{C89866D1-230F-4D62-B66E-CF937EE3793E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C48670-5ED1-4439-8767-305363954E64}" type="pres">
      <dgm:prSet presAssocID="{C89866D1-230F-4D62-B66E-CF937EE3793E}" presName="iconSpace" presStyleCnt="0"/>
      <dgm:spPr/>
    </dgm:pt>
    <dgm:pt modelId="{D0987DD6-A054-425F-84F6-29BA087C10F1}" type="pres">
      <dgm:prSet presAssocID="{C89866D1-230F-4D62-B66E-CF937EE3793E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E03A69-DF64-4C1C-B772-68A9120DBF54}" type="pres">
      <dgm:prSet presAssocID="{C89866D1-230F-4D62-B66E-CF937EE3793E}" presName="txSpace" presStyleCnt="0"/>
      <dgm:spPr/>
    </dgm:pt>
    <dgm:pt modelId="{709D5118-9AFE-4BE2-BDB9-3B37132EBB57}" type="pres">
      <dgm:prSet presAssocID="{C89866D1-230F-4D62-B66E-CF937EE3793E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F3251CB2-5AC5-4020-ADAF-141900D6B6B0}" type="pres">
      <dgm:prSet presAssocID="{90899FB5-2C00-4D13-8709-07F2CE69BCCC}" presName="sibTrans" presStyleCnt="0"/>
      <dgm:spPr/>
    </dgm:pt>
    <dgm:pt modelId="{544786C5-5C4C-4056-BEEF-F7EAD56D372A}" type="pres">
      <dgm:prSet presAssocID="{4D4A2123-D259-494E-BA62-F92AE27ED759}" presName="compNode" presStyleCnt="0"/>
      <dgm:spPr/>
    </dgm:pt>
    <dgm:pt modelId="{ABE6DC1D-627B-4510-B87E-EFFAAF4C1409}" type="pres">
      <dgm:prSet presAssocID="{4D4A2123-D259-494E-BA62-F92AE27ED7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4A8003C0-EA2C-402A-8EED-FF90B606FB30}" type="pres">
      <dgm:prSet presAssocID="{4D4A2123-D259-494E-BA62-F92AE27ED759}" presName="iconSpace" presStyleCnt="0"/>
      <dgm:spPr/>
    </dgm:pt>
    <dgm:pt modelId="{E1C905EC-3286-4428-90AB-2229D9E4CAB5}" type="pres">
      <dgm:prSet presAssocID="{4D4A2123-D259-494E-BA62-F92AE27ED759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44A5624-E28C-46F2-A47D-9C0915092C79}" type="pres">
      <dgm:prSet presAssocID="{4D4A2123-D259-494E-BA62-F92AE27ED759}" presName="txSpace" presStyleCnt="0"/>
      <dgm:spPr/>
    </dgm:pt>
    <dgm:pt modelId="{45A8F6A4-0A5D-4C98-A511-A51C5C0B0AA4}" type="pres">
      <dgm:prSet presAssocID="{4D4A2123-D259-494E-BA62-F92AE27ED759}" presName="desTx" presStyleLbl="revTx" presStyleIdx="7" presStyleCnt="8">
        <dgm:presLayoutVars/>
      </dgm:prSet>
      <dgm:spPr/>
    </dgm:pt>
  </dgm:ptLst>
  <dgm:cxnLst>
    <dgm:cxn modelId="{C616AF29-F639-4432-B128-316FEB74DE6D}" srcId="{560427B0-ED78-4553-912C-0B94D46E1583}" destId="{4D4A2123-D259-494E-BA62-F92AE27ED759}" srcOrd="3" destOrd="0" parTransId="{619049E6-44A5-4F92-97E7-523FB96029B6}" sibTransId="{6DBD8BA8-C6B9-4985-882E-D8AC169C5751}"/>
    <dgm:cxn modelId="{E40EEE14-5D64-4216-AF49-900A4B632BD9}" srcId="{C89866D1-230F-4D62-B66E-CF937EE3793E}" destId="{ECD8140D-CED9-4340-8342-7FEF39D95FD1}" srcOrd="1" destOrd="0" parTransId="{BB005D94-C8C0-42B9-A7BC-587D84E4B55E}" sibTransId="{83988204-48FD-4ADF-BD97-4245E9CBCF20}"/>
    <dgm:cxn modelId="{C8537AE5-A2F8-46AF-A870-C046F50A3A3A}" srcId="{C89866D1-230F-4D62-B66E-CF937EE3793E}" destId="{A02F3049-3199-4DD7-A374-4A63BBD8E89D}" srcOrd="4" destOrd="0" parTransId="{C6D529A3-A63C-42C8-B8E1-D56A6BAFF4E3}" sibTransId="{0C0AFC13-288C-4E12-AD09-B1CCC73EEE0D}"/>
    <dgm:cxn modelId="{029BFD25-5BF9-494F-97A9-9233E4B0BEFF}" srcId="{560427B0-ED78-4553-912C-0B94D46E1583}" destId="{3EBF82AD-96E3-4D0A-8813-E8F3C3F2EA32}" srcOrd="0" destOrd="0" parTransId="{C29009B3-CD97-47B5-B46F-D56F5BB50450}" sibTransId="{49155881-7369-443D-94ED-08B6EA30D88D}"/>
    <dgm:cxn modelId="{CBB852E2-E3CD-480D-ABB1-0C1885E99CF2}" type="presOf" srcId="{C89866D1-230F-4D62-B66E-CF937EE3793E}" destId="{D0987DD6-A054-425F-84F6-29BA087C10F1}" srcOrd="0" destOrd="0" presId="urn:microsoft.com/office/officeart/2018/2/layout/IconLabelDescriptionList"/>
    <dgm:cxn modelId="{0FA244C1-7DB8-4F33-8EEC-5C437EBA548C}" srcId="{C89866D1-230F-4D62-B66E-CF937EE3793E}" destId="{F0FB66BB-490B-495C-B4F7-07207DAAFBD9}" srcOrd="3" destOrd="0" parTransId="{F73B242E-58FF-497B-BD8F-13E2116C002C}" sibTransId="{0E91644A-4FC3-4500-85F2-9DAA3CE158E8}"/>
    <dgm:cxn modelId="{8A1465FE-98EE-4FF6-9FCC-BA44D28D95E1}" type="presOf" srcId="{F0FB66BB-490B-495C-B4F7-07207DAAFBD9}" destId="{709D5118-9AFE-4BE2-BDB9-3B37132EBB57}" srcOrd="0" destOrd="3" presId="urn:microsoft.com/office/officeart/2018/2/layout/IconLabelDescriptionList"/>
    <dgm:cxn modelId="{AB79118A-CC7F-451B-BF69-A0890C6ECAE5}" type="presOf" srcId="{882263EE-662D-4E80-836E-E1540A8B2A9E}" destId="{709D5118-9AFE-4BE2-BDB9-3B37132EBB57}" srcOrd="0" destOrd="0" presId="urn:microsoft.com/office/officeart/2018/2/layout/IconLabelDescriptionList"/>
    <dgm:cxn modelId="{C5CCD327-A4AE-4210-8520-FD9F5447A893}" type="presOf" srcId="{4D448F69-CC16-4B21-87D1-88821863A2DD}" destId="{8445B5C4-2648-4756-BBB1-3914BD4B347D}" srcOrd="0" destOrd="0" presId="urn:microsoft.com/office/officeart/2018/2/layout/IconLabelDescriptionList"/>
    <dgm:cxn modelId="{BAA7F981-2A88-4302-9AA3-CBD643B0FB88}" srcId="{560427B0-ED78-4553-912C-0B94D46E1583}" destId="{4D448F69-CC16-4B21-87D1-88821863A2DD}" srcOrd="1" destOrd="0" parTransId="{ACA86E4C-BCD6-4E11-999F-CE4EBCB4E5F7}" sibTransId="{4DAC68DE-0DBB-4991-A658-B47AD5F000E9}"/>
    <dgm:cxn modelId="{01D3A868-D2BC-48D7-B9EA-84EFBB8103C5}" srcId="{C89866D1-230F-4D62-B66E-CF937EE3793E}" destId="{882263EE-662D-4E80-836E-E1540A8B2A9E}" srcOrd="0" destOrd="0" parTransId="{2E23E104-DEE8-46F6-BFC1-20E5208C6CF9}" sibTransId="{C3A95A6E-4502-4915-B7A4-BE8A59EEF1F1}"/>
    <dgm:cxn modelId="{E844D36D-5445-48B5-BD75-6D2A6DDDD9E9}" srcId="{560427B0-ED78-4553-912C-0B94D46E1583}" destId="{C89866D1-230F-4D62-B66E-CF937EE3793E}" srcOrd="2" destOrd="0" parTransId="{FE6DF99B-6897-4228-9176-F67F045C1D20}" sibTransId="{90899FB5-2C00-4D13-8709-07F2CE69BCCC}"/>
    <dgm:cxn modelId="{EA8F5169-BA0C-4EA7-9CA6-B345FABDBE8F}" type="presOf" srcId="{A02F3049-3199-4DD7-A374-4A63BBD8E89D}" destId="{709D5118-9AFE-4BE2-BDB9-3B37132EBB57}" srcOrd="0" destOrd="4" presId="urn:microsoft.com/office/officeart/2018/2/layout/IconLabelDescriptionList"/>
    <dgm:cxn modelId="{2BAE21BB-C28A-4721-90CD-50E579F4116A}" type="presOf" srcId="{D9B655EA-4A5C-45A6-AF6C-D6A1C764BAFA}" destId="{709D5118-9AFE-4BE2-BDB9-3B37132EBB57}" srcOrd="0" destOrd="2" presId="urn:microsoft.com/office/officeart/2018/2/layout/IconLabelDescriptionList"/>
    <dgm:cxn modelId="{C4F785E7-BBF0-4AF9-9F86-CF13C1682132}" type="presOf" srcId="{3EBF82AD-96E3-4D0A-8813-E8F3C3F2EA32}" destId="{5D8EE51C-4D23-4B9B-94C4-D390443BC68E}" srcOrd="0" destOrd="0" presId="urn:microsoft.com/office/officeart/2018/2/layout/IconLabelDescriptionList"/>
    <dgm:cxn modelId="{441CBBA1-EFFD-42CB-BBAF-C638A32E3DA5}" srcId="{C89866D1-230F-4D62-B66E-CF937EE3793E}" destId="{D9B655EA-4A5C-45A6-AF6C-D6A1C764BAFA}" srcOrd="2" destOrd="0" parTransId="{3FDD9A52-64FE-4090-BBCA-7001603C6CC6}" sibTransId="{997B9A62-892C-4E23-BC1D-69B12829A459}"/>
    <dgm:cxn modelId="{0341825F-6955-4E37-BDA2-D7C5BE2B09A3}" type="presOf" srcId="{4D4A2123-D259-494E-BA62-F92AE27ED759}" destId="{E1C905EC-3286-4428-90AB-2229D9E4CAB5}" srcOrd="0" destOrd="0" presId="urn:microsoft.com/office/officeart/2018/2/layout/IconLabelDescriptionList"/>
    <dgm:cxn modelId="{0F9D36AF-8E5D-40C4-9CAE-E3995B14F893}" type="presOf" srcId="{560427B0-ED78-4553-912C-0B94D46E1583}" destId="{34AAB377-79E1-4C01-8C13-840ADEAB3185}" srcOrd="0" destOrd="0" presId="urn:microsoft.com/office/officeart/2018/2/layout/IconLabelDescriptionList"/>
    <dgm:cxn modelId="{3E8FD78F-21E4-4EC0-9D79-D7D6E910B6DD}" type="presOf" srcId="{ECD8140D-CED9-4340-8342-7FEF39D95FD1}" destId="{709D5118-9AFE-4BE2-BDB9-3B37132EBB57}" srcOrd="0" destOrd="1" presId="urn:microsoft.com/office/officeart/2018/2/layout/IconLabelDescriptionList"/>
    <dgm:cxn modelId="{995FA1C5-C7CD-46AE-8C70-E37F838A0F9A}" type="presParOf" srcId="{34AAB377-79E1-4C01-8C13-840ADEAB3185}" destId="{9FEEF9C0-F972-4103-AE65-9AF5DD05AF8C}" srcOrd="0" destOrd="0" presId="urn:microsoft.com/office/officeart/2018/2/layout/IconLabelDescriptionList"/>
    <dgm:cxn modelId="{D36E25B8-611C-4DEF-9D36-CC1756F7AA76}" type="presParOf" srcId="{9FEEF9C0-F972-4103-AE65-9AF5DD05AF8C}" destId="{47DFE4F7-1D46-40BD-8CB2-2FBE47F93302}" srcOrd="0" destOrd="0" presId="urn:microsoft.com/office/officeart/2018/2/layout/IconLabelDescriptionList"/>
    <dgm:cxn modelId="{4AEE418F-8E22-4180-AB82-BDFF367DA460}" type="presParOf" srcId="{9FEEF9C0-F972-4103-AE65-9AF5DD05AF8C}" destId="{B2BDD2D0-59CB-408D-A752-A219045FEE4D}" srcOrd="1" destOrd="0" presId="urn:microsoft.com/office/officeart/2018/2/layout/IconLabelDescriptionList"/>
    <dgm:cxn modelId="{7C77DAE4-4A66-499B-94CB-DE03F831608E}" type="presParOf" srcId="{9FEEF9C0-F972-4103-AE65-9AF5DD05AF8C}" destId="{5D8EE51C-4D23-4B9B-94C4-D390443BC68E}" srcOrd="2" destOrd="0" presId="urn:microsoft.com/office/officeart/2018/2/layout/IconLabelDescriptionList"/>
    <dgm:cxn modelId="{541E143E-7D19-4850-A350-B34B28E12E85}" type="presParOf" srcId="{9FEEF9C0-F972-4103-AE65-9AF5DD05AF8C}" destId="{BE2D46FF-891D-4B9D-A5AA-0365B7C83763}" srcOrd="3" destOrd="0" presId="urn:microsoft.com/office/officeart/2018/2/layout/IconLabelDescriptionList"/>
    <dgm:cxn modelId="{E300C87B-98DA-4232-806F-9F7CC225A5F5}" type="presParOf" srcId="{9FEEF9C0-F972-4103-AE65-9AF5DD05AF8C}" destId="{1EDEF406-C97C-4C6E-B079-A2624CA78C1D}" srcOrd="4" destOrd="0" presId="urn:microsoft.com/office/officeart/2018/2/layout/IconLabelDescriptionList"/>
    <dgm:cxn modelId="{FC810734-F1A9-4CE9-830F-D21F1201ED7A}" type="presParOf" srcId="{34AAB377-79E1-4C01-8C13-840ADEAB3185}" destId="{56E2D83B-8200-414F-A918-C51CC07A6E7A}" srcOrd="1" destOrd="0" presId="urn:microsoft.com/office/officeart/2018/2/layout/IconLabelDescriptionList"/>
    <dgm:cxn modelId="{62434DD6-FC84-4E56-9EE6-7E5B1A743E82}" type="presParOf" srcId="{34AAB377-79E1-4C01-8C13-840ADEAB3185}" destId="{63CF9D7D-0593-44CD-8887-00C6D8D112FB}" srcOrd="2" destOrd="0" presId="urn:microsoft.com/office/officeart/2018/2/layout/IconLabelDescriptionList"/>
    <dgm:cxn modelId="{A3ACB503-12B9-40A0-B498-6D31BEFA6572}" type="presParOf" srcId="{63CF9D7D-0593-44CD-8887-00C6D8D112FB}" destId="{48708005-17BD-4A13-865C-70F5B9CCF784}" srcOrd="0" destOrd="0" presId="urn:microsoft.com/office/officeart/2018/2/layout/IconLabelDescriptionList"/>
    <dgm:cxn modelId="{DE04C727-1F9C-4F8F-A0D5-77DC2CF28BFC}" type="presParOf" srcId="{63CF9D7D-0593-44CD-8887-00C6D8D112FB}" destId="{AD88E53B-D0EA-46EC-9FA8-2108FBCAD15A}" srcOrd="1" destOrd="0" presId="urn:microsoft.com/office/officeart/2018/2/layout/IconLabelDescriptionList"/>
    <dgm:cxn modelId="{E91703F0-5453-4A28-B5CC-202D59D8F6B2}" type="presParOf" srcId="{63CF9D7D-0593-44CD-8887-00C6D8D112FB}" destId="{8445B5C4-2648-4756-BBB1-3914BD4B347D}" srcOrd="2" destOrd="0" presId="urn:microsoft.com/office/officeart/2018/2/layout/IconLabelDescriptionList"/>
    <dgm:cxn modelId="{CED4AFEF-8F57-471B-A24C-6D31322D7098}" type="presParOf" srcId="{63CF9D7D-0593-44CD-8887-00C6D8D112FB}" destId="{5F2A89E6-3595-4987-8BB9-BF9FB97D41B6}" srcOrd="3" destOrd="0" presId="urn:microsoft.com/office/officeart/2018/2/layout/IconLabelDescriptionList"/>
    <dgm:cxn modelId="{7FA790D9-464E-4396-80CA-A28C099AF77D}" type="presParOf" srcId="{63CF9D7D-0593-44CD-8887-00C6D8D112FB}" destId="{3222BA52-B936-4A1A-A59D-54F5A91C1021}" srcOrd="4" destOrd="0" presId="urn:microsoft.com/office/officeart/2018/2/layout/IconLabelDescriptionList"/>
    <dgm:cxn modelId="{17289895-F1EF-4075-AE36-92964BA99127}" type="presParOf" srcId="{34AAB377-79E1-4C01-8C13-840ADEAB3185}" destId="{29C5B427-4D2A-43B0-8C54-0BA5C0398910}" srcOrd="3" destOrd="0" presId="urn:microsoft.com/office/officeart/2018/2/layout/IconLabelDescriptionList"/>
    <dgm:cxn modelId="{334C546A-DE85-44B4-8597-F6B36553B6D0}" type="presParOf" srcId="{34AAB377-79E1-4C01-8C13-840ADEAB3185}" destId="{31DBB459-AA30-4A56-9FA3-F2BC718083F2}" srcOrd="4" destOrd="0" presId="urn:microsoft.com/office/officeart/2018/2/layout/IconLabelDescriptionList"/>
    <dgm:cxn modelId="{EA9A2755-DA6A-4E2A-8CB3-D3D820F60F41}" type="presParOf" srcId="{31DBB459-AA30-4A56-9FA3-F2BC718083F2}" destId="{2F585327-7660-4B4C-A656-05778E146BD8}" srcOrd="0" destOrd="0" presId="urn:microsoft.com/office/officeart/2018/2/layout/IconLabelDescriptionList"/>
    <dgm:cxn modelId="{7DFB2972-C776-41D1-A319-2C43C340F480}" type="presParOf" srcId="{31DBB459-AA30-4A56-9FA3-F2BC718083F2}" destId="{D7C48670-5ED1-4439-8767-305363954E64}" srcOrd="1" destOrd="0" presId="urn:microsoft.com/office/officeart/2018/2/layout/IconLabelDescriptionList"/>
    <dgm:cxn modelId="{91E2A40D-1B83-49F0-A96E-814BAB337ADA}" type="presParOf" srcId="{31DBB459-AA30-4A56-9FA3-F2BC718083F2}" destId="{D0987DD6-A054-425F-84F6-29BA087C10F1}" srcOrd="2" destOrd="0" presId="urn:microsoft.com/office/officeart/2018/2/layout/IconLabelDescriptionList"/>
    <dgm:cxn modelId="{5F8F3282-91AD-4BCC-B82C-11EBADE7FF62}" type="presParOf" srcId="{31DBB459-AA30-4A56-9FA3-F2BC718083F2}" destId="{D5E03A69-DF64-4C1C-B772-68A9120DBF54}" srcOrd="3" destOrd="0" presId="urn:microsoft.com/office/officeart/2018/2/layout/IconLabelDescriptionList"/>
    <dgm:cxn modelId="{A10FB6A1-CB17-46C8-850C-42F5E114FFBC}" type="presParOf" srcId="{31DBB459-AA30-4A56-9FA3-F2BC718083F2}" destId="{709D5118-9AFE-4BE2-BDB9-3B37132EBB57}" srcOrd="4" destOrd="0" presId="urn:microsoft.com/office/officeart/2018/2/layout/IconLabelDescriptionList"/>
    <dgm:cxn modelId="{D848FE38-DEDB-43BE-A1AF-6DE826F4A9F5}" type="presParOf" srcId="{34AAB377-79E1-4C01-8C13-840ADEAB3185}" destId="{F3251CB2-5AC5-4020-ADAF-141900D6B6B0}" srcOrd="5" destOrd="0" presId="urn:microsoft.com/office/officeart/2018/2/layout/IconLabelDescriptionList"/>
    <dgm:cxn modelId="{D8606CCA-E520-4715-9308-CABE51D26FE3}" type="presParOf" srcId="{34AAB377-79E1-4C01-8C13-840ADEAB3185}" destId="{544786C5-5C4C-4056-BEEF-F7EAD56D372A}" srcOrd="6" destOrd="0" presId="urn:microsoft.com/office/officeart/2018/2/layout/IconLabelDescriptionList"/>
    <dgm:cxn modelId="{E5B3CB39-228F-432E-BA02-6E8D0B3AE504}" type="presParOf" srcId="{544786C5-5C4C-4056-BEEF-F7EAD56D372A}" destId="{ABE6DC1D-627B-4510-B87E-EFFAAF4C1409}" srcOrd="0" destOrd="0" presId="urn:microsoft.com/office/officeart/2018/2/layout/IconLabelDescriptionList"/>
    <dgm:cxn modelId="{CAB371DC-1C73-4AD4-94A0-FC0AC0635A72}" type="presParOf" srcId="{544786C5-5C4C-4056-BEEF-F7EAD56D372A}" destId="{4A8003C0-EA2C-402A-8EED-FF90B606FB30}" srcOrd="1" destOrd="0" presId="urn:microsoft.com/office/officeart/2018/2/layout/IconLabelDescriptionList"/>
    <dgm:cxn modelId="{08F2EAE9-3682-42CE-80B2-C993B55AD8F9}" type="presParOf" srcId="{544786C5-5C4C-4056-BEEF-F7EAD56D372A}" destId="{E1C905EC-3286-4428-90AB-2229D9E4CAB5}" srcOrd="2" destOrd="0" presId="urn:microsoft.com/office/officeart/2018/2/layout/IconLabelDescriptionList"/>
    <dgm:cxn modelId="{A4C28C2F-4F43-4364-9040-9D9C6CF0B9EA}" type="presParOf" srcId="{544786C5-5C4C-4056-BEEF-F7EAD56D372A}" destId="{B44A5624-E28C-46F2-A47D-9C0915092C79}" srcOrd="3" destOrd="0" presId="urn:microsoft.com/office/officeart/2018/2/layout/IconLabelDescriptionList"/>
    <dgm:cxn modelId="{EFA8A4B6-71F6-49B1-B6EF-6580D6EBC49A}" type="presParOf" srcId="{544786C5-5C4C-4056-BEEF-F7EAD56D372A}" destId="{45A8F6A4-0A5D-4C98-A511-A51C5C0B0A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C99B4E-E8F3-48D1-92C7-72163DEBB8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607311-FC5B-4ECE-AA2C-49F13F097D08}">
      <dgm:prSet/>
      <dgm:spPr/>
      <dgm:t>
        <a:bodyPr/>
        <a:lstStyle/>
        <a:p>
          <a:r>
            <a:rPr lang="en-US"/>
            <a:t>Relatively lower data rates</a:t>
          </a:r>
        </a:p>
      </dgm:t>
    </dgm:pt>
    <dgm:pt modelId="{99C32FC8-7417-4AFA-9DEC-4D8B8D020181}" type="parTrans" cxnId="{652D1042-D73B-49D2-8302-EC35C7356081}">
      <dgm:prSet/>
      <dgm:spPr/>
      <dgm:t>
        <a:bodyPr/>
        <a:lstStyle/>
        <a:p>
          <a:endParaRPr lang="en-US"/>
        </a:p>
      </dgm:t>
    </dgm:pt>
    <dgm:pt modelId="{00F64321-4EBB-4B2F-B85F-130AA08006DE}" type="sibTrans" cxnId="{652D1042-D73B-49D2-8302-EC35C7356081}">
      <dgm:prSet/>
      <dgm:spPr/>
      <dgm:t>
        <a:bodyPr/>
        <a:lstStyle/>
        <a:p>
          <a:endParaRPr lang="en-US"/>
        </a:p>
      </dgm:t>
    </dgm:pt>
    <dgm:pt modelId="{3A9F9C4C-188C-4BCF-BAC2-5E73499B5E75}">
      <dgm:prSet/>
      <dgm:spPr/>
      <dgm:t>
        <a:bodyPr/>
        <a:lstStyle/>
        <a:p>
          <a:r>
            <a:rPr lang="en-US"/>
            <a:t>PHY layer has direct sequence spread spectrum</a:t>
          </a:r>
        </a:p>
      </dgm:t>
    </dgm:pt>
    <dgm:pt modelId="{116995B4-482B-4C8E-9FDE-E13D019348A6}" type="parTrans" cxnId="{6BB9A8EF-07CD-425D-9A10-86F22887A4C5}">
      <dgm:prSet/>
      <dgm:spPr/>
      <dgm:t>
        <a:bodyPr/>
        <a:lstStyle/>
        <a:p>
          <a:endParaRPr lang="en-US"/>
        </a:p>
      </dgm:t>
    </dgm:pt>
    <dgm:pt modelId="{FD062EFD-5C80-457E-8EB1-674007F61B08}" type="sibTrans" cxnId="{6BB9A8EF-07CD-425D-9A10-86F22887A4C5}">
      <dgm:prSet/>
      <dgm:spPr/>
      <dgm:t>
        <a:bodyPr/>
        <a:lstStyle/>
        <a:p>
          <a:endParaRPr lang="en-US"/>
        </a:p>
      </dgm:t>
    </dgm:pt>
    <dgm:pt modelId="{4AC73BA1-C342-455F-9D7D-1399942F86FF}">
      <dgm:prSet/>
      <dgm:spPr/>
      <dgm:t>
        <a:bodyPr/>
        <a:lstStyle/>
        <a:p>
          <a:r>
            <a:rPr lang="en-US"/>
            <a:t>868 MHz/915 MHz – 20-40 kbps</a:t>
          </a:r>
        </a:p>
      </dgm:t>
    </dgm:pt>
    <dgm:pt modelId="{5240EAF1-58B3-4C5F-99CE-238EEFAAA894}" type="parTrans" cxnId="{489CAE8B-EBB7-428B-8ACC-F3F74733BCC7}">
      <dgm:prSet/>
      <dgm:spPr/>
      <dgm:t>
        <a:bodyPr/>
        <a:lstStyle/>
        <a:p>
          <a:endParaRPr lang="en-US"/>
        </a:p>
      </dgm:t>
    </dgm:pt>
    <dgm:pt modelId="{DF644214-420E-4DD7-B1AE-CCDF5AACDE14}" type="sibTrans" cxnId="{489CAE8B-EBB7-428B-8ACC-F3F74733BCC7}">
      <dgm:prSet/>
      <dgm:spPr/>
      <dgm:t>
        <a:bodyPr/>
        <a:lstStyle/>
        <a:p>
          <a:endParaRPr lang="en-US"/>
        </a:p>
      </dgm:t>
    </dgm:pt>
    <dgm:pt modelId="{C801BB08-795B-4012-894E-D096321D16CF}">
      <dgm:prSet/>
      <dgm:spPr/>
      <dgm:t>
        <a:bodyPr/>
        <a:lstStyle/>
        <a:p>
          <a:r>
            <a:rPr lang="en-US"/>
            <a:t>2.4 GHz – 250 kbps</a:t>
          </a:r>
        </a:p>
      </dgm:t>
    </dgm:pt>
    <dgm:pt modelId="{9FB19A17-848D-4A02-9374-811221AB4D69}" type="parTrans" cxnId="{AFEF96E0-BC37-4B18-B435-5C4562BE0076}">
      <dgm:prSet/>
      <dgm:spPr/>
      <dgm:t>
        <a:bodyPr/>
        <a:lstStyle/>
        <a:p>
          <a:endParaRPr lang="en-US"/>
        </a:p>
      </dgm:t>
    </dgm:pt>
    <dgm:pt modelId="{68890963-5FE7-49F1-83A2-9929DA9BACC0}" type="sibTrans" cxnId="{AFEF96E0-BC37-4B18-B435-5C4562BE0076}">
      <dgm:prSet/>
      <dgm:spPr/>
      <dgm:t>
        <a:bodyPr/>
        <a:lstStyle/>
        <a:p>
          <a:endParaRPr lang="en-US"/>
        </a:p>
      </dgm:t>
    </dgm:pt>
    <dgm:pt modelId="{E4E408F2-1EBF-4704-B852-39BA43A4A7E1}">
      <dgm:prSet/>
      <dgm:spPr/>
      <dgm:t>
        <a:bodyPr/>
        <a:lstStyle/>
        <a:p>
          <a:r>
            <a:rPr lang="en-US"/>
            <a:t>Very low power (battery life – multiple months to years)</a:t>
          </a:r>
        </a:p>
      </dgm:t>
    </dgm:pt>
    <dgm:pt modelId="{EA82F9EB-2CB0-402C-9F42-2AD55380D979}" type="parTrans" cxnId="{34C6E436-9BCF-4557-9045-C4196D7F8412}">
      <dgm:prSet/>
      <dgm:spPr/>
      <dgm:t>
        <a:bodyPr/>
        <a:lstStyle/>
        <a:p>
          <a:endParaRPr lang="en-US"/>
        </a:p>
      </dgm:t>
    </dgm:pt>
    <dgm:pt modelId="{AD2685B3-6A82-4F0E-B1A3-8A8CCC858E01}" type="sibTrans" cxnId="{34C6E436-9BCF-4557-9045-C4196D7F8412}">
      <dgm:prSet/>
      <dgm:spPr/>
      <dgm:t>
        <a:bodyPr/>
        <a:lstStyle/>
        <a:p>
          <a:endParaRPr lang="en-US"/>
        </a:p>
      </dgm:t>
    </dgm:pt>
    <dgm:pt modelId="{DB665A80-4735-4AFE-9CDB-381DAF106EC9}">
      <dgm:prSet/>
      <dgm:spPr/>
      <dgm:t>
        <a:bodyPr/>
        <a:lstStyle/>
        <a:p>
          <a:r>
            <a:rPr lang="en-US"/>
            <a:t>Very low complexity (easy to produce and setup)</a:t>
          </a:r>
        </a:p>
      </dgm:t>
    </dgm:pt>
    <dgm:pt modelId="{2CE8225F-7E21-45EB-A1C7-242F76301D79}" type="parTrans" cxnId="{35B8ADAA-E25D-4423-8E41-B7260E88B756}">
      <dgm:prSet/>
      <dgm:spPr/>
      <dgm:t>
        <a:bodyPr/>
        <a:lstStyle/>
        <a:p>
          <a:endParaRPr lang="en-US"/>
        </a:p>
      </dgm:t>
    </dgm:pt>
    <dgm:pt modelId="{4BC8F6CF-C912-4676-8C0D-72B6990C12C6}" type="sibTrans" cxnId="{35B8ADAA-E25D-4423-8E41-B7260E88B756}">
      <dgm:prSet/>
      <dgm:spPr/>
      <dgm:t>
        <a:bodyPr/>
        <a:lstStyle/>
        <a:p>
          <a:endParaRPr lang="en-US"/>
        </a:p>
      </dgm:t>
    </dgm:pt>
    <dgm:pt modelId="{2EB97587-48A5-4D36-82E4-0D6753043135}">
      <dgm:prSet/>
      <dgm:spPr/>
      <dgm:t>
        <a:bodyPr/>
        <a:lstStyle/>
        <a:p>
          <a:r>
            <a:rPr lang="en-US"/>
            <a:t>Different versions were employed as follows</a:t>
          </a:r>
        </a:p>
      </dgm:t>
    </dgm:pt>
    <dgm:pt modelId="{A4B107A3-8E3F-4E05-8C3F-3CB81B111279}" type="parTrans" cxnId="{5B71678D-CCCD-4A96-89AA-63130222811C}">
      <dgm:prSet/>
      <dgm:spPr/>
      <dgm:t>
        <a:bodyPr/>
        <a:lstStyle/>
        <a:p>
          <a:endParaRPr lang="en-US"/>
        </a:p>
      </dgm:t>
    </dgm:pt>
    <dgm:pt modelId="{7855A72C-EEFB-4A05-A1C4-62A3E84E2C28}" type="sibTrans" cxnId="{5B71678D-CCCD-4A96-89AA-63130222811C}">
      <dgm:prSet/>
      <dgm:spPr/>
      <dgm:t>
        <a:bodyPr/>
        <a:lstStyle/>
        <a:p>
          <a:endParaRPr lang="en-US"/>
        </a:p>
      </dgm:t>
    </dgm:pt>
    <dgm:pt modelId="{F338F819-B96F-4DBD-96BA-5CB31CF9085E}">
      <dgm:prSet/>
      <dgm:spPr/>
      <dgm:t>
        <a:bodyPr/>
        <a:lstStyle/>
        <a:p>
          <a:r>
            <a:rPr lang="en-US"/>
            <a:t>IEEE 802.15.4a, 4b, …. up to 4g (2012) </a:t>
          </a:r>
          <a:r>
            <a:rPr lang="en-US" baseline="30000"/>
            <a:t>[2]</a:t>
          </a:r>
          <a:endParaRPr lang="en-US"/>
        </a:p>
      </dgm:t>
    </dgm:pt>
    <dgm:pt modelId="{E9C70DC2-489B-4410-BF7F-02193570F006}" type="parTrans" cxnId="{35DB287B-DF0A-44EE-BFFE-D0A4D1FB095E}">
      <dgm:prSet/>
      <dgm:spPr/>
      <dgm:t>
        <a:bodyPr/>
        <a:lstStyle/>
        <a:p>
          <a:endParaRPr lang="en-US"/>
        </a:p>
      </dgm:t>
    </dgm:pt>
    <dgm:pt modelId="{8EBA8988-BF1E-44CE-A5D1-160687B38100}" type="sibTrans" cxnId="{35DB287B-DF0A-44EE-BFFE-D0A4D1FB095E}">
      <dgm:prSet/>
      <dgm:spPr/>
      <dgm:t>
        <a:bodyPr/>
        <a:lstStyle/>
        <a:p>
          <a:endParaRPr lang="en-US"/>
        </a:p>
      </dgm:t>
    </dgm:pt>
    <dgm:pt modelId="{A92B12DF-B50B-47E7-9FEA-E2BCE5D6EFCB}">
      <dgm:prSet/>
      <dgm:spPr/>
      <dgm:t>
        <a:bodyPr/>
        <a:lstStyle/>
        <a:p>
          <a:r>
            <a:rPr lang="en-US"/>
            <a:t>IEEE 802.15.4g works with RFID</a:t>
          </a:r>
        </a:p>
      </dgm:t>
    </dgm:pt>
    <dgm:pt modelId="{92C6D36A-5F37-4070-8A99-BA64B228E51F}" type="parTrans" cxnId="{62C5B5BF-E28B-4A9E-95B6-D268563C7A4E}">
      <dgm:prSet/>
      <dgm:spPr/>
      <dgm:t>
        <a:bodyPr/>
        <a:lstStyle/>
        <a:p>
          <a:endParaRPr lang="en-US"/>
        </a:p>
      </dgm:t>
    </dgm:pt>
    <dgm:pt modelId="{93B14E2F-D026-44AB-B094-F77520C9C65B}" type="sibTrans" cxnId="{62C5B5BF-E28B-4A9E-95B6-D268563C7A4E}">
      <dgm:prSet/>
      <dgm:spPr/>
      <dgm:t>
        <a:bodyPr/>
        <a:lstStyle/>
        <a:p>
          <a:endParaRPr lang="en-US"/>
        </a:p>
      </dgm:t>
    </dgm:pt>
    <dgm:pt modelId="{9EA19F38-5956-476F-88AF-9861F65158DF}" type="pres">
      <dgm:prSet presAssocID="{F4C99B4E-E8F3-48D1-92C7-72163DEBB8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5DDE59-9873-471F-89D0-78F1A6C1169C}" type="pres">
      <dgm:prSet presAssocID="{87607311-FC5B-4ECE-AA2C-49F13F097D0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A6875-EA7E-4457-A553-B154D14D57E3}" type="pres">
      <dgm:prSet presAssocID="{00F64321-4EBB-4B2F-B85F-130AA08006DE}" presName="spacer" presStyleCnt="0"/>
      <dgm:spPr/>
    </dgm:pt>
    <dgm:pt modelId="{307E4251-C347-4CB2-BD9F-77F47D5A7136}" type="pres">
      <dgm:prSet presAssocID="{3A9F9C4C-188C-4BCF-BAC2-5E73499B5E7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D42AC-B702-4C67-AC6A-329367C1D478}" type="pres">
      <dgm:prSet presAssocID="{3A9F9C4C-188C-4BCF-BAC2-5E73499B5E7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F8D0B-4EE3-494B-A142-DF3FE399FF13}" type="pres">
      <dgm:prSet presAssocID="{E4E408F2-1EBF-4704-B852-39BA43A4A7E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1F7BB-2767-48F0-A193-191334FAC068}" type="pres">
      <dgm:prSet presAssocID="{AD2685B3-6A82-4F0E-B1A3-8A8CCC858E01}" presName="spacer" presStyleCnt="0"/>
      <dgm:spPr/>
    </dgm:pt>
    <dgm:pt modelId="{7D36B619-96E1-43BD-B76A-0D61C29FDE62}" type="pres">
      <dgm:prSet presAssocID="{DB665A80-4735-4AFE-9CDB-381DAF106EC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C7ADF-036C-47C9-B17E-671E1C97503A}" type="pres">
      <dgm:prSet presAssocID="{4BC8F6CF-C912-4676-8C0D-72B6990C12C6}" presName="spacer" presStyleCnt="0"/>
      <dgm:spPr/>
    </dgm:pt>
    <dgm:pt modelId="{13CCCCA6-AF8D-49AF-84FD-9AAE2DF719DF}" type="pres">
      <dgm:prSet presAssocID="{2EB97587-48A5-4D36-82E4-0D675304313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7FA31-4F2C-473C-814D-939186D195A9}" type="pres">
      <dgm:prSet presAssocID="{2EB97587-48A5-4D36-82E4-0D675304313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ACE436-1DF7-4A32-9002-649506DBD21F}" type="presOf" srcId="{3A9F9C4C-188C-4BCF-BAC2-5E73499B5E75}" destId="{307E4251-C347-4CB2-BD9F-77F47D5A7136}" srcOrd="0" destOrd="0" presId="urn:microsoft.com/office/officeart/2005/8/layout/vList2"/>
    <dgm:cxn modelId="{F7696F90-C021-41C9-8B8F-5877E0143EB0}" type="presOf" srcId="{C801BB08-795B-4012-894E-D096321D16CF}" destId="{D59D42AC-B702-4C67-AC6A-329367C1D478}" srcOrd="0" destOrd="1" presId="urn:microsoft.com/office/officeart/2005/8/layout/vList2"/>
    <dgm:cxn modelId="{6BB9A8EF-07CD-425D-9A10-86F22887A4C5}" srcId="{F4C99B4E-E8F3-48D1-92C7-72163DEBB825}" destId="{3A9F9C4C-188C-4BCF-BAC2-5E73499B5E75}" srcOrd="1" destOrd="0" parTransId="{116995B4-482B-4C8E-9FDE-E13D019348A6}" sibTransId="{FD062EFD-5C80-457E-8EB1-674007F61B08}"/>
    <dgm:cxn modelId="{5B71678D-CCCD-4A96-89AA-63130222811C}" srcId="{F4C99B4E-E8F3-48D1-92C7-72163DEBB825}" destId="{2EB97587-48A5-4D36-82E4-0D6753043135}" srcOrd="4" destOrd="0" parTransId="{A4B107A3-8E3F-4E05-8C3F-3CB81B111279}" sibTransId="{7855A72C-EEFB-4A05-A1C4-62A3E84E2C28}"/>
    <dgm:cxn modelId="{62C5B5BF-E28B-4A9E-95B6-D268563C7A4E}" srcId="{2EB97587-48A5-4D36-82E4-0D6753043135}" destId="{A92B12DF-B50B-47E7-9FEA-E2BCE5D6EFCB}" srcOrd="1" destOrd="0" parTransId="{92C6D36A-5F37-4070-8A99-BA64B228E51F}" sibTransId="{93B14E2F-D026-44AB-B094-F77520C9C65B}"/>
    <dgm:cxn modelId="{12FC8D45-FB77-436E-A62D-A5E9D62B76CA}" type="presOf" srcId="{DB665A80-4735-4AFE-9CDB-381DAF106EC9}" destId="{7D36B619-96E1-43BD-B76A-0D61C29FDE62}" srcOrd="0" destOrd="0" presId="urn:microsoft.com/office/officeart/2005/8/layout/vList2"/>
    <dgm:cxn modelId="{35B8ADAA-E25D-4423-8E41-B7260E88B756}" srcId="{F4C99B4E-E8F3-48D1-92C7-72163DEBB825}" destId="{DB665A80-4735-4AFE-9CDB-381DAF106EC9}" srcOrd="3" destOrd="0" parTransId="{2CE8225F-7E21-45EB-A1C7-242F76301D79}" sibTransId="{4BC8F6CF-C912-4676-8C0D-72B6990C12C6}"/>
    <dgm:cxn modelId="{ABF337AA-F283-484B-9319-116EEB8F3D3C}" type="presOf" srcId="{A92B12DF-B50B-47E7-9FEA-E2BCE5D6EFCB}" destId="{EA27FA31-4F2C-473C-814D-939186D195A9}" srcOrd="0" destOrd="1" presId="urn:microsoft.com/office/officeart/2005/8/layout/vList2"/>
    <dgm:cxn modelId="{652D1042-D73B-49D2-8302-EC35C7356081}" srcId="{F4C99B4E-E8F3-48D1-92C7-72163DEBB825}" destId="{87607311-FC5B-4ECE-AA2C-49F13F097D08}" srcOrd="0" destOrd="0" parTransId="{99C32FC8-7417-4AFA-9DEC-4D8B8D020181}" sibTransId="{00F64321-4EBB-4B2F-B85F-130AA08006DE}"/>
    <dgm:cxn modelId="{489CAE8B-EBB7-428B-8ACC-F3F74733BCC7}" srcId="{3A9F9C4C-188C-4BCF-BAC2-5E73499B5E75}" destId="{4AC73BA1-C342-455F-9D7D-1399942F86FF}" srcOrd="0" destOrd="0" parTransId="{5240EAF1-58B3-4C5F-99CE-238EEFAAA894}" sibTransId="{DF644214-420E-4DD7-B1AE-CCDF5AACDE14}"/>
    <dgm:cxn modelId="{50FE4E61-7BF3-4C67-93DE-A68D1D2B3600}" type="presOf" srcId="{2EB97587-48A5-4D36-82E4-0D6753043135}" destId="{13CCCCA6-AF8D-49AF-84FD-9AAE2DF719DF}" srcOrd="0" destOrd="0" presId="urn:microsoft.com/office/officeart/2005/8/layout/vList2"/>
    <dgm:cxn modelId="{34C6E436-9BCF-4557-9045-C4196D7F8412}" srcId="{F4C99B4E-E8F3-48D1-92C7-72163DEBB825}" destId="{E4E408F2-1EBF-4704-B852-39BA43A4A7E1}" srcOrd="2" destOrd="0" parTransId="{EA82F9EB-2CB0-402C-9F42-2AD55380D979}" sibTransId="{AD2685B3-6A82-4F0E-B1A3-8A8CCC858E01}"/>
    <dgm:cxn modelId="{35DB287B-DF0A-44EE-BFFE-D0A4D1FB095E}" srcId="{2EB97587-48A5-4D36-82E4-0D6753043135}" destId="{F338F819-B96F-4DBD-96BA-5CB31CF9085E}" srcOrd="0" destOrd="0" parTransId="{E9C70DC2-489B-4410-BF7F-02193570F006}" sibTransId="{8EBA8988-BF1E-44CE-A5D1-160687B38100}"/>
    <dgm:cxn modelId="{0FAE4870-121B-4EAD-B9C6-A1B4B30C8DB1}" type="presOf" srcId="{4AC73BA1-C342-455F-9D7D-1399942F86FF}" destId="{D59D42AC-B702-4C67-AC6A-329367C1D478}" srcOrd="0" destOrd="0" presId="urn:microsoft.com/office/officeart/2005/8/layout/vList2"/>
    <dgm:cxn modelId="{45C3D913-3DAD-408E-9A7B-CB3419712B1E}" type="presOf" srcId="{87607311-FC5B-4ECE-AA2C-49F13F097D08}" destId="{2C5DDE59-9873-471F-89D0-78F1A6C1169C}" srcOrd="0" destOrd="0" presId="urn:microsoft.com/office/officeart/2005/8/layout/vList2"/>
    <dgm:cxn modelId="{42B58188-54BB-4336-8E29-63D59881BEF3}" type="presOf" srcId="{F338F819-B96F-4DBD-96BA-5CB31CF9085E}" destId="{EA27FA31-4F2C-473C-814D-939186D195A9}" srcOrd="0" destOrd="0" presId="urn:microsoft.com/office/officeart/2005/8/layout/vList2"/>
    <dgm:cxn modelId="{AFEF96E0-BC37-4B18-B435-5C4562BE0076}" srcId="{3A9F9C4C-188C-4BCF-BAC2-5E73499B5E75}" destId="{C801BB08-795B-4012-894E-D096321D16CF}" srcOrd="1" destOrd="0" parTransId="{9FB19A17-848D-4A02-9374-811221AB4D69}" sibTransId="{68890963-5FE7-49F1-83A2-9929DA9BACC0}"/>
    <dgm:cxn modelId="{51DF1AEB-542C-47AA-A2C3-31E3DDA4EEA8}" type="presOf" srcId="{F4C99B4E-E8F3-48D1-92C7-72163DEBB825}" destId="{9EA19F38-5956-476F-88AF-9861F65158DF}" srcOrd="0" destOrd="0" presId="urn:microsoft.com/office/officeart/2005/8/layout/vList2"/>
    <dgm:cxn modelId="{EFA9C3F9-4F61-44BD-A00D-ECB5009A1202}" type="presOf" srcId="{E4E408F2-1EBF-4704-B852-39BA43A4A7E1}" destId="{0ADF8D0B-4EE3-494B-A142-DF3FE399FF13}" srcOrd="0" destOrd="0" presId="urn:microsoft.com/office/officeart/2005/8/layout/vList2"/>
    <dgm:cxn modelId="{7D2EED5A-EC9C-4D34-801B-BEF2DFA56731}" type="presParOf" srcId="{9EA19F38-5956-476F-88AF-9861F65158DF}" destId="{2C5DDE59-9873-471F-89D0-78F1A6C1169C}" srcOrd="0" destOrd="0" presId="urn:microsoft.com/office/officeart/2005/8/layout/vList2"/>
    <dgm:cxn modelId="{ED8C9269-BFB3-4051-B18F-7C10E4618ADA}" type="presParOf" srcId="{9EA19F38-5956-476F-88AF-9861F65158DF}" destId="{B9DA6875-EA7E-4457-A553-B154D14D57E3}" srcOrd="1" destOrd="0" presId="urn:microsoft.com/office/officeart/2005/8/layout/vList2"/>
    <dgm:cxn modelId="{17EB225F-574A-407C-93D1-1820D31F9F7D}" type="presParOf" srcId="{9EA19F38-5956-476F-88AF-9861F65158DF}" destId="{307E4251-C347-4CB2-BD9F-77F47D5A7136}" srcOrd="2" destOrd="0" presId="urn:microsoft.com/office/officeart/2005/8/layout/vList2"/>
    <dgm:cxn modelId="{AAECF70D-2A6A-4204-977A-17A314818451}" type="presParOf" srcId="{9EA19F38-5956-476F-88AF-9861F65158DF}" destId="{D59D42AC-B702-4C67-AC6A-329367C1D478}" srcOrd="3" destOrd="0" presId="urn:microsoft.com/office/officeart/2005/8/layout/vList2"/>
    <dgm:cxn modelId="{62EF6688-2585-4A57-B9C3-6A0C9A1B5B48}" type="presParOf" srcId="{9EA19F38-5956-476F-88AF-9861F65158DF}" destId="{0ADF8D0B-4EE3-494B-A142-DF3FE399FF13}" srcOrd="4" destOrd="0" presId="urn:microsoft.com/office/officeart/2005/8/layout/vList2"/>
    <dgm:cxn modelId="{ED8806EC-A82D-4654-BD86-98596B3DA5ED}" type="presParOf" srcId="{9EA19F38-5956-476F-88AF-9861F65158DF}" destId="{EA01F7BB-2767-48F0-A193-191334FAC068}" srcOrd="5" destOrd="0" presId="urn:microsoft.com/office/officeart/2005/8/layout/vList2"/>
    <dgm:cxn modelId="{453ED707-6111-4AF6-A74C-FFF6F27C5769}" type="presParOf" srcId="{9EA19F38-5956-476F-88AF-9861F65158DF}" destId="{7D36B619-96E1-43BD-B76A-0D61C29FDE62}" srcOrd="6" destOrd="0" presId="urn:microsoft.com/office/officeart/2005/8/layout/vList2"/>
    <dgm:cxn modelId="{C1EF4809-2842-4028-B3C2-B9DEF21FCAC5}" type="presParOf" srcId="{9EA19F38-5956-476F-88AF-9861F65158DF}" destId="{A5FC7ADF-036C-47C9-B17E-671E1C97503A}" srcOrd="7" destOrd="0" presId="urn:microsoft.com/office/officeart/2005/8/layout/vList2"/>
    <dgm:cxn modelId="{EA245834-3C74-46F2-80F9-CAE008E64D12}" type="presParOf" srcId="{9EA19F38-5956-476F-88AF-9861F65158DF}" destId="{13CCCCA6-AF8D-49AF-84FD-9AAE2DF719DF}" srcOrd="8" destOrd="0" presId="urn:microsoft.com/office/officeart/2005/8/layout/vList2"/>
    <dgm:cxn modelId="{5FECF5CD-CC96-4FF8-860D-C015BB9D4F46}" type="presParOf" srcId="{9EA19F38-5956-476F-88AF-9861F65158DF}" destId="{EA27FA31-4F2C-473C-814D-939186D195A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E2633-0A53-4F66-8DB6-184617BD07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4A2392-313A-497F-9FF1-252D3F494D76}">
      <dgm:prSet/>
      <dgm:spPr/>
      <dgm:t>
        <a:bodyPr/>
        <a:lstStyle/>
        <a:p>
          <a:r>
            <a:rPr lang="en-US"/>
            <a:t>No hierarchy and self-configuring</a:t>
          </a:r>
        </a:p>
      </dgm:t>
    </dgm:pt>
    <dgm:pt modelId="{68036448-CB19-43F7-A050-7EF6C5CD7720}" type="parTrans" cxnId="{6773263F-F663-4D7F-968B-F1379B308B44}">
      <dgm:prSet/>
      <dgm:spPr/>
      <dgm:t>
        <a:bodyPr/>
        <a:lstStyle/>
        <a:p>
          <a:endParaRPr lang="en-US"/>
        </a:p>
      </dgm:t>
    </dgm:pt>
    <dgm:pt modelId="{96B3BF31-ED45-4252-BFC5-3A1676791515}" type="sibTrans" cxnId="{6773263F-F663-4D7F-968B-F1379B308B44}">
      <dgm:prSet/>
      <dgm:spPr/>
      <dgm:t>
        <a:bodyPr/>
        <a:lstStyle/>
        <a:p>
          <a:endParaRPr lang="en-US"/>
        </a:p>
      </dgm:t>
    </dgm:pt>
    <dgm:pt modelId="{D90D9C2C-8229-4A41-9077-3C6307B115A7}">
      <dgm:prSet/>
      <dgm:spPr/>
      <dgm:t>
        <a:bodyPr/>
        <a:lstStyle/>
        <a:p>
          <a:r>
            <a:rPr lang="en-US"/>
            <a:t>Can form Mesh topologies</a:t>
          </a:r>
        </a:p>
      </dgm:t>
    </dgm:pt>
    <dgm:pt modelId="{9F89564A-C863-4122-ABB0-9EA519162EDA}" type="parTrans" cxnId="{F352C5EB-101A-436C-B216-9D8DA02AB240}">
      <dgm:prSet/>
      <dgm:spPr/>
      <dgm:t>
        <a:bodyPr/>
        <a:lstStyle/>
        <a:p>
          <a:endParaRPr lang="en-US"/>
        </a:p>
      </dgm:t>
    </dgm:pt>
    <dgm:pt modelId="{87EC41C0-EA72-4A62-B75C-04AC180C9436}" type="sibTrans" cxnId="{F352C5EB-101A-436C-B216-9D8DA02AB240}">
      <dgm:prSet/>
      <dgm:spPr/>
      <dgm:t>
        <a:bodyPr/>
        <a:lstStyle/>
        <a:p>
          <a:endParaRPr lang="en-US"/>
        </a:p>
      </dgm:t>
    </dgm:pt>
    <dgm:pt modelId="{BE4048F5-51B1-4033-BA4C-A0DED346A616}">
      <dgm:prSet/>
      <dgm:spPr/>
      <dgm:t>
        <a:bodyPr/>
        <a:lstStyle/>
        <a:p>
          <a:r>
            <a:rPr lang="en-US"/>
            <a:t>There is no fixed standard</a:t>
          </a:r>
        </a:p>
      </dgm:t>
    </dgm:pt>
    <dgm:pt modelId="{C5D307DF-D295-4D43-A5AB-D84BD8AA6F1E}" type="parTrans" cxnId="{57285B50-D058-4FF0-A4B4-CBCD7E12D395}">
      <dgm:prSet/>
      <dgm:spPr/>
      <dgm:t>
        <a:bodyPr/>
        <a:lstStyle/>
        <a:p>
          <a:endParaRPr lang="en-US"/>
        </a:p>
      </dgm:t>
    </dgm:pt>
    <dgm:pt modelId="{DE7B3BBF-3D5E-4BF1-9023-646E6F377717}" type="sibTrans" cxnId="{57285B50-D058-4FF0-A4B4-CBCD7E12D395}">
      <dgm:prSet/>
      <dgm:spPr/>
      <dgm:t>
        <a:bodyPr/>
        <a:lstStyle/>
        <a:p>
          <a:endParaRPr lang="en-US"/>
        </a:p>
      </dgm:t>
    </dgm:pt>
    <dgm:pt modelId="{1A091EC4-C1E4-42B0-BCB1-477B1D7EB601}">
      <dgm:prSet/>
      <dgm:spPr/>
      <dgm:t>
        <a:bodyPr/>
        <a:lstStyle/>
        <a:p>
          <a:r>
            <a:rPr lang="en-US"/>
            <a:t>Different vendors with different devices</a:t>
          </a:r>
        </a:p>
      </dgm:t>
    </dgm:pt>
    <dgm:pt modelId="{B254E918-AF7C-4917-B654-3C89FD4EFF29}" type="parTrans" cxnId="{446CB39B-17DE-41B5-B1D6-E604F9251187}">
      <dgm:prSet/>
      <dgm:spPr/>
      <dgm:t>
        <a:bodyPr/>
        <a:lstStyle/>
        <a:p>
          <a:endParaRPr lang="en-US"/>
        </a:p>
      </dgm:t>
    </dgm:pt>
    <dgm:pt modelId="{D8B0AC9B-BE00-42C7-A714-2640370EB4C9}" type="sibTrans" cxnId="{446CB39B-17DE-41B5-B1D6-E604F9251187}">
      <dgm:prSet/>
      <dgm:spPr/>
      <dgm:t>
        <a:bodyPr/>
        <a:lstStyle/>
        <a:p>
          <a:endParaRPr lang="en-US"/>
        </a:p>
      </dgm:t>
    </dgm:pt>
    <dgm:pt modelId="{FD42D64F-65F3-4240-8130-724E005A23A7}">
      <dgm:prSet/>
      <dgm:spPr/>
      <dgm:t>
        <a:bodyPr/>
        <a:lstStyle/>
        <a:p>
          <a:r>
            <a:rPr lang="en-US"/>
            <a:t>Did not agree on a common standard</a:t>
          </a:r>
        </a:p>
      </dgm:t>
    </dgm:pt>
    <dgm:pt modelId="{391E1DED-806B-4FA4-BC97-A9ED72D6981D}" type="parTrans" cxnId="{CA90538B-7319-409E-92EC-D24F3FD54503}">
      <dgm:prSet/>
      <dgm:spPr/>
      <dgm:t>
        <a:bodyPr/>
        <a:lstStyle/>
        <a:p>
          <a:endParaRPr lang="en-US"/>
        </a:p>
      </dgm:t>
    </dgm:pt>
    <dgm:pt modelId="{6642ABBE-D412-4993-B8C8-EE3F1195ECC9}" type="sibTrans" cxnId="{CA90538B-7319-409E-92EC-D24F3FD54503}">
      <dgm:prSet/>
      <dgm:spPr/>
      <dgm:t>
        <a:bodyPr/>
        <a:lstStyle/>
        <a:p>
          <a:endParaRPr lang="en-US"/>
        </a:p>
      </dgm:t>
    </dgm:pt>
    <dgm:pt modelId="{02BA2758-B6AE-46A6-8E1B-29D66A5380EB}">
      <dgm:prSet/>
      <dgm:spPr/>
      <dgm:t>
        <a:bodyPr/>
        <a:lstStyle/>
        <a:p>
          <a:r>
            <a:rPr lang="en-US"/>
            <a:t>Uses protocols like OSLR (Optimized Link State Routing Protocol)</a:t>
          </a:r>
        </a:p>
      </dgm:t>
    </dgm:pt>
    <dgm:pt modelId="{1E41DB77-773D-4CD9-B8A1-C37D163E990F}" type="parTrans" cxnId="{E09A95E6-ACF7-4C5A-A61E-845F431B05CF}">
      <dgm:prSet/>
      <dgm:spPr/>
      <dgm:t>
        <a:bodyPr/>
        <a:lstStyle/>
        <a:p>
          <a:endParaRPr lang="en-US"/>
        </a:p>
      </dgm:t>
    </dgm:pt>
    <dgm:pt modelId="{6F44CAD2-3652-4D3A-82E7-18CAC1B71F62}" type="sibTrans" cxnId="{E09A95E6-ACF7-4C5A-A61E-845F431B05CF}">
      <dgm:prSet/>
      <dgm:spPr/>
      <dgm:t>
        <a:bodyPr/>
        <a:lstStyle/>
        <a:p>
          <a:endParaRPr lang="en-US"/>
        </a:p>
      </dgm:t>
    </dgm:pt>
    <dgm:pt modelId="{CAB3D1E4-126D-4B1E-ADBE-7455572E1A97}">
      <dgm:prSet/>
      <dgm:spPr/>
      <dgm:t>
        <a:bodyPr/>
        <a:lstStyle/>
        <a:p>
          <a:r>
            <a:rPr lang="en-US"/>
            <a:t>Used in wireless ad hoc networks</a:t>
          </a:r>
        </a:p>
      </dgm:t>
    </dgm:pt>
    <dgm:pt modelId="{62DA93E3-8865-4ABE-8A20-72F146BDD1F3}" type="parTrans" cxnId="{3C26A429-5BB6-4D8A-A125-7F6CE0D47918}">
      <dgm:prSet/>
      <dgm:spPr/>
      <dgm:t>
        <a:bodyPr/>
        <a:lstStyle/>
        <a:p>
          <a:endParaRPr lang="en-US"/>
        </a:p>
      </dgm:t>
    </dgm:pt>
    <dgm:pt modelId="{A183B762-BDCD-4D2F-8DA3-76A4D9829BE4}" type="sibTrans" cxnId="{3C26A429-5BB6-4D8A-A125-7F6CE0D47918}">
      <dgm:prSet/>
      <dgm:spPr/>
      <dgm:t>
        <a:bodyPr/>
        <a:lstStyle/>
        <a:p>
          <a:endParaRPr lang="en-US"/>
        </a:p>
      </dgm:t>
    </dgm:pt>
    <dgm:pt modelId="{3EA82697-E43A-43A5-BDCC-23A690E04227}">
      <dgm:prSet/>
      <dgm:spPr/>
      <dgm:t>
        <a:bodyPr/>
        <a:lstStyle/>
        <a:p>
          <a:r>
            <a:rPr lang="en-US"/>
            <a:t>We will see more in MANET</a:t>
          </a:r>
        </a:p>
      </dgm:t>
    </dgm:pt>
    <dgm:pt modelId="{28B42C3A-4FE2-4456-B51C-F396631D6B36}" type="parTrans" cxnId="{FB9B07A6-34D6-46E4-B6F1-35C49FB2D4B2}">
      <dgm:prSet/>
      <dgm:spPr/>
      <dgm:t>
        <a:bodyPr/>
        <a:lstStyle/>
        <a:p>
          <a:endParaRPr lang="en-US"/>
        </a:p>
      </dgm:t>
    </dgm:pt>
    <dgm:pt modelId="{A4D2AE66-2A89-4D1F-9826-89CA7EE6393F}" type="sibTrans" cxnId="{FB9B07A6-34D6-46E4-B6F1-35C49FB2D4B2}">
      <dgm:prSet/>
      <dgm:spPr/>
      <dgm:t>
        <a:bodyPr/>
        <a:lstStyle/>
        <a:p>
          <a:endParaRPr lang="en-US"/>
        </a:p>
      </dgm:t>
    </dgm:pt>
    <dgm:pt modelId="{27A96987-883A-41BB-8628-C58727C89B1B}">
      <dgm:prSet/>
      <dgm:spPr/>
      <dgm:t>
        <a:bodyPr/>
        <a:lstStyle/>
        <a:p>
          <a:r>
            <a:rPr lang="en-US"/>
            <a:t>OSPF (Open Shortest Path First) is an example of Link-state routing</a:t>
          </a:r>
        </a:p>
      </dgm:t>
    </dgm:pt>
    <dgm:pt modelId="{387E39E4-2DB0-422F-BB68-C5D3962AD745}" type="parTrans" cxnId="{55D1A30D-4B8C-4C39-A336-D52EE9DB15D5}">
      <dgm:prSet/>
      <dgm:spPr/>
      <dgm:t>
        <a:bodyPr/>
        <a:lstStyle/>
        <a:p>
          <a:endParaRPr lang="en-US"/>
        </a:p>
      </dgm:t>
    </dgm:pt>
    <dgm:pt modelId="{1FEFAB16-9A17-4CFB-8F98-5341AE2FD688}" type="sibTrans" cxnId="{55D1A30D-4B8C-4C39-A336-D52EE9DB15D5}">
      <dgm:prSet/>
      <dgm:spPr/>
      <dgm:t>
        <a:bodyPr/>
        <a:lstStyle/>
        <a:p>
          <a:endParaRPr lang="en-US"/>
        </a:p>
      </dgm:t>
    </dgm:pt>
    <dgm:pt modelId="{E9EA149A-A9A0-4D3B-AC78-F50D5C52E421}" type="pres">
      <dgm:prSet presAssocID="{591E2633-0A53-4F66-8DB6-184617BD077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F69EF6-B9DE-4F37-A6AC-195DB0980FE9}" type="pres">
      <dgm:prSet presAssocID="{B74A2392-313A-497F-9FF1-252D3F494D76}" presName="compNode" presStyleCnt="0"/>
      <dgm:spPr/>
    </dgm:pt>
    <dgm:pt modelId="{CBC9FE4D-C5B4-4A34-8FB8-A98C3BE898A4}" type="pres">
      <dgm:prSet presAssocID="{B74A2392-313A-497F-9FF1-252D3F494D76}" presName="bgRect" presStyleLbl="bgShp" presStyleIdx="0" presStyleCnt="5"/>
      <dgm:spPr/>
    </dgm:pt>
    <dgm:pt modelId="{00675D14-F6E3-47A9-BED7-07C7524AD48C}" type="pres">
      <dgm:prSet presAssocID="{B74A2392-313A-497F-9FF1-252D3F494D76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8B67AA-CEEF-4A45-A8F9-4E6FAA70C896}" type="pres">
      <dgm:prSet presAssocID="{B74A2392-313A-497F-9FF1-252D3F494D76}" presName="spaceRect" presStyleCnt="0"/>
      <dgm:spPr/>
    </dgm:pt>
    <dgm:pt modelId="{95D66B88-E357-4106-A017-4059333C8E30}" type="pres">
      <dgm:prSet presAssocID="{B74A2392-313A-497F-9FF1-252D3F494D76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140FEA8-7A81-4EBE-A6ED-FA05B005C6CD}" type="pres">
      <dgm:prSet presAssocID="{96B3BF31-ED45-4252-BFC5-3A1676791515}" presName="sibTrans" presStyleCnt="0"/>
      <dgm:spPr/>
    </dgm:pt>
    <dgm:pt modelId="{A07B0BC5-530C-42DC-839E-2617BFA35A65}" type="pres">
      <dgm:prSet presAssocID="{D90D9C2C-8229-4A41-9077-3C6307B115A7}" presName="compNode" presStyleCnt="0"/>
      <dgm:spPr/>
    </dgm:pt>
    <dgm:pt modelId="{F5628575-DF02-4E3F-AFFB-3B980DB2CCD3}" type="pres">
      <dgm:prSet presAssocID="{D90D9C2C-8229-4A41-9077-3C6307B115A7}" presName="bgRect" presStyleLbl="bgShp" presStyleIdx="1" presStyleCnt="5"/>
      <dgm:spPr/>
    </dgm:pt>
    <dgm:pt modelId="{AC6983ED-844D-4E1A-88B3-C3D7B244E444}" type="pres">
      <dgm:prSet presAssocID="{D90D9C2C-8229-4A41-9077-3C6307B115A7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843614-C44E-4F14-A0B0-6C674273A09E}" type="pres">
      <dgm:prSet presAssocID="{D90D9C2C-8229-4A41-9077-3C6307B115A7}" presName="spaceRect" presStyleCnt="0"/>
      <dgm:spPr/>
    </dgm:pt>
    <dgm:pt modelId="{34F76963-3B5F-4E25-A896-13F590A1AD41}" type="pres">
      <dgm:prSet presAssocID="{D90D9C2C-8229-4A41-9077-3C6307B115A7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977755A-E679-4738-89BA-9D1450C54D59}" type="pres">
      <dgm:prSet presAssocID="{87EC41C0-EA72-4A62-B75C-04AC180C9436}" presName="sibTrans" presStyleCnt="0"/>
      <dgm:spPr/>
    </dgm:pt>
    <dgm:pt modelId="{5A6D0B08-DDB9-4714-957F-B8A0F5678E48}" type="pres">
      <dgm:prSet presAssocID="{BE4048F5-51B1-4033-BA4C-A0DED346A616}" presName="compNode" presStyleCnt="0"/>
      <dgm:spPr/>
    </dgm:pt>
    <dgm:pt modelId="{E1D1A3CF-A145-464B-A520-A8F572CF74B5}" type="pres">
      <dgm:prSet presAssocID="{BE4048F5-51B1-4033-BA4C-A0DED346A616}" presName="bgRect" presStyleLbl="bgShp" presStyleIdx="2" presStyleCnt="5"/>
      <dgm:spPr/>
    </dgm:pt>
    <dgm:pt modelId="{6C782844-7ABB-43BD-8F0A-175E40F96C71}" type="pres">
      <dgm:prSet presAssocID="{BE4048F5-51B1-4033-BA4C-A0DED346A616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F9EBD3-25EC-4613-8C52-4647A189ED91}" type="pres">
      <dgm:prSet presAssocID="{BE4048F5-51B1-4033-BA4C-A0DED346A616}" presName="spaceRect" presStyleCnt="0"/>
      <dgm:spPr/>
    </dgm:pt>
    <dgm:pt modelId="{B2E44845-F9A3-49C7-8F61-FBCDF88275E0}" type="pres">
      <dgm:prSet presAssocID="{BE4048F5-51B1-4033-BA4C-A0DED346A616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6F38D7-403F-4B8F-A51A-15BDFF75622C}" type="pres">
      <dgm:prSet presAssocID="{BE4048F5-51B1-4033-BA4C-A0DED346A616}" presName="desTx" presStyleLbl="revTx" presStyleIdx="3" presStyleCnt="7">
        <dgm:presLayoutVars/>
      </dgm:prSet>
      <dgm:spPr/>
      <dgm:t>
        <a:bodyPr/>
        <a:lstStyle/>
        <a:p>
          <a:endParaRPr lang="en-US"/>
        </a:p>
      </dgm:t>
    </dgm:pt>
    <dgm:pt modelId="{308A7547-6CAB-4C51-A222-7D6F88D42A8E}" type="pres">
      <dgm:prSet presAssocID="{DE7B3BBF-3D5E-4BF1-9023-646E6F377717}" presName="sibTrans" presStyleCnt="0"/>
      <dgm:spPr/>
    </dgm:pt>
    <dgm:pt modelId="{8330C1B9-90E8-4C5E-8262-0DECB4C9A093}" type="pres">
      <dgm:prSet presAssocID="{02BA2758-B6AE-46A6-8E1B-29D66A5380EB}" presName="compNode" presStyleCnt="0"/>
      <dgm:spPr/>
    </dgm:pt>
    <dgm:pt modelId="{F90C4ECA-AF43-43F5-A487-67D83F813E86}" type="pres">
      <dgm:prSet presAssocID="{02BA2758-B6AE-46A6-8E1B-29D66A5380EB}" presName="bgRect" presStyleLbl="bgShp" presStyleIdx="3" presStyleCnt="5"/>
      <dgm:spPr/>
    </dgm:pt>
    <dgm:pt modelId="{8819B725-F38B-42FA-BB1A-C1E460912DC2}" type="pres">
      <dgm:prSet presAssocID="{02BA2758-B6AE-46A6-8E1B-29D66A5380EB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9A9C1C4-3D10-4DBD-8384-7E505F8798AE}" type="pres">
      <dgm:prSet presAssocID="{02BA2758-B6AE-46A6-8E1B-29D66A5380EB}" presName="spaceRect" presStyleCnt="0"/>
      <dgm:spPr/>
    </dgm:pt>
    <dgm:pt modelId="{348F7A71-7081-4A93-B5DF-D33136C2B38D}" type="pres">
      <dgm:prSet presAssocID="{02BA2758-B6AE-46A6-8E1B-29D66A5380EB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D238CC-ABE4-4412-93FC-27CE2F9B616D}" type="pres">
      <dgm:prSet presAssocID="{02BA2758-B6AE-46A6-8E1B-29D66A5380EB}" presName="desTx" presStyleLbl="revTx" presStyleIdx="5" presStyleCnt="7">
        <dgm:presLayoutVars/>
      </dgm:prSet>
      <dgm:spPr/>
      <dgm:t>
        <a:bodyPr/>
        <a:lstStyle/>
        <a:p>
          <a:endParaRPr lang="en-US"/>
        </a:p>
      </dgm:t>
    </dgm:pt>
    <dgm:pt modelId="{97D82935-401C-48E7-9F60-021BBFCA2F46}" type="pres">
      <dgm:prSet presAssocID="{6F44CAD2-3652-4D3A-82E7-18CAC1B71F62}" presName="sibTrans" presStyleCnt="0"/>
      <dgm:spPr/>
    </dgm:pt>
    <dgm:pt modelId="{67700265-C714-4676-9202-4AD493653130}" type="pres">
      <dgm:prSet presAssocID="{27A96987-883A-41BB-8628-C58727C89B1B}" presName="compNode" presStyleCnt="0"/>
      <dgm:spPr/>
    </dgm:pt>
    <dgm:pt modelId="{57B6E778-2543-4ABC-B00C-F3E69CE64715}" type="pres">
      <dgm:prSet presAssocID="{27A96987-883A-41BB-8628-C58727C89B1B}" presName="bgRect" presStyleLbl="bgShp" presStyleIdx="4" presStyleCnt="5"/>
      <dgm:spPr/>
    </dgm:pt>
    <dgm:pt modelId="{B55097B5-1CEE-4BB5-83DA-4A287C4AA261}" type="pres">
      <dgm:prSet presAssocID="{27A96987-883A-41BB-8628-C58727C89B1B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4AA7E95-EC04-4EBA-9A93-84F2AE609CDE}" type="pres">
      <dgm:prSet presAssocID="{27A96987-883A-41BB-8628-C58727C89B1B}" presName="spaceRect" presStyleCnt="0"/>
      <dgm:spPr/>
    </dgm:pt>
    <dgm:pt modelId="{3D3C1D70-D0E4-4B1C-9D09-332C5BF47B91}" type="pres">
      <dgm:prSet presAssocID="{27A96987-883A-41BB-8628-C58727C89B1B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85B50-D058-4FF0-A4B4-CBCD7E12D395}" srcId="{591E2633-0A53-4F66-8DB6-184617BD077A}" destId="{BE4048F5-51B1-4033-BA4C-A0DED346A616}" srcOrd="2" destOrd="0" parTransId="{C5D307DF-D295-4D43-A5AB-D84BD8AA6F1E}" sibTransId="{DE7B3BBF-3D5E-4BF1-9023-646E6F377717}"/>
    <dgm:cxn modelId="{77D5B484-1780-47C2-AF49-2FF877168C8E}" type="presOf" srcId="{27A96987-883A-41BB-8628-C58727C89B1B}" destId="{3D3C1D70-D0E4-4B1C-9D09-332C5BF47B91}" srcOrd="0" destOrd="0" presId="urn:microsoft.com/office/officeart/2018/2/layout/IconVerticalSolidList"/>
    <dgm:cxn modelId="{94C962A6-B13F-483D-AE1E-B2287018000E}" type="presOf" srcId="{591E2633-0A53-4F66-8DB6-184617BD077A}" destId="{E9EA149A-A9A0-4D3B-AC78-F50D5C52E421}" srcOrd="0" destOrd="0" presId="urn:microsoft.com/office/officeart/2018/2/layout/IconVerticalSolidList"/>
    <dgm:cxn modelId="{FB9B07A6-34D6-46E4-B6F1-35C49FB2D4B2}" srcId="{02BA2758-B6AE-46A6-8E1B-29D66A5380EB}" destId="{3EA82697-E43A-43A5-BDCC-23A690E04227}" srcOrd="1" destOrd="0" parTransId="{28B42C3A-4FE2-4456-B51C-F396631D6B36}" sibTransId="{A4D2AE66-2A89-4D1F-9826-89CA7EE6393F}"/>
    <dgm:cxn modelId="{62C77276-D086-4E43-A91D-32321A470D57}" type="presOf" srcId="{1A091EC4-C1E4-42B0-BCB1-477B1D7EB601}" destId="{356F38D7-403F-4B8F-A51A-15BDFF75622C}" srcOrd="0" destOrd="0" presId="urn:microsoft.com/office/officeart/2018/2/layout/IconVerticalSolidList"/>
    <dgm:cxn modelId="{55D1A30D-4B8C-4C39-A336-D52EE9DB15D5}" srcId="{591E2633-0A53-4F66-8DB6-184617BD077A}" destId="{27A96987-883A-41BB-8628-C58727C89B1B}" srcOrd="4" destOrd="0" parTransId="{387E39E4-2DB0-422F-BB68-C5D3962AD745}" sibTransId="{1FEFAB16-9A17-4CFB-8F98-5341AE2FD688}"/>
    <dgm:cxn modelId="{66F5A885-1598-4C5D-9CE4-EF42DA4FA922}" type="presOf" srcId="{3EA82697-E43A-43A5-BDCC-23A690E04227}" destId="{E8D238CC-ABE4-4412-93FC-27CE2F9B616D}" srcOrd="0" destOrd="1" presId="urn:microsoft.com/office/officeart/2018/2/layout/IconVerticalSolidList"/>
    <dgm:cxn modelId="{CA90538B-7319-409E-92EC-D24F3FD54503}" srcId="{BE4048F5-51B1-4033-BA4C-A0DED346A616}" destId="{FD42D64F-65F3-4240-8130-724E005A23A7}" srcOrd="1" destOrd="0" parTransId="{391E1DED-806B-4FA4-BC97-A9ED72D6981D}" sibTransId="{6642ABBE-D412-4993-B8C8-EE3F1195ECC9}"/>
    <dgm:cxn modelId="{14F55436-34B7-446E-95AA-EDAF61FD959B}" type="presOf" srcId="{CAB3D1E4-126D-4B1E-ADBE-7455572E1A97}" destId="{E8D238CC-ABE4-4412-93FC-27CE2F9B616D}" srcOrd="0" destOrd="0" presId="urn:microsoft.com/office/officeart/2018/2/layout/IconVerticalSolidList"/>
    <dgm:cxn modelId="{D4C8FE86-BE50-4FC5-82A4-1A15A2BF785F}" type="presOf" srcId="{02BA2758-B6AE-46A6-8E1B-29D66A5380EB}" destId="{348F7A71-7081-4A93-B5DF-D33136C2B38D}" srcOrd="0" destOrd="0" presId="urn:microsoft.com/office/officeart/2018/2/layout/IconVerticalSolidList"/>
    <dgm:cxn modelId="{3C26A429-5BB6-4D8A-A125-7F6CE0D47918}" srcId="{02BA2758-B6AE-46A6-8E1B-29D66A5380EB}" destId="{CAB3D1E4-126D-4B1E-ADBE-7455572E1A97}" srcOrd="0" destOrd="0" parTransId="{62DA93E3-8865-4ABE-8A20-72F146BDD1F3}" sibTransId="{A183B762-BDCD-4D2F-8DA3-76A4D9829BE4}"/>
    <dgm:cxn modelId="{C1E3713F-A056-40A5-A4F4-13F7ED2A4E82}" type="presOf" srcId="{BE4048F5-51B1-4033-BA4C-A0DED346A616}" destId="{B2E44845-F9A3-49C7-8F61-FBCDF88275E0}" srcOrd="0" destOrd="0" presId="urn:microsoft.com/office/officeart/2018/2/layout/IconVerticalSolidList"/>
    <dgm:cxn modelId="{F352C5EB-101A-436C-B216-9D8DA02AB240}" srcId="{591E2633-0A53-4F66-8DB6-184617BD077A}" destId="{D90D9C2C-8229-4A41-9077-3C6307B115A7}" srcOrd="1" destOrd="0" parTransId="{9F89564A-C863-4122-ABB0-9EA519162EDA}" sibTransId="{87EC41C0-EA72-4A62-B75C-04AC180C9436}"/>
    <dgm:cxn modelId="{4F290370-BB94-4FEF-A973-71860D7FEC94}" type="presOf" srcId="{FD42D64F-65F3-4240-8130-724E005A23A7}" destId="{356F38D7-403F-4B8F-A51A-15BDFF75622C}" srcOrd="0" destOrd="1" presId="urn:microsoft.com/office/officeart/2018/2/layout/IconVerticalSolidList"/>
    <dgm:cxn modelId="{C50E6EB4-A61B-4AED-8250-B307DE7B6B41}" type="presOf" srcId="{B74A2392-313A-497F-9FF1-252D3F494D76}" destId="{95D66B88-E357-4106-A017-4059333C8E30}" srcOrd="0" destOrd="0" presId="urn:microsoft.com/office/officeart/2018/2/layout/IconVerticalSolidList"/>
    <dgm:cxn modelId="{446CB39B-17DE-41B5-B1D6-E604F9251187}" srcId="{BE4048F5-51B1-4033-BA4C-A0DED346A616}" destId="{1A091EC4-C1E4-42B0-BCB1-477B1D7EB601}" srcOrd="0" destOrd="0" parTransId="{B254E918-AF7C-4917-B654-3C89FD4EFF29}" sibTransId="{D8B0AC9B-BE00-42C7-A714-2640370EB4C9}"/>
    <dgm:cxn modelId="{650A3150-4057-4403-B279-3D69A62FA7CB}" type="presOf" srcId="{D90D9C2C-8229-4A41-9077-3C6307B115A7}" destId="{34F76963-3B5F-4E25-A896-13F590A1AD41}" srcOrd="0" destOrd="0" presId="urn:microsoft.com/office/officeart/2018/2/layout/IconVerticalSolidList"/>
    <dgm:cxn modelId="{6773263F-F663-4D7F-968B-F1379B308B44}" srcId="{591E2633-0A53-4F66-8DB6-184617BD077A}" destId="{B74A2392-313A-497F-9FF1-252D3F494D76}" srcOrd="0" destOrd="0" parTransId="{68036448-CB19-43F7-A050-7EF6C5CD7720}" sibTransId="{96B3BF31-ED45-4252-BFC5-3A1676791515}"/>
    <dgm:cxn modelId="{E09A95E6-ACF7-4C5A-A61E-845F431B05CF}" srcId="{591E2633-0A53-4F66-8DB6-184617BD077A}" destId="{02BA2758-B6AE-46A6-8E1B-29D66A5380EB}" srcOrd="3" destOrd="0" parTransId="{1E41DB77-773D-4CD9-B8A1-C37D163E990F}" sibTransId="{6F44CAD2-3652-4D3A-82E7-18CAC1B71F62}"/>
    <dgm:cxn modelId="{106413A5-2249-4CD9-B30D-EE0118185DB9}" type="presParOf" srcId="{E9EA149A-A9A0-4D3B-AC78-F50D5C52E421}" destId="{E6F69EF6-B9DE-4F37-A6AC-195DB0980FE9}" srcOrd="0" destOrd="0" presId="urn:microsoft.com/office/officeart/2018/2/layout/IconVerticalSolidList"/>
    <dgm:cxn modelId="{9B390EDA-5593-4D31-ACEE-BC47FAA42163}" type="presParOf" srcId="{E6F69EF6-B9DE-4F37-A6AC-195DB0980FE9}" destId="{CBC9FE4D-C5B4-4A34-8FB8-A98C3BE898A4}" srcOrd="0" destOrd="0" presId="urn:microsoft.com/office/officeart/2018/2/layout/IconVerticalSolidList"/>
    <dgm:cxn modelId="{12C4561D-2A6B-4488-91E3-54E2FF83EE4C}" type="presParOf" srcId="{E6F69EF6-B9DE-4F37-A6AC-195DB0980FE9}" destId="{00675D14-F6E3-47A9-BED7-07C7524AD48C}" srcOrd="1" destOrd="0" presId="urn:microsoft.com/office/officeart/2018/2/layout/IconVerticalSolidList"/>
    <dgm:cxn modelId="{CBA48DF9-4D18-4416-AF60-6A761A902AB3}" type="presParOf" srcId="{E6F69EF6-B9DE-4F37-A6AC-195DB0980FE9}" destId="{798B67AA-CEEF-4A45-A8F9-4E6FAA70C896}" srcOrd="2" destOrd="0" presId="urn:microsoft.com/office/officeart/2018/2/layout/IconVerticalSolidList"/>
    <dgm:cxn modelId="{2318BC6D-CE6D-44C1-9A08-A9BF00F43E36}" type="presParOf" srcId="{E6F69EF6-B9DE-4F37-A6AC-195DB0980FE9}" destId="{95D66B88-E357-4106-A017-4059333C8E30}" srcOrd="3" destOrd="0" presId="urn:microsoft.com/office/officeart/2018/2/layout/IconVerticalSolidList"/>
    <dgm:cxn modelId="{267ED28C-F1C3-42E7-9640-3348135ABBC8}" type="presParOf" srcId="{E9EA149A-A9A0-4D3B-AC78-F50D5C52E421}" destId="{D140FEA8-7A81-4EBE-A6ED-FA05B005C6CD}" srcOrd="1" destOrd="0" presId="urn:microsoft.com/office/officeart/2018/2/layout/IconVerticalSolidList"/>
    <dgm:cxn modelId="{1562BDA0-B76A-4A24-961D-DA62C96A5379}" type="presParOf" srcId="{E9EA149A-A9A0-4D3B-AC78-F50D5C52E421}" destId="{A07B0BC5-530C-42DC-839E-2617BFA35A65}" srcOrd="2" destOrd="0" presId="urn:microsoft.com/office/officeart/2018/2/layout/IconVerticalSolidList"/>
    <dgm:cxn modelId="{2D673954-4E0D-43B9-809A-52677448A2E2}" type="presParOf" srcId="{A07B0BC5-530C-42DC-839E-2617BFA35A65}" destId="{F5628575-DF02-4E3F-AFFB-3B980DB2CCD3}" srcOrd="0" destOrd="0" presId="urn:microsoft.com/office/officeart/2018/2/layout/IconVerticalSolidList"/>
    <dgm:cxn modelId="{5A1B3881-19C0-4067-A358-CD263AB84D5D}" type="presParOf" srcId="{A07B0BC5-530C-42DC-839E-2617BFA35A65}" destId="{AC6983ED-844D-4E1A-88B3-C3D7B244E444}" srcOrd="1" destOrd="0" presId="urn:microsoft.com/office/officeart/2018/2/layout/IconVerticalSolidList"/>
    <dgm:cxn modelId="{3250BFDE-9AEC-4D22-BB3C-94EB282A0A90}" type="presParOf" srcId="{A07B0BC5-530C-42DC-839E-2617BFA35A65}" destId="{5A843614-C44E-4F14-A0B0-6C674273A09E}" srcOrd="2" destOrd="0" presId="urn:microsoft.com/office/officeart/2018/2/layout/IconVerticalSolidList"/>
    <dgm:cxn modelId="{0E95AAD1-9B53-4B01-A7DB-4DBE6A9B9C6E}" type="presParOf" srcId="{A07B0BC5-530C-42DC-839E-2617BFA35A65}" destId="{34F76963-3B5F-4E25-A896-13F590A1AD41}" srcOrd="3" destOrd="0" presId="urn:microsoft.com/office/officeart/2018/2/layout/IconVerticalSolidList"/>
    <dgm:cxn modelId="{247083A1-935F-4809-B208-478AA7B32979}" type="presParOf" srcId="{E9EA149A-A9A0-4D3B-AC78-F50D5C52E421}" destId="{0977755A-E679-4738-89BA-9D1450C54D59}" srcOrd="3" destOrd="0" presId="urn:microsoft.com/office/officeart/2018/2/layout/IconVerticalSolidList"/>
    <dgm:cxn modelId="{A9DA5386-A70B-4BF7-B25B-ED88D76C22A2}" type="presParOf" srcId="{E9EA149A-A9A0-4D3B-AC78-F50D5C52E421}" destId="{5A6D0B08-DDB9-4714-957F-B8A0F5678E48}" srcOrd="4" destOrd="0" presId="urn:microsoft.com/office/officeart/2018/2/layout/IconVerticalSolidList"/>
    <dgm:cxn modelId="{842BB9F5-7E7D-4F0C-917E-0323025AB476}" type="presParOf" srcId="{5A6D0B08-DDB9-4714-957F-B8A0F5678E48}" destId="{E1D1A3CF-A145-464B-A520-A8F572CF74B5}" srcOrd="0" destOrd="0" presId="urn:microsoft.com/office/officeart/2018/2/layout/IconVerticalSolidList"/>
    <dgm:cxn modelId="{79992B9C-939E-4AEA-AE9E-FB5AB74CC369}" type="presParOf" srcId="{5A6D0B08-DDB9-4714-957F-B8A0F5678E48}" destId="{6C782844-7ABB-43BD-8F0A-175E40F96C71}" srcOrd="1" destOrd="0" presId="urn:microsoft.com/office/officeart/2018/2/layout/IconVerticalSolidList"/>
    <dgm:cxn modelId="{E341F054-6068-4C50-A320-C375EA9FFB23}" type="presParOf" srcId="{5A6D0B08-DDB9-4714-957F-B8A0F5678E48}" destId="{D4F9EBD3-25EC-4613-8C52-4647A189ED91}" srcOrd="2" destOrd="0" presId="urn:microsoft.com/office/officeart/2018/2/layout/IconVerticalSolidList"/>
    <dgm:cxn modelId="{256E4D32-1E94-49ED-8BDE-30415B0BB08A}" type="presParOf" srcId="{5A6D0B08-DDB9-4714-957F-B8A0F5678E48}" destId="{B2E44845-F9A3-49C7-8F61-FBCDF88275E0}" srcOrd="3" destOrd="0" presId="urn:microsoft.com/office/officeart/2018/2/layout/IconVerticalSolidList"/>
    <dgm:cxn modelId="{EB7D3854-8478-4397-AEEE-1E5F60D03483}" type="presParOf" srcId="{5A6D0B08-DDB9-4714-957F-B8A0F5678E48}" destId="{356F38D7-403F-4B8F-A51A-15BDFF75622C}" srcOrd="4" destOrd="0" presId="urn:microsoft.com/office/officeart/2018/2/layout/IconVerticalSolidList"/>
    <dgm:cxn modelId="{C93883DD-6C93-4E82-A687-FC22F617E93A}" type="presParOf" srcId="{E9EA149A-A9A0-4D3B-AC78-F50D5C52E421}" destId="{308A7547-6CAB-4C51-A222-7D6F88D42A8E}" srcOrd="5" destOrd="0" presId="urn:microsoft.com/office/officeart/2018/2/layout/IconVerticalSolidList"/>
    <dgm:cxn modelId="{F015BA72-595C-42A0-A8E4-7AF51C2EB3E6}" type="presParOf" srcId="{E9EA149A-A9A0-4D3B-AC78-F50D5C52E421}" destId="{8330C1B9-90E8-4C5E-8262-0DECB4C9A093}" srcOrd="6" destOrd="0" presId="urn:microsoft.com/office/officeart/2018/2/layout/IconVerticalSolidList"/>
    <dgm:cxn modelId="{4F18F40F-D773-4334-A153-9368ED1E7E81}" type="presParOf" srcId="{8330C1B9-90E8-4C5E-8262-0DECB4C9A093}" destId="{F90C4ECA-AF43-43F5-A487-67D83F813E86}" srcOrd="0" destOrd="0" presId="urn:microsoft.com/office/officeart/2018/2/layout/IconVerticalSolidList"/>
    <dgm:cxn modelId="{E5B11E3A-00E2-45BD-8E4B-69AD30F2EC08}" type="presParOf" srcId="{8330C1B9-90E8-4C5E-8262-0DECB4C9A093}" destId="{8819B725-F38B-42FA-BB1A-C1E460912DC2}" srcOrd="1" destOrd="0" presId="urn:microsoft.com/office/officeart/2018/2/layout/IconVerticalSolidList"/>
    <dgm:cxn modelId="{DEF96098-9E0D-4760-8829-00E6633DDE50}" type="presParOf" srcId="{8330C1B9-90E8-4C5E-8262-0DECB4C9A093}" destId="{39A9C1C4-3D10-4DBD-8384-7E505F8798AE}" srcOrd="2" destOrd="0" presId="urn:microsoft.com/office/officeart/2018/2/layout/IconVerticalSolidList"/>
    <dgm:cxn modelId="{14B70088-22C7-44AD-AA8A-3C8A13CB58BC}" type="presParOf" srcId="{8330C1B9-90E8-4C5E-8262-0DECB4C9A093}" destId="{348F7A71-7081-4A93-B5DF-D33136C2B38D}" srcOrd="3" destOrd="0" presId="urn:microsoft.com/office/officeart/2018/2/layout/IconVerticalSolidList"/>
    <dgm:cxn modelId="{6F8F8480-23E0-4482-9ABA-EFAB2ADCD9C8}" type="presParOf" srcId="{8330C1B9-90E8-4C5E-8262-0DECB4C9A093}" destId="{E8D238CC-ABE4-4412-93FC-27CE2F9B616D}" srcOrd="4" destOrd="0" presId="urn:microsoft.com/office/officeart/2018/2/layout/IconVerticalSolidList"/>
    <dgm:cxn modelId="{A7A548A7-9018-4A8F-B51F-D90A9F0413A1}" type="presParOf" srcId="{E9EA149A-A9A0-4D3B-AC78-F50D5C52E421}" destId="{97D82935-401C-48E7-9F60-021BBFCA2F46}" srcOrd="7" destOrd="0" presId="urn:microsoft.com/office/officeart/2018/2/layout/IconVerticalSolidList"/>
    <dgm:cxn modelId="{1C8C7D85-486F-4C0D-9277-09D480C20037}" type="presParOf" srcId="{E9EA149A-A9A0-4D3B-AC78-F50D5C52E421}" destId="{67700265-C714-4676-9202-4AD493653130}" srcOrd="8" destOrd="0" presId="urn:microsoft.com/office/officeart/2018/2/layout/IconVerticalSolidList"/>
    <dgm:cxn modelId="{415A4AD7-C314-4507-9076-DA2EC9FDBF37}" type="presParOf" srcId="{67700265-C714-4676-9202-4AD493653130}" destId="{57B6E778-2543-4ABC-B00C-F3E69CE64715}" srcOrd="0" destOrd="0" presId="urn:microsoft.com/office/officeart/2018/2/layout/IconVerticalSolidList"/>
    <dgm:cxn modelId="{7804640D-2DB7-45DD-848D-DA9038244C97}" type="presParOf" srcId="{67700265-C714-4676-9202-4AD493653130}" destId="{B55097B5-1CEE-4BB5-83DA-4A287C4AA261}" srcOrd="1" destOrd="0" presId="urn:microsoft.com/office/officeart/2018/2/layout/IconVerticalSolidList"/>
    <dgm:cxn modelId="{1BAC1F3F-5EA7-402A-A9B3-0841644B3579}" type="presParOf" srcId="{67700265-C714-4676-9202-4AD493653130}" destId="{94AA7E95-EC04-4EBA-9A93-84F2AE609CDE}" srcOrd="2" destOrd="0" presId="urn:microsoft.com/office/officeart/2018/2/layout/IconVerticalSolidList"/>
    <dgm:cxn modelId="{E8ADBA1F-DD57-4FA8-864B-9009D8D1B349}" type="presParOf" srcId="{67700265-C714-4676-9202-4AD493653130}" destId="{3D3C1D70-D0E4-4B1C-9D09-332C5BF47B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E4C4F-07AE-4E13-958D-86265BA037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9E169C-B588-4C5B-8D58-C5560846CA56}">
      <dgm:prSet/>
      <dgm:spPr/>
      <dgm:t>
        <a:bodyPr/>
        <a:lstStyle/>
        <a:p>
          <a:r>
            <a:rPr lang="en-US"/>
            <a:t>Routes are known through routing tables with no discovery delay</a:t>
          </a:r>
        </a:p>
      </dgm:t>
    </dgm:pt>
    <dgm:pt modelId="{BCF82BFD-CDDA-4A75-AA7A-DF2D968D8BA2}" type="parTrans" cxnId="{B3FAA776-E254-4975-AB0A-CAEB288690B1}">
      <dgm:prSet/>
      <dgm:spPr/>
      <dgm:t>
        <a:bodyPr/>
        <a:lstStyle/>
        <a:p>
          <a:endParaRPr lang="en-US"/>
        </a:p>
      </dgm:t>
    </dgm:pt>
    <dgm:pt modelId="{80CCC0CD-A0C1-4690-88B2-225CCAFEC186}" type="sibTrans" cxnId="{B3FAA776-E254-4975-AB0A-CAEB288690B1}">
      <dgm:prSet/>
      <dgm:spPr/>
      <dgm:t>
        <a:bodyPr/>
        <a:lstStyle/>
        <a:p>
          <a:endParaRPr lang="en-US"/>
        </a:p>
      </dgm:t>
    </dgm:pt>
    <dgm:pt modelId="{43DE5917-B996-4664-A63A-AD78CA08EF2D}">
      <dgm:prSet/>
      <dgm:spPr/>
      <dgm:t>
        <a:bodyPr/>
        <a:lstStyle/>
        <a:p>
          <a:r>
            <a:rPr lang="en-US"/>
            <a:t>Routing overhead is greater but not exponential</a:t>
          </a:r>
        </a:p>
      </dgm:t>
    </dgm:pt>
    <dgm:pt modelId="{8E2F87D4-9FA6-4A2E-8634-FD4408D95A84}" type="parTrans" cxnId="{EE07ADFC-3248-4080-882F-D6548321B5E4}">
      <dgm:prSet/>
      <dgm:spPr/>
      <dgm:t>
        <a:bodyPr/>
        <a:lstStyle/>
        <a:p>
          <a:endParaRPr lang="en-US"/>
        </a:p>
      </dgm:t>
    </dgm:pt>
    <dgm:pt modelId="{9E9AE4EB-520D-43E8-97FE-11219217E44E}" type="sibTrans" cxnId="{EE07ADFC-3248-4080-882F-D6548321B5E4}">
      <dgm:prSet/>
      <dgm:spPr/>
      <dgm:t>
        <a:bodyPr/>
        <a:lstStyle/>
        <a:p>
          <a:endParaRPr lang="en-US"/>
        </a:p>
      </dgm:t>
    </dgm:pt>
    <dgm:pt modelId="{89BDB0B2-C182-4163-96F4-13F0B1732E66}">
      <dgm:prSet/>
      <dgm:spPr/>
      <dgm:t>
        <a:bodyPr/>
        <a:lstStyle/>
        <a:p>
          <a:r>
            <a:rPr lang="en-US"/>
            <a:t>Can include or discard nodes at will</a:t>
          </a:r>
        </a:p>
      </dgm:t>
    </dgm:pt>
    <dgm:pt modelId="{F9331415-4055-4279-B3C2-2862F3AF9770}" type="parTrans" cxnId="{2073D97E-CBF2-4CC5-97D8-5365BDEB76CF}">
      <dgm:prSet/>
      <dgm:spPr/>
      <dgm:t>
        <a:bodyPr/>
        <a:lstStyle/>
        <a:p>
          <a:endParaRPr lang="en-US"/>
        </a:p>
      </dgm:t>
    </dgm:pt>
    <dgm:pt modelId="{E2062E72-1DA5-4714-A5B3-1E2D0C496DEB}" type="sibTrans" cxnId="{2073D97E-CBF2-4CC5-97D8-5365BDEB76CF}">
      <dgm:prSet/>
      <dgm:spPr/>
      <dgm:t>
        <a:bodyPr/>
        <a:lstStyle/>
        <a:p>
          <a:endParaRPr lang="en-US"/>
        </a:p>
      </dgm:t>
    </dgm:pt>
    <dgm:pt modelId="{D7583304-5C2B-4C57-B2D0-737C18490FED}">
      <dgm:prSet/>
      <dgm:spPr/>
      <dgm:t>
        <a:bodyPr/>
        <a:lstStyle/>
        <a:p>
          <a:r>
            <a:rPr lang="en-US"/>
            <a:t>Can connect to different types of networks</a:t>
          </a:r>
        </a:p>
      </dgm:t>
    </dgm:pt>
    <dgm:pt modelId="{54A64B7A-8479-452C-BF8B-BB2C751E4AF4}" type="parTrans" cxnId="{F03EAE6B-0C3A-49A9-BE6F-A8B82B19145F}">
      <dgm:prSet/>
      <dgm:spPr/>
      <dgm:t>
        <a:bodyPr/>
        <a:lstStyle/>
        <a:p>
          <a:endParaRPr lang="en-US"/>
        </a:p>
      </dgm:t>
    </dgm:pt>
    <dgm:pt modelId="{02FAB0D8-BEC6-41F4-A892-5E47848D13BB}" type="sibTrans" cxnId="{F03EAE6B-0C3A-49A9-BE6F-A8B82B19145F}">
      <dgm:prSet/>
      <dgm:spPr/>
      <dgm:t>
        <a:bodyPr/>
        <a:lstStyle/>
        <a:p>
          <a:endParaRPr lang="en-US"/>
        </a:p>
      </dgm:t>
    </dgm:pt>
    <dgm:pt modelId="{5F94D122-A4C6-40E3-B69F-D5E882208598}">
      <dgm:prSet/>
      <dgm:spPr/>
      <dgm:t>
        <a:bodyPr/>
        <a:lstStyle/>
        <a:p>
          <a:r>
            <a:rPr lang="en-US"/>
            <a:t>Cannot check link quality (only presence)</a:t>
          </a:r>
        </a:p>
      </dgm:t>
    </dgm:pt>
    <dgm:pt modelId="{0344D9A3-40C2-428A-BFDB-B80DAC8502FB}" type="parTrans" cxnId="{F2F0D309-C5A8-43D2-834B-D326BF7BF310}">
      <dgm:prSet/>
      <dgm:spPr/>
      <dgm:t>
        <a:bodyPr/>
        <a:lstStyle/>
        <a:p>
          <a:endParaRPr lang="en-US"/>
        </a:p>
      </dgm:t>
    </dgm:pt>
    <dgm:pt modelId="{F6312FD3-2EEC-42FE-8693-1CD855743472}" type="sibTrans" cxnId="{F2F0D309-C5A8-43D2-834B-D326BF7BF310}">
      <dgm:prSet/>
      <dgm:spPr/>
      <dgm:t>
        <a:bodyPr/>
        <a:lstStyle/>
        <a:p>
          <a:endParaRPr lang="en-US"/>
        </a:p>
      </dgm:t>
    </dgm:pt>
    <dgm:pt modelId="{1DCA471A-32F1-41F6-84F5-088D66378FE4}">
      <dgm:prSet/>
      <dgm:spPr/>
      <dgm:t>
        <a:bodyPr/>
        <a:lstStyle/>
        <a:p>
          <a:r>
            <a:rPr lang="en-US"/>
            <a:t>Wastes energy on unused routes (proactive)</a:t>
          </a:r>
        </a:p>
      </dgm:t>
    </dgm:pt>
    <dgm:pt modelId="{B0CA6856-5BD3-4634-9325-7A806F6FB2D9}" type="parTrans" cxnId="{C6520392-8EC6-4240-A050-995A1FF088FD}">
      <dgm:prSet/>
      <dgm:spPr/>
      <dgm:t>
        <a:bodyPr/>
        <a:lstStyle/>
        <a:p>
          <a:endParaRPr lang="en-US"/>
        </a:p>
      </dgm:t>
    </dgm:pt>
    <dgm:pt modelId="{4A464C48-2B60-4402-A34C-707187D12F96}" type="sibTrans" cxnId="{C6520392-8EC6-4240-A050-995A1FF088FD}">
      <dgm:prSet/>
      <dgm:spPr/>
      <dgm:t>
        <a:bodyPr/>
        <a:lstStyle/>
        <a:p>
          <a:endParaRPr lang="en-US"/>
        </a:p>
      </dgm:t>
    </dgm:pt>
    <dgm:pt modelId="{D953D42E-FEE2-4022-B17B-D5097F27460D}">
      <dgm:prSet/>
      <dgm:spPr/>
      <dgm:t>
        <a:bodyPr/>
        <a:lstStyle/>
        <a:p>
          <a:r>
            <a:rPr lang="en-US"/>
            <a:t>Cannot be used for WSN</a:t>
          </a:r>
        </a:p>
      </dgm:t>
    </dgm:pt>
    <dgm:pt modelId="{4E1000D4-D2FA-4807-B438-9FC1513B4DC9}" type="parTrans" cxnId="{C27928EC-3B95-4620-8C32-2460B80D990E}">
      <dgm:prSet/>
      <dgm:spPr/>
      <dgm:t>
        <a:bodyPr/>
        <a:lstStyle/>
        <a:p>
          <a:endParaRPr lang="en-US"/>
        </a:p>
      </dgm:t>
    </dgm:pt>
    <dgm:pt modelId="{38990B33-21CD-405F-A4F5-A630DE3CCB2B}" type="sibTrans" cxnId="{C27928EC-3B95-4620-8C32-2460B80D990E}">
      <dgm:prSet/>
      <dgm:spPr/>
      <dgm:t>
        <a:bodyPr/>
        <a:lstStyle/>
        <a:p>
          <a:endParaRPr lang="en-US"/>
        </a:p>
      </dgm:t>
    </dgm:pt>
    <dgm:pt modelId="{4F3E21DA-0656-4F39-9407-175BEE675CB1}">
      <dgm:prSet/>
      <dgm:spPr/>
      <dgm:t>
        <a:bodyPr/>
        <a:lstStyle/>
        <a:p>
          <a:r>
            <a:rPr lang="en-US"/>
            <a:t>Requires large amount of bandwidth</a:t>
          </a:r>
        </a:p>
      </dgm:t>
    </dgm:pt>
    <dgm:pt modelId="{594A4EB5-6DE8-4CEC-9A3C-5F922BB970AA}" type="parTrans" cxnId="{32A17F29-35C6-42CA-98F1-F5819EB26DAD}">
      <dgm:prSet/>
      <dgm:spPr/>
      <dgm:t>
        <a:bodyPr/>
        <a:lstStyle/>
        <a:p>
          <a:endParaRPr lang="en-US"/>
        </a:p>
      </dgm:t>
    </dgm:pt>
    <dgm:pt modelId="{4DDE2FB8-CE50-44A1-8250-A4E950F4AA51}" type="sibTrans" cxnId="{32A17F29-35C6-42CA-98F1-F5819EB26DAD}">
      <dgm:prSet/>
      <dgm:spPr/>
      <dgm:t>
        <a:bodyPr/>
        <a:lstStyle/>
        <a:p>
          <a:endParaRPr lang="en-US"/>
        </a:p>
      </dgm:t>
    </dgm:pt>
    <dgm:pt modelId="{DF9AA2EC-6AE1-4794-A76E-C04BB05720F0}" type="pres">
      <dgm:prSet presAssocID="{A70E4C4F-07AE-4E13-958D-86265BA037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CCFFAA-55FF-4B07-8DD4-D9C0EF6C7B27}" type="pres">
      <dgm:prSet presAssocID="{729E169C-B588-4C5B-8D58-C5560846CA5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68317-D99D-4366-9D6A-D4DA3BD5A574}" type="pres">
      <dgm:prSet presAssocID="{80CCC0CD-A0C1-4690-88B2-225CCAFEC186}" presName="spacer" presStyleCnt="0"/>
      <dgm:spPr/>
    </dgm:pt>
    <dgm:pt modelId="{422C9121-2C41-454E-968C-1109F6DAF726}" type="pres">
      <dgm:prSet presAssocID="{43DE5917-B996-4664-A63A-AD78CA08EF2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941B9-D895-474C-B427-5D5D884966BD}" type="pres">
      <dgm:prSet presAssocID="{9E9AE4EB-520D-43E8-97FE-11219217E44E}" presName="spacer" presStyleCnt="0"/>
      <dgm:spPr/>
    </dgm:pt>
    <dgm:pt modelId="{E5F7B6A7-7686-452B-82F0-B46CAFC58C0D}" type="pres">
      <dgm:prSet presAssocID="{89BDB0B2-C182-4163-96F4-13F0B1732E6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2D3DC-7400-4A37-9325-1E4A2D6D54E1}" type="pres">
      <dgm:prSet presAssocID="{E2062E72-1DA5-4714-A5B3-1E2D0C496DEB}" presName="spacer" presStyleCnt="0"/>
      <dgm:spPr/>
    </dgm:pt>
    <dgm:pt modelId="{E77D9922-4A90-4346-82AD-C64118658253}" type="pres">
      <dgm:prSet presAssocID="{D7583304-5C2B-4C57-B2D0-737C18490FE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9660A-A275-4C44-88D4-0E14E7D21734}" type="pres">
      <dgm:prSet presAssocID="{02FAB0D8-BEC6-41F4-A892-5E47848D13BB}" presName="spacer" presStyleCnt="0"/>
      <dgm:spPr/>
    </dgm:pt>
    <dgm:pt modelId="{BA30C112-1627-402B-A4F5-D502E421830E}" type="pres">
      <dgm:prSet presAssocID="{5F94D122-A4C6-40E3-B69F-D5E88220859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7454A-C06D-4B2E-B860-42667CB6FFD7}" type="pres">
      <dgm:prSet presAssocID="{F6312FD3-2EEC-42FE-8693-1CD855743472}" presName="spacer" presStyleCnt="0"/>
      <dgm:spPr/>
    </dgm:pt>
    <dgm:pt modelId="{9CF9FD60-6247-4E61-BE72-C7F5164FA6F6}" type="pres">
      <dgm:prSet presAssocID="{1DCA471A-32F1-41F6-84F5-088D66378FE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E643E-A14B-4485-9AF9-553F56A5BC3B}" type="pres">
      <dgm:prSet presAssocID="{1DCA471A-32F1-41F6-84F5-088D66378FE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9BB20-65B4-4E26-B2C8-12A98163ED2B}" type="pres">
      <dgm:prSet presAssocID="{4F3E21DA-0656-4F39-9407-175BEE675CB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7AD5A-DEFF-4458-B8D5-612E1350FFAE}" type="presOf" srcId="{D953D42E-FEE2-4022-B17B-D5097F27460D}" destId="{CF3E643E-A14B-4485-9AF9-553F56A5BC3B}" srcOrd="0" destOrd="0" presId="urn:microsoft.com/office/officeart/2005/8/layout/vList2"/>
    <dgm:cxn modelId="{D2AB4E7A-A13A-42CE-9088-1B504F1A3A7A}" type="presOf" srcId="{89BDB0B2-C182-4163-96F4-13F0B1732E66}" destId="{E5F7B6A7-7686-452B-82F0-B46CAFC58C0D}" srcOrd="0" destOrd="0" presId="urn:microsoft.com/office/officeart/2005/8/layout/vList2"/>
    <dgm:cxn modelId="{C6520392-8EC6-4240-A050-995A1FF088FD}" srcId="{A70E4C4F-07AE-4E13-958D-86265BA03768}" destId="{1DCA471A-32F1-41F6-84F5-088D66378FE4}" srcOrd="5" destOrd="0" parTransId="{B0CA6856-5BD3-4634-9325-7A806F6FB2D9}" sibTransId="{4A464C48-2B60-4402-A34C-707187D12F96}"/>
    <dgm:cxn modelId="{EE07ADFC-3248-4080-882F-D6548321B5E4}" srcId="{A70E4C4F-07AE-4E13-958D-86265BA03768}" destId="{43DE5917-B996-4664-A63A-AD78CA08EF2D}" srcOrd="1" destOrd="0" parTransId="{8E2F87D4-9FA6-4A2E-8634-FD4408D95A84}" sibTransId="{9E9AE4EB-520D-43E8-97FE-11219217E44E}"/>
    <dgm:cxn modelId="{62F3CB39-40A1-4410-B527-6964C08887F4}" type="presOf" srcId="{4F3E21DA-0656-4F39-9407-175BEE675CB1}" destId="{F739BB20-65B4-4E26-B2C8-12A98163ED2B}" srcOrd="0" destOrd="0" presId="urn:microsoft.com/office/officeart/2005/8/layout/vList2"/>
    <dgm:cxn modelId="{9D0DC411-513B-4DDF-B184-DD17F602C05C}" type="presOf" srcId="{729E169C-B588-4C5B-8D58-C5560846CA56}" destId="{31CCFFAA-55FF-4B07-8DD4-D9C0EF6C7B27}" srcOrd="0" destOrd="0" presId="urn:microsoft.com/office/officeart/2005/8/layout/vList2"/>
    <dgm:cxn modelId="{EFECAD28-EB53-469F-9E98-22D8917DDB13}" type="presOf" srcId="{1DCA471A-32F1-41F6-84F5-088D66378FE4}" destId="{9CF9FD60-6247-4E61-BE72-C7F5164FA6F6}" srcOrd="0" destOrd="0" presId="urn:microsoft.com/office/officeart/2005/8/layout/vList2"/>
    <dgm:cxn modelId="{F03EAE6B-0C3A-49A9-BE6F-A8B82B19145F}" srcId="{A70E4C4F-07AE-4E13-958D-86265BA03768}" destId="{D7583304-5C2B-4C57-B2D0-737C18490FED}" srcOrd="3" destOrd="0" parTransId="{54A64B7A-8479-452C-BF8B-BB2C751E4AF4}" sibTransId="{02FAB0D8-BEC6-41F4-A892-5E47848D13BB}"/>
    <dgm:cxn modelId="{2073D97E-CBF2-4CC5-97D8-5365BDEB76CF}" srcId="{A70E4C4F-07AE-4E13-958D-86265BA03768}" destId="{89BDB0B2-C182-4163-96F4-13F0B1732E66}" srcOrd="2" destOrd="0" parTransId="{F9331415-4055-4279-B3C2-2862F3AF9770}" sibTransId="{E2062E72-1DA5-4714-A5B3-1E2D0C496DEB}"/>
    <dgm:cxn modelId="{94B7C28B-F5DB-4F2A-941B-53AD0393EBE5}" type="presOf" srcId="{5F94D122-A4C6-40E3-B69F-D5E882208598}" destId="{BA30C112-1627-402B-A4F5-D502E421830E}" srcOrd="0" destOrd="0" presId="urn:microsoft.com/office/officeart/2005/8/layout/vList2"/>
    <dgm:cxn modelId="{F2F0D309-C5A8-43D2-834B-D326BF7BF310}" srcId="{A70E4C4F-07AE-4E13-958D-86265BA03768}" destId="{5F94D122-A4C6-40E3-B69F-D5E882208598}" srcOrd="4" destOrd="0" parTransId="{0344D9A3-40C2-428A-BFDB-B80DAC8502FB}" sibTransId="{F6312FD3-2EEC-42FE-8693-1CD855743472}"/>
    <dgm:cxn modelId="{32A17F29-35C6-42CA-98F1-F5819EB26DAD}" srcId="{A70E4C4F-07AE-4E13-958D-86265BA03768}" destId="{4F3E21DA-0656-4F39-9407-175BEE675CB1}" srcOrd="6" destOrd="0" parTransId="{594A4EB5-6DE8-4CEC-9A3C-5F922BB970AA}" sibTransId="{4DDE2FB8-CE50-44A1-8250-A4E950F4AA51}"/>
    <dgm:cxn modelId="{C27928EC-3B95-4620-8C32-2460B80D990E}" srcId="{1DCA471A-32F1-41F6-84F5-088D66378FE4}" destId="{D953D42E-FEE2-4022-B17B-D5097F27460D}" srcOrd="0" destOrd="0" parTransId="{4E1000D4-D2FA-4807-B438-9FC1513B4DC9}" sibTransId="{38990B33-21CD-405F-A4F5-A630DE3CCB2B}"/>
    <dgm:cxn modelId="{8FF8A127-0547-4BD6-AE83-834975C261BD}" type="presOf" srcId="{A70E4C4F-07AE-4E13-958D-86265BA03768}" destId="{DF9AA2EC-6AE1-4794-A76E-C04BB05720F0}" srcOrd="0" destOrd="0" presId="urn:microsoft.com/office/officeart/2005/8/layout/vList2"/>
    <dgm:cxn modelId="{B3FAA776-E254-4975-AB0A-CAEB288690B1}" srcId="{A70E4C4F-07AE-4E13-958D-86265BA03768}" destId="{729E169C-B588-4C5B-8D58-C5560846CA56}" srcOrd="0" destOrd="0" parTransId="{BCF82BFD-CDDA-4A75-AA7A-DF2D968D8BA2}" sibTransId="{80CCC0CD-A0C1-4690-88B2-225CCAFEC186}"/>
    <dgm:cxn modelId="{63AF2044-D877-4A6C-A332-C148019A25D2}" type="presOf" srcId="{43DE5917-B996-4664-A63A-AD78CA08EF2D}" destId="{422C9121-2C41-454E-968C-1109F6DAF726}" srcOrd="0" destOrd="0" presId="urn:microsoft.com/office/officeart/2005/8/layout/vList2"/>
    <dgm:cxn modelId="{BBA58295-FDA3-4D6A-A258-72FE85061C7E}" type="presOf" srcId="{D7583304-5C2B-4C57-B2D0-737C18490FED}" destId="{E77D9922-4A90-4346-82AD-C64118658253}" srcOrd="0" destOrd="0" presId="urn:microsoft.com/office/officeart/2005/8/layout/vList2"/>
    <dgm:cxn modelId="{DF91F110-1C7C-4A7D-BFE0-6EBFE9F198B1}" type="presParOf" srcId="{DF9AA2EC-6AE1-4794-A76E-C04BB05720F0}" destId="{31CCFFAA-55FF-4B07-8DD4-D9C0EF6C7B27}" srcOrd="0" destOrd="0" presId="urn:microsoft.com/office/officeart/2005/8/layout/vList2"/>
    <dgm:cxn modelId="{F2EBF728-F9F9-4C88-AFEE-341215C61ED5}" type="presParOf" srcId="{DF9AA2EC-6AE1-4794-A76E-C04BB05720F0}" destId="{65B68317-D99D-4366-9D6A-D4DA3BD5A574}" srcOrd="1" destOrd="0" presId="urn:microsoft.com/office/officeart/2005/8/layout/vList2"/>
    <dgm:cxn modelId="{2616799F-F336-414E-859A-AB885C7BDE77}" type="presParOf" srcId="{DF9AA2EC-6AE1-4794-A76E-C04BB05720F0}" destId="{422C9121-2C41-454E-968C-1109F6DAF726}" srcOrd="2" destOrd="0" presId="urn:microsoft.com/office/officeart/2005/8/layout/vList2"/>
    <dgm:cxn modelId="{40C5EAE9-FD02-4D73-BCF5-B101756E538E}" type="presParOf" srcId="{DF9AA2EC-6AE1-4794-A76E-C04BB05720F0}" destId="{869941B9-D895-474C-B427-5D5D884966BD}" srcOrd="3" destOrd="0" presId="urn:microsoft.com/office/officeart/2005/8/layout/vList2"/>
    <dgm:cxn modelId="{7C50A871-9B6E-4C47-8B02-A80EA0F60A51}" type="presParOf" srcId="{DF9AA2EC-6AE1-4794-A76E-C04BB05720F0}" destId="{E5F7B6A7-7686-452B-82F0-B46CAFC58C0D}" srcOrd="4" destOrd="0" presId="urn:microsoft.com/office/officeart/2005/8/layout/vList2"/>
    <dgm:cxn modelId="{7E8457F3-42C7-4A59-AF62-53CBF92BECB6}" type="presParOf" srcId="{DF9AA2EC-6AE1-4794-A76E-C04BB05720F0}" destId="{2D12D3DC-7400-4A37-9325-1E4A2D6D54E1}" srcOrd="5" destOrd="0" presId="urn:microsoft.com/office/officeart/2005/8/layout/vList2"/>
    <dgm:cxn modelId="{5DF15014-B8BA-45C2-88E9-32D21E523E9B}" type="presParOf" srcId="{DF9AA2EC-6AE1-4794-A76E-C04BB05720F0}" destId="{E77D9922-4A90-4346-82AD-C64118658253}" srcOrd="6" destOrd="0" presId="urn:microsoft.com/office/officeart/2005/8/layout/vList2"/>
    <dgm:cxn modelId="{B07702AF-F8FD-4B76-9BA8-27DD3225F0A3}" type="presParOf" srcId="{DF9AA2EC-6AE1-4794-A76E-C04BB05720F0}" destId="{C529660A-A275-4C44-88D4-0E14E7D21734}" srcOrd="7" destOrd="0" presId="urn:microsoft.com/office/officeart/2005/8/layout/vList2"/>
    <dgm:cxn modelId="{67FBD142-6169-4E14-9FB4-C9C1BC08AD1A}" type="presParOf" srcId="{DF9AA2EC-6AE1-4794-A76E-C04BB05720F0}" destId="{BA30C112-1627-402B-A4F5-D502E421830E}" srcOrd="8" destOrd="0" presId="urn:microsoft.com/office/officeart/2005/8/layout/vList2"/>
    <dgm:cxn modelId="{A06D9CD8-B6FC-42A3-AF1B-C944B732FCB4}" type="presParOf" srcId="{DF9AA2EC-6AE1-4794-A76E-C04BB05720F0}" destId="{6DA7454A-C06D-4B2E-B860-42667CB6FFD7}" srcOrd="9" destOrd="0" presId="urn:microsoft.com/office/officeart/2005/8/layout/vList2"/>
    <dgm:cxn modelId="{42DB395B-FF76-459D-94EC-9FBE9406AA54}" type="presParOf" srcId="{DF9AA2EC-6AE1-4794-A76E-C04BB05720F0}" destId="{9CF9FD60-6247-4E61-BE72-C7F5164FA6F6}" srcOrd="10" destOrd="0" presId="urn:microsoft.com/office/officeart/2005/8/layout/vList2"/>
    <dgm:cxn modelId="{4A612269-5676-43A7-A6F8-4208DD0A34C4}" type="presParOf" srcId="{DF9AA2EC-6AE1-4794-A76E-C04BB05720F0}" destId="{CF3E643E-A14B-4485-9AF9-553F56A5BC3B}" srcOrd="11" destOrd="0" presId="urn:microsoft.com/office/officeart/2005/8/layout/vList2"/>
    <dgm:cxn modelId="{70611FE5-C4A1-41A3-9DF5-92883B75117C}" type="presParOf" srcId="{DF9AA2EC-6AE1-4794-A76E-C04BB05720F0}" destId="{F739BB20-65B4-4E26-B2C8-12A98163ED2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FE4F7-1D46-40BD-8CB2-2FBE47F93302}">
      <dsp:nvSpPr>
        <dsp:cNvPr id="0" name=""/>
        <dsp:cNvSpPr/>
      </dsp:nvSpPr>
      <dsp:spPr>
        <a:xfrm>
          <a:off x="5425" y="843815"/>
          <a:ext cx="881507" cy="88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EE51C-4D23-4B9B-94C4-D390443BC68E}">
      <dsp:nvSpPr>
        <dsp:cNvPr id="0" name=""/>
        <dsp:cNvSpPr/>
      </dsp:nvSpPr>
      <dsp:spPr>
        <a:xfrm>
          <a:off x="5425" y="1839862"/>
          <a:ext cx="2518593" cy="40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Protocols for Wireless Personal Area Networks (PANs)</a:t>
          </a:r>
        </a:p>
      </dsp:txBody>
      <dsp:txXfrm>
        <a:off x="5425" y="1839862"/>
        <a:ext cx="2518593" cy="401400"/>
      </dsp:txXfrm>
    </dsp:sp>
    <dsp:sp modelId="{1EDEF406-C97C-4C6E-B079-A2624CA78C1D}">
      <dsp:nvSpPr>
        <dsp:cNvPr id="0" name=""/>
        <dsp:cNvSpPr/>
      </dsp:nvSpPr>
      <dsp:spPr>
        <a:xfrm>
          <a:off x="5425" y="2294537"/>
          <a:ext cx="2518593" cy="121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08005-17BD-4A13-865C-70F5B9CCF784}">
      <dsp:nvSpPr>
        <dsp:cNvPr id="0" name=""/>
        <dsp:cNvSpPr/>
      </dsp:nvSpPr>
      <dsp:spPr>
        <a:xfrm>
          <a:off x="2964772" y="843815"/>
          <a:ext cx="881507" cy="88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B5C4-2648-4756-BBB1-3914BD4B347D}">
      <dsp:nvSpPr>
        <dsp:cNvPr id="0" name=""/>
        <dsp:cNvSpPr/>
      </dsp:nvSpPr>
      <dsp:spPr>
        <a:xfrm>
          <a:off x="2964772" y="1839862"/>
          <a:ext cx="2518593" cy="40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Usually short-range (small area) wireless networks</a:t>
          </a:r>
        </a:p>
      </dsp:txBody>
      <dsp:txXfrm>
        <a:off x="2964772" y="1839862"/>
        <a:ext cx="2518593" cy="401400"/>
      </dsp:txXfrm>
    </dsp:sp>
    <dsp:sp modelId="{3222BA52-B936-4A1A-A59D-54F5A91C1021}">
      <dsp:nvSpPr>
        <dsp:cNvPr id="0" name=""/>
        <dsp:cNvSpPr/>
      </dsp:nvSpPr>
      <dsp:spPr>
        <a:xfrm>
          <a:off x="2964772" y="2294537"/>
          <a:ext cx="2518593" cy="121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5327-7660-4B4C-A656-05778E146BD8}">
      <dsp:nvSpPr>
        <dsp:cNvPr id="0" name=""/>
        <dsp:cNvSpPr/>
      </dsp:nvSpPr>
      <dsp:spPr>
        <a:xfrm>
          <a:off x="5924120" y="843815"/>
          <a:ext cx="881507" cy="88150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7DD6-A054-425F-84F6-29BA087C10F1}">
      <dsp:nvSpPr>
        <dsp:cNvPr id="0" name=""/>
        <dsp:cNvSpPr/>
      </dsp:nvSpPr>
      <dsp:spPr>
        <a:xfrm>
          <a:off x="5924120" y="1839862"/>
          <a:ext cx="2518593" cy="40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Devices usually owned by a person or family</a:t>
          </a:r>
        </a:p>
      </dsp:txBody>
      <dsp:txXfrm>
        <a:off x="5924120" y="1839862"/>
        <a:ext cx="2518593" cy="401400"/>
      </dsp:txXfrm>
    </dsp:sp>
    <dsp:sp modelId="{709D5118-9AFE-4BE2-BDB9-3B37132EBB57}">
      <dsp:nvSpPr>
        <dsp:cNvPr id="0" name=""/>
        <dsp:cNvSpPr/>
      </dsp:nvSpPr>
      <dsp:spPr>
        <a:xfrm>
          <a:off x="5924120" y="2294537"/>
          <a:ext cx="2518593" cy="121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Portable and Mobile devices like PCs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Personal Digital Assistants (PDAs)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Peripherals (Mouse, Keyboard, etc.)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Cell Phones and Pagers (or Beepers)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Consumer Electronic Devices (TVs, Players, etc.)</a:t>
          </a:r>
        </a:p>
      </dsp:txBody>
      <dsp:txXfrm>
        <a:off x="5924120" y="2294537"/>
        <a:ext cx="2518593" cy="1212985"/>
      </dsp:txXfrm>
    </dsp:sp>
    <dsp:sp modelId="{ABE6DC1D-627B-4510-B87E-EFFAAF4C1409}">
      <dsp:nvSpPr>
        <dsp:cNvPr id="0" name=""/>
        <dsp:cNvSpPr/>
      </dsp:nvSpPr>
      <dsp:spPr>
        <a:xfrm>
          <a:off x="8883468" y="843815"/>
          <a:ext cx="881507" cy="881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05EC-3286-4428-90AB-2229D9E4CAB5}">
      <dsp:nvSpPr>
        <dsp:cNvPr id="0" name=""/>
        <dsp:cNvSpPr/>
      </dsp:nvSpPr>
      <dsp:spPr>
        <a:xfrm>
          <a:off x="8883468" y="1839862"/>
          <a:ext cx="2518593" cy="40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The first project approved in 2002 was IEEE 802.15.1 (Bluetooth)</a:t>
          </a:r>
        </a:p>
      </dsp:txBody>
      <dsp:txXfrm>
        <a:off x="8883468" y="1839862"/>
        <a:ext cx="2518593" cy="401400"/>
      </dsp:txXfrm>
    </dsp:sp>
    <dsp:sp modelId="{45A8F6A4-0A5D-4C98-A511-A51C5C0B0AA4}">
      <dsp:nvSpPr>
        <dsp:cNvPr id="0" name=""/>
        <dsp:cNvSpPr/>
      </dsp:nvSpPr>
      <dsp:spPr>
        <a:xfrm>
          <a:off x="8883468" y="2294537"/>
          <a:ext cx="2518593" cy="121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DE59-9873-471F-89D0-78F1A6C1169C}">
      <dsp:nvSpPr>
        <dsp:cNvPr id="0" name=""/>
        <dsp:cNvSpPr/>
      </dsp:nvSpPr>
      <dsp:spPr>
        <a:xfrm>
          <a:off x="0" y="124136"/>
          <a:ext cx="5029199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Relatively lower data rates</a:t>
          </a:r>
        </a:p>
      </dsp:txBody>
      <dsp:txXfrm>
        <a:off x="34906" y="159042"/>
        <a:ext cx="4959387" cy="645240"/>
      </dsp:txXfrm>
    </dsp:sp>
    <dsp:sp modelId="{307E4251-C347-4CB2-BD9F-77F47D5A7136}">
      <dsp:nvSpPr>
        <dsp:cNvPr id="0" name=""/>
        <dsp:cNvSpPr/>
      </dsp:nvSpPr>
      <dsp:spPr>
        <a:xfrm>
          <a:off x="0" y="891029"/>
          <a:ext cx="5029199" cy="71505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PHY layer has direct sequence spread spectrum</a:t>
          </a:r>
        </a:p>
      </dsp:txBody>
      <dsp:txXfrm>
        <a:off x="34906" y="925935"/>
        <a:ext cx="4959387" cy="645240"/>
      </dsp:txXfrm>
    </dsp:sp>
    <dsp:sp modelId="{D59D42AC-B702-4C67-AC6A-329367C1D478}">
      <dsp:nvSpPr>
        <dsp:cNvPr id="0" name=""/>
        <dsp:cNvSpPr/>
      </dsp:nvSpPr>
      <dsp:spPr>
        <a:xfrm>
          <a:off x="0" y="1606082"/>
          <a:ext cx="50291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/>
            <a:t>868 MHz/915 MHz – 20-40 kbps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/>
            <a:t>2.4 GHz – 250 kbps</a:t>
          </a:r>
        </a:p>
      </dsp:txBody>
      <dsp:txXfrm>
        <a:off x="0" y="1606082"/>
        <a:ext cx="5029199" cy="484380"/>
      </dsp:txXfrm>
    </dsp:sp>
    <dsp:sp modelId="{0ADF8D0B-4EE3-494B-A142-DF3FE399FF13}">
      <dsp:nvSpPr>
        <dsp:cNvPr id="0" name=""/>
        <dsp:cNvSpPr/>
      </dsp:nvSpPr>
      <dsp:spPr>
        <a:xfrm>
          <a:off x="0" y="2090462"/>
          <a:ext cx="5029199" cy="71505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Very low power (battery life – multiple months to years)</a:t>
          </a:r>
        </a:p>
      </dsp:txBody>
      <dsp:txXfrm>
        <a:off x="34906" y="2125368"/>
        <a:ext cx="4959387" cy="645240"/>
      </dsp:txXfrm>
    </dsp:sp>
    <dsp:sp modelId="{7D36B619-96E1-43BD-B76A-0D61C29FDE62}">
      <dsp:nvSpPr>
        <dsp:cNvPr id="0" name=""/>
        <dsp:cNvSpPr/>
      </dsp:nvSpPr>
      <dsp:spPr>
        <a:xfrm>
          <a:off x="0" y="2857355"/>
          <a:ext cx="5029199" cy="71505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Very low complexity (easy to produce and setup)</a:t>
          </a:r>
        </a:p>
      </dsp:txBody>
      <dsp:txXfrm>
        <a:off x="34906" y="2892261"/>
        <a:ext cx="4959387" cy="645240"/>
      </dsp:txXfrm>
    </dsp:sp>
    <dsp:sp modelId="{13CCCCA6-AF8D-49AF-84FD-9AAE2DF719DF}">
      <dsp:nvSpPr>
        <dsp:cNvPr id="0" name=""/>
        <dsp:cNvSpPr/>
      </dsp:nvSpPr>
      <dsp:spPr>
        <a:xfrm>
          <a:off x="0" y="3624248"/>
          <a:ext cx="5029199" cy="7150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Different versions were employed as follows</a:t>
          </a:r>
        </a:p>
      </dsp:txBody>
      <dsp:txXfrm>
        <a:off x="34906" y="3659154"/>
        <a:ext cx="4959387" cy="645240"/>
      </dsp:txXfrm>
    </dsp:sp>
    <dsp:sp modelId="{EA27FA31-4F2C-473C-814D-939186D195A9}">
      <dsp:nvSpPr>
        <dsp:cNvPr id="0" name=""/>
        <dsp:cNvSpPr/>
      </dsp:nvSpPr>
      <dsp:spPr>
        <a:xfrm>
          <a:off x="0" y="4339301"/>
          <a:ext cx="50291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/>
            <a:t>IEEE 802.15.4a, 4b, …. up to 4g (2012) </a:t>
          </a:r>
          <a:r>
            <a:rPr lang="en-US" sz="1400" kern="1200" baseline="30000"/>
            <a:t>[2]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/>
            <a:t>IEEE 802.15.4g works with RFID</a:t>
          </a:r>
        </a:p>
      </dsp:txBody>
      <dsp:txXfrm>
        <a:off x="0" y="4339301"/>
        <a:ext cx="5029199" cy="484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9FE4D-C5B4-4A34-8FB8-A98C3BE898A4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75D14-F6E3-47A9-BED7-07C7524AD48C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66B88-E357-4106-A017-4059333C8E30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No hierarchy and self-configuring</a:t>
          </a:r>
        </a:p>
      </dsp:txBody>
      <dsp:txXfrm>
        <a:off x="1087129" y="4418"/>
        <a:ext cx="5161270" cy="941237"/>
      </dsp:txXfrm>
    </dsp:sp>
    <dsp:sp modelId="{F5628575-DF02-4E3F-AFFB-3B980DB2CCD3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983ED-844D-4E1A-88B3-C3D7B244E444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76963-3B5F-4E25-A896-13F590A1AD41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Can form Mesh topologies</a:t>
          </a:r>
        </a:p>
      </dsp:txBody>
      <dsp:txXfrm>
        <a:off x="1087129" y="1180965"/>
        <a:ext cx="5161270" cy="941237"/>
      </dsp:txXfrm>
    </dsp:sp>
    <dsp:sp modelId="{E1D1A3CF-A145-464B-A520-A8F572CF74B5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82844-7ABB-43BD-8F0A-175E40F96C71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44845-F9A3-49C7-8F61-FBCDF88275E0}">
      <dsp:nvSpPr>
        <dsp:cNvPr id="0" name=""/>
        <dsp:cNvSpPr/>
      </dsp:nvSpPr>
      <dsp:spPr>
        <a:xfrm>
          <a:off x="1087129" y="2357512"/>
          <a:ext cx="281178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There is no fixed standard</a:t>
          </a:r>
        </a:p>
      </dsp:txBody>
      <dsp:txXfrm>
        <a:off x="1087129" y="2357512"/>
        <a:ext cx="2811780" cy="941237"/>
      </dsp:txXfrm>
    </dsp:sp>
    <dsp:sp modelId="{356F38D7-403F-4B8F-A51A-15BDFF75622C}">
      <dsp:nvSpPr>
        <dsp:cNvPr id="0" name=""/>
        <dsp:cNvSpPr/>
      </dsp:nvSpPr>
      <dsp:spPr>
        <a:xfrm>
          <a:off x="3898909" y="2357512"/>
          <a:ext cx="234949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Different vendors with different devices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Did not agree on a common standard</a:t>
          </a:r>
        </a:p>
      </dsp:txBody>
      <dsp:txXfrm>
        <a:off x="3898909" y="2357512"/>
        <a:ext cx="2349490" cy="941237"/>
      </dsp:txXfrm>
    </dsp:sp>
    <dsp:sp modelId="{F90C4ECA-AF43-43F5-A487-67D83F813E86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9B725-F38B-42FA-BB1A-C1E460912DC2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F7A71-7081-4A93-B5DF-D33136C2B38D}">
      <dsp:nvSpPr>
        <dsp:cNvPr id="0" name=""/>
        <dsp:cNvSpPr/>
      </dsp:nvSpPr>
      <dsp:spPr>
        <a:xfrm>
          <a:off x="1087129" y="3534059"/>
          <a:ext cx="281178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Uses protocols like OSLR (Optimized Link State Routing Protocol)</a:t>
          </a:r>
        </a:p>
      </dsp:txBody>
      <dsp:txXfrm>
        <a:off x="1087129" y="3534059"/>
        <a:ext cx="2811780" cy="941237"/>
      </dsp:txXfrm>
    </dsp:sp>
    <dsp:sp modelId="{E8D238CC-ABE4-4412-93FC-27CE2F9B616D}">
      <dsp:nvSpPr>
        <dsp:cNvPr id="0" name=""/>
        <dsp:cNvSpPr/>
      </dsp:nvSpPr>
      <dsp:spPr>
        <a:xfrm>
          <a:off x="3898909" y="3534059"/>
          <a:ext cx="234949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Used in wireless ad hoc networks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We will see more in MANET</a:t>
          </a:r>
        </a:p>
      </dsp:txBody>
      <dsp:txXfrm>
        <a:off x="3898909" y="3534059"/>
        <a:ext cx="2349490" cy="941237"/>
      </dsp:txXfrm>
    </dsp:sp>
    <dsp:sp modelId="{57B6E778-2543-4ABC-B00C-F3E69CE64715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097B5-1CEE-4BB5-83DA-4A287C4AA261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1D70-D0E4-4B1C-9D09-332C5BF47B91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OSPF (Open Shortest Path First) is an example of Link-state routing</a:t>
          </a:r>
        </a:p>
      </dsp:txBody>
      <dsp:txXfrm>
        <a:off x="1087129" y="4710606"/>
        <a:ext cx="5161270" cy="941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CFFAA-55FF-4B07-8DD4-D9C0EF6C7B27}">
      <dsp:nvSpPr>
        <dsp:cNvPr id="0" name=""/>
        <dsp:cNvSpPr/>
      </dsp:nvSpPr>
      <dsp:spPr>
        <a:xfrm>
          <a:off x="0" y="153258"/>
          <a:ext cx="5029199" cy="596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Routes are known through routing tables with no discovery delay</a:t>
          </a:r>
        </a:p>
      </dsp:txBody>
      <dsp:txXfrm>
        <a:off x="29128" y="182386"/>
        <a:ext cx="4970943" cy="538444"/>
      </dsp:txXfrm>
    </dsp:sp>
    <dsp:sp modelId="{422C9121-2C41-454E-968C-1109F6DAF726}">
      <dsp:nvSpPr>
        <dsp:cNvPr id="0" name=""/>
        <dsp:cNvSpPr/>
      </dsp:nvSpPr>
      <dsp:spPr>
        <a:xfrm>
          <a:off x="0" y="793158"/>
          <a:ext cx="5029199" cy="59670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Routing overhead is greater but not exponential</a:t>
          </a:r>
        </a:p>
      </dsp:txBody>
      <dsp:txXfrm>
        <a:off x="29128" y="822286"/>
        <a:ext cx="4970943" cy="538444"/>
      </dsp:txXfrm>
    </dsp:sp>
    <dsp:sp modelId="{E5F7B6A7-7686-452B-82F0-B46CAFC58C0D}">
      <dsp:nvSpPr>
        <dsp:cNvPr id="0" name=""/>
        <dsp:cNvSpPr/>
      </dsp:nvSpPr>
      <dsp:spPr>
        <a:xfrm>
          <a:off x="0" y="1433058"/>
          <a:ext cx="5029199" cy="5967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Can include or discard nodes at will</a:t>
          </a:r>
        </a:p>
      </dsp:txBody>
      <dsp:txXfrm>
        <a:off x="29128" y="1462186"/>
        <a:ext cx="4970943" cy="538444"/>
      </dsp:txXfrm>
    </dsp:sp>
    <dsp:sp modelId="{E77D9922-4A90-4346-82AD-C64118658253}">
      <dsp:nvSpPr>
        <dsp:cNvPr id="0" name=""/>
        <dsp:cNvSpPr/>
      </dsp:nvSpPr>
      <dsp:spPr>
        <a:xfrm>
          <a:off x="0" y="2072959"/>
          <a:ext cx="5029199" cy="5967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Can connect to different types of networks</a:t>
          </a:r>
        </a:p>
      </dsp:txBody>
      <dsp:txXfrm>
        <a:off x="29128" y="2102087"/>
        <a:ext cx="4970943" cy="538444"/>
      </dsp:txXfrm>
    </dsp:sp>
    <dsp:sp modelId="{BA30C112-1627-402B-A4F5-D502E421830E}">
      <dsp:nvSpPr>
        <dsp:cNvPr id="0" name=""/>
        <dsp:cNvSpPr/>
      </dsp:nvSpPr>
      <dsp:spPr>
        <a:xfrm>
          <a:off x="0" y="2712859"/>
          <a:ext cx="5029199" cy="5967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Cannot check link quality (only presence)</a:t>
          </a:r>
        </a:p>
      </dsp:txBody>
      <dsp:txXfrm>
        <a:off x="29128" y="2741987"/>
        <a:ext cx="4970943" cy="538444"/>
      </dsp:txXfrm>
    </dsp:sp>
    <dsp:sp modelId="{9CF9FD60-6247-4E61-BE72-C7F5164FA6F6}">
      <dsp:nvSpPr>
        <dsp:cNvPr id="0" name=""/>
        <dsp:cNvSpPr/>
      </dsp:nvSpPr>
      <dsp:spPr>
        <a:xfrm>
          <a:off x="0" y="3352759"/>
          <a:ext cx="5029199" cy="59670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Wastes energy on unused routes (proactive)</a:t>
          </a:r>
        </a:p>
      </dsp:txBody>
      <dsp:txXfrm>
        <a:off x="29128" y="3381887"/>
        <a:ext cx="4970943" cy="538444"/>
      </dsp:txXfrm>
    </dsp:sp>
    <dsp:sp modelId="{CF3E643E-A14B-4485-9AF9-553F56A5BC3B}">
      <dsp:nvSpPr>
        <dsp:cNvPr id="0" name=""/>
        <dsp:cNvSpPr/>
      </dsp:nvSpPr>
      <dsp:spPr>
        <a:xfrm>
          <a:off x="0" y="3949459"/>
          <a:ext cx="5029199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/>
            <a:t>Cannot be used for WSN</a:t>
          </a:r>
        </a:p>
      </dsp:txBody>
      <dsp:txXfrm>
        <a:off x="0" y="3949459"/>
        <a:ext cx="5029199" cy="248400"/>
      </dsp:txXfrm>
    </dsp:sp>
    <dsp:sp modelId="{F739BB20-65B4-4E26-B2C8-12A98163ED2B}">
      <dsp:nvSpPr>
        <dsp:cNvPr id="0" name=""/>
        <dsp:cNvSpPr/>
      </dsp:nvSpPr>
      <dsp:spPr>
        <a:xfrm>
          <a:off x="0" y="4197859"/>
          <a:ext cx="5029199" cy="596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Requires large amount of bandwidth</a:t>
          </a:r>
        </a:p>
      </dsp:txBody>
      <dsp:txXfrm>
        <a:off x="29128" y="4226987"/>
        <a:ext cx="4970943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B582F-C3E9-4B18-9792-889FBF98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6968D8-74B8-47A8-912E-10B56E13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6CC50F-44BA-49BC-9BE1-D9D84CEB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E2C2BB-33E3-4B67-A0BA-2528D44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3729D-7B29-475B-B0E8-14DCCE4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9EBC10-18B8-4097-AEF3-9853C2C5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0AD750-B6AD-41D9-AFAB-A479FC91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30B131-BE5E-4CE7-803B-FCCEA38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5F8885-584A-4B36-8631-46AE21C0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5CDF3F-1628-467D-9B9E-48B588AC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E536E8-214F-4232-95A1-4B80F9A9A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E1A35F-49F2-4DEA-AD83-B870C9A8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9B9FD0-ED7D-4C97-8E14-C4E26F92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DF8028-6AF9-4FB9-A404-5B73E0D3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33D596-724C-4A36-B3BC-8F6FE368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9C098-61CB-4939-A845-0D8A4DE5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FAFDC7-D3C8-4FF3-9ED2-9577D04F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646C7F-9211-4A0E-BFE7-9AE735E7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C9BEB4-4315-471E-9307-A4AEBA4F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6147A1-E995-41D8-B788-3C27580F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1F8EF-23A6-49BC-9831-DC7FB0DA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3D931B-41DB-4A16-9A7B-D8308954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792F86-F7C8-4040-A4B8-9235ADA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A40634-23CA-426F-A184-5DC7DE8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98F577-C8FA-4FAB-B3AD-907118A2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3C835-9161-4608-AB12-FF7F9D49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8DFCBA-F026-43BD-99A2-F76B90D3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E0036-67C3-42E1-AE55-F7CDD5C0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D2271C-4402-443E-8E29-CB0BC4E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24051B-DD0D-45D6-B1CB-97C2EAD3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E77D92-0BC4-4AB1-9831-406329D1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07615-3CD5-4DB7-8C1D-DCD1A160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9C581A-D756-435F-B732-FD8A89B0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1AC184-37C1-4849-AF6E-B336C8D91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A4ECC25-E6FA-4FF7-AFA3-0859FD11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5695512-F506-40F2-A66D-556519D85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FE2CE94-6AED-48FF-98D4-3558A3C2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B6BCDE-082C-493B-8F3D-CDC93A6F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586DBC-A51E-4993-A304-8A71237A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20C522-241A-4B67-A590-94A9014C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B63D2C-8350-49C6-B0A2-548D8AA8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7FF4E7-03B4-4C97-8744-72CCBA9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3D02F8-7C84-475F-A16D-852CABD5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5A03E73-5D7C-49B5-981B-2C05A8F1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A04B38-0E25-44DE-8957-DCDA587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ADB3F3-3E2D-498C-824B-827C0BC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DADDE0-123D-42BF-A523-F269E4DE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E9677-C55A-413A-976A-DE7140D96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F5B4CD-EAC3-4329-A73F-9A139792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D6FF71-62AF-4B84-8720-3C642C05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5E9CB1-2EAB-45A3-99E5-A1F934D8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647BB0-A6BC-4261-A3A8-F84C220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50B450-C418-4DC3-8779-809114E3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FE1D237-25CF-4EC1-BDAD-5736A2B38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A96115-74D3-4757-AFDA-B2262EB6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BEE686-9DB6-4377-A956-2D26188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DD0F10-DBF7-4745-AF4D-CCC58FB4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02FD17-3781-494D-A002-CA887F6A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832DB5F-2E76-47D5-8622-3E4C5B8F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01F0A5-079E-4E9E-8B29-104FE77E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40485F-66E6-4C8E-9C68-81A70D85F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81E5-C513-4026-A4AA-B8A5E6D801F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9CE0FA-ED1A-44CF-B5C6-2B562AC5F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251BBD-9BCA-4C1C-A447-03B19229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E392-7A9B-4767-A19E-809298C5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EC9735-5691-4676-B3B3-5FC6A9D4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409221"/>
          </a:xfrm>
        </p:spPr>
        <p:txBody>
          <a:bodyPr>
            <a:normAutofit/>
          </a:bodyPr>
          <a:lstStyle/>
          <a:p>
            <a:r>
              <a:rPr lang="en-US" sz="4700" dirty="0" smtClean="0">
                <a:solidFill>
                  <a:srgbClr val="FFFFFF"/>
                </a:solidFill>
              </a:rPr>
              <a:t>Personal </a:t>
            </a:r>
            <a:r>
              <a:rPr lang="en-US" sz="4700" dirty="0">
                <a:solidFill>
                  <a:srgbClr val="FFFFFF"/>
                </a:solidFill>
              </a:rPr>
              <a:t>Area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1CECCC-30EB-4B90-B2B4-3B8C117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177" y="5416692"/>
            <a:ext cx="6105194" cy="682079"/>
          </a:xfrm>
        </p:spPr>
        <p:txBody>
          <a:bodyPr>
            <a:norm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Department </a:t>
            </a:r>
            <a:r>
              <a:rPr lang="en-US" sz="800" dirty="0">
                <a:solidFill>
                  <a:srgbClr val="FFFFFF"/>
                </a:solidFill>
              </a:rPr>
              <a:t>of CSE, IUT</a:t>
            </a:r>
          </a:p>
        </p:txBody>
      </p:sp>
    </p:spTree>
    <p:extLst>
      <p:ext uri="{BB962C8B-B14F-4D97-AF65-F5344CB8AC3E}">
        <p14:creationId xmlns:p14="http://schemas.microsoft.com/office/powerpoint/2010/main" val="63024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57D4A72-F4F1-498A-B083-59E8C50B7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FF3303-6FC3-4637-A201-B4CCC1C992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ADDDC-3D0C-489A-9C28-E991A22A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 of IEEE 802.15.4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7A0B21DB-D82D-447C-ACEB-0686BAF08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454637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40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F57AE-DB25-4A67-8F43-2AE8EFF3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IEEE 802.15 Protocols/Networks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7F71A1-671E-41AC-BDE2-BC74EFD9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IEEE 802.15.5 Mesh Networking</a:t>
            </a:r>
          </a:p>
          <a:p>
            <a:r>
              <a:rPr lang="en-US" sz="2000">
                <a:solidFill>
                  <a:srgbClr val="000000"/>
                </a:solidFill>
              </a:rPr>
              <a:t>IEEE 802.15.6 Body Area Networks</a:t>
            </a:r>
          </a:p>
          <a:p>
            <a:r>
              <a:rPr lang="en-US" sz="2000">
                <a:solidFill>
                  <a:srgbClr val="000000"/>
                </a:solidFill>
              </a:rPr>
              <a:t>IEEE 802.15.7 Visible Light Communication (VLC)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Free-Space Optical Communication (FSO)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Not the same as fiber-optical cables</a:t>
            </a:r>
          </a:p>
          <a:p>
            <a:r>
              <a:rPr lang="en-US" sz="2000">
                <a:solidFill>
                  <a:srgbClr val="000000"/>
                </a:solidFill>
              </a:rPr>
              <a:t>IEEE 802.15.8 Peer Aware Communications (draft under dev.)</a:t>
            </a:r>
          </a:p>
          <a:p>
            <a:r>
              <a:rPr lang="en-US" sz="2000">
                <a:solidFill>
                  <a:srgbClr val="000000"/>
                </a:solidFill>
              </a:rPr>
              <a:t>IEEE 802.15.9 Key Management Protocol (draft in practice)</a:t>
            </a:r>
          </a:p>
          <a:p>
            <a:r>
              <a:rPr lang="en-US" sz="2000">
                <a:solidFill>
                  <a:srgbClr val="000000"/>
                </a:solidFill>
              </a:rPr>
              <a:t>IEEE 802.15.10 Layer 2 Routing (draft in practice)</a:t>
            </a:r>
          </a:p>
          <a:p>
            <a:r>
              <a:rPr lang="en-US" sz="2000">
                <a:solidFill>
                  <a:srgbClr val="000000"/>
                </a:solidFill>
              </a:rPr>
              <a:t>IEEE 802.15 Wireless Next Generation Standing Committee (SCwng)</a:t>
            </a:r>
          </a:p>
        </p:txBody>
      </p:sp>
    </p:spTree>
    <p:extLst>
      <p:ext uri="{BB962C8B-B14F-4D97-AF65-F5344CB8AC3E}">
        <p14:creationId xmlns:p14="http://schemas.microsoft.com/office/powerpoint/2010/main" val="71094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575C10-8187-4AC4-AD72-C754EAFD28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F08925-7B02-4458-BCA7-E268487B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IEEE 802.15.5 Mesh Networking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4E776C9-ED67-41B7-B3A3-4DF76EF3A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A66A3037-FF04-4107-94D0-4BDC52340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3905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40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E52985E-2553-471E-82AA-5ED7A3298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F1E0AA6-C012-40FA-85C8-7D02EC5DD81F}"/>
              </a:ext>
            </a:extLst>
          </p:cNvPr>
          <p:cNvSpPr txBox="1"/>
          <p:nvPr/>
        </p:nvSpPr>
        <p:spPr>
          <a:xfrm>
            <a:off x="649270" y="506727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Mesh Networks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DAE3ABC6-4042-4293-A7DF-F01181363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0F285965-F4EA-4440-A5E3-3C6D8C03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Mesh Networks can form core backbones</a:t>
            </a:r>
          </a:p>
          <a:p>
            <a:r>
              <a:rPr lang="en-US" sz="2000">
                <a:solidFill>
                  <a:schemeClr val="bg1"/>
                </a:solidFill>
              </a:rPr>
              <a:t>It can extend to different types of Networks</a:t>
            </a:r>
          </a:p>
          <a:p>
            <a:r>
              <a:rPr lang="en-US" sz="2000">
                <a:solidFill>
                  <a:schemeClr val="bg1"/>
                </a:solidFill>
              </a:rPr>
              <a:t>Can replace wired networks to reduce the wiring or increase connectivity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="" xmlns:a16="http://schemas.microsoft.com/office/drawing/2014/main" id="{F7744591-BDC3-41FD-AF23-3533CD81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2939071"/>
            <a:ext cx="5559480" cy="2918727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="" xmlns:a16="http://schemas.microsoft.com/office/drawing/2014/main" id="{71669607-0664-4AE5-800D-57C5C64CE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36" y="2821636"/>
            <a:ext cx="5546955" cy="31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ECC07320-C2CA-4E29-8481-9D9E143C77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8203C-CE87-4BC4-B8CF-B345F4C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Mesh Networks with both Edge and Core Devices</a:t>
            </a:r>
            <a:endParaRPr lang="en-US" sz="5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10C09A9C-9D3A-4BB0-8514-0643EB468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8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57D4A72-F4F1-498A-B083-59E8C50B7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FF3303-6FC3-4637-A201-B4CCC1C992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617FB-28D2-40D8-8968-DB4C522B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and Disadvantages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28DCBC19-E1E0-4083-89D6-187AC796F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531340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855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F08CC7-1B8A-4624-A0F2-545C576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1645ED-F6B7-4710-9ED8-08DFEF4F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[1] Wireless Communications and Networking – 2</a:t>
            </a:r>
            <a:r>
              <a:rPr lang="en-US" sz="2000" baseline="30000">
                <a:solidFill>
                  <a:srgbClr val="000000"/>
                </a:solidFill>
              </a:rPr>
              <a:t>nd</a:t>
            </a:r>
            <a:r>
              <a:rPr lang="en-US" sz="2000">
                <a:solidFill>
                  <a:srgbClr val="000000"/>
                </a:solidFill>
              </a:rPr>
              <a:t> Edition, William Stallings, 2005</a:t>
            </a:r>
          </a:p>
          <a:p>
            <a:r>
              <a:rPr lang="en-US" sz="2000">
                <a:solidFill>
                  <a:srgbClr val="000000"/>
                </a:solidFill>
              </a:rPr>
              <a:t>[2] https://en.wikipedia.org/wiki/IEEE_802.15</a:t>
            </a:r>
          </a:p>
        </p:txBody>
      </p:sp>
    </p:spTree>
    <p:extLst>
      <p:ext uri="{BB962C8B-B14F-4D97-AF65-F5344CB8AC3E}">
        <p14:creationId xmlns:p14="http://schemas.microsoft.com/office/powerpoint/2010/main" val="4146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7E773EB-1EC1-4E49-9DE2-E6F4604972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DC012-B483-444E-BAA7-0E9002A4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IEEE 802.15 Personal Area Networks (PAN)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DF47DAC-9692-4573-B300-AD33F55B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6666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64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F3FAED-785D-4A92-AB7E-FA18D586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IEEE 802.15 Personal Area Networks (PAN)</a:t>
            </a:r>
            <a:r>
              <a:rPr lang="en-US" sz="4000" baseline="30000" dirty="0">
                <a:solidFill>
                  <a:srgbClr val="FFFFFF"/>
                </a:solidFill>
              </a:rPr>
              <a:t>[1]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428A20-7FC7-4EFB-91D0-68D29615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Bluetooth uses the same frequency bands as IEEE 802.11 (WLAN)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IEEE 802.15.2 (2003) targeted their coexistence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IEEE 802.15.3 targeted low cost and low power with higher data rate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IEEE 802.15.3a provided even more data rates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IEEE 802.15.4 (2003) had very low cost and used very low power, but had lower data rates compared to 802.15.1</a:t>
            </a:r>
          </a:p>
          <a:p>
            <a:r>
              <a:rPr lang="en-US" sz="1600" dirty="0">
                <a:solidFill>
                  <a:srgbClr val="000000"/>
                </a:solidFill>
              </a:rPr>
              <a:t>Each of the standards have different PHY and MAC layer specifications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All the PAN standards are meant for a range of 10 m approx.</a:t>
            </a:r>
          </a:p>
        </p:txBody>
      </p:sp>
    </p:spTree>
    <p:extLst>
      <p:ext uri="{BB962C8B-B14F-4D97-AF65-F5344CB8AC3E}">
        <p14:creationId xmlns:p14="http://schemas.microsoft.com/office/powerpoint/2010/main" val="2570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="" xmlns:a16="http://schemas.microsoft.com/office/drawing/2014/main" id="{A1AEE993-EDD7-468A-BD4B-1DE86B348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" r="1" b="24905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6C5FA50-8D52-4617-AF91-5C7B1C835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BB31C-BB90-4BFC-A93C-A8521EEB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Wireless Local Networks Comparison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="" xmlns:a16="http://schemas.microsoft.com/office/drawing/2014/main" id="{E223798C-12AD-4B0C-A50C-D676347D67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="" xmlns:a16="http://schemas.microsoft.com/office/drawing/2014/main" id="{6C0A3BC2-1DA9-474E-9C55-4CF4C779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="" xmlns:a16="http://schemas.microsoft.com/office/drawing/2014/main" id="{C54A3646-77FE-4862-96CE-45260829B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="" xmlns:a16="http://schemas.microsoft.com/office/drawing/2014/main" id="{3F6FA249-9C10-48B9-9F72-1F333D8A9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036894FA-6F9A-4863-AEC5-B734F422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="" xmlns:a16="http://schemas.microsoft.com/office/drawing/2014/main" id="{6B103C0B-E1BF-4BF0-9605-7426160F9E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96B9AB-146B-42B0-B1F4-7EF69C521A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0B8CEE20-F67A-4CFC-88F1-4C942EB624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6B823E68-E880-4A79-82AD-6088E1DEA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C90FFE78-151B-4C6F-893F-6832706022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A2B9B53-0432-42A0-ACC1-23CCDB118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142954D5-E17A-4C4B-B575-9D2BE72C64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2317E4B1-5573-4066-895C-2FB759804A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BA723B4-613D-41FA-93E8-94173C930F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D2693AEC-A60D-40B1-87B3-1EF30A56D4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0EFB57B1-129C-4CA5-9513-29226043B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AC89A1FD-35E1-4574-A439-61C20F457D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D55D1DF-59D8-4B47-87C4-FB3A82689A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F99FF32E-3548-4B4D-894E-B3A06C12A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5005D0D4-EFA9-4355-BA9B-A7B46F9412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6350B02F-5937-44B9-83F4-9C970BE96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1A245F-C10F-495E-BD0E-CE576C7F0D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6F524856-7B56-403B-B504-044710FD54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E6D29BC-894B-4228-9F3F-92037EA396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E03B2DC6-DF02-45CB-AC7C-6EBBD359C3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00D0C16-8549-4373-8B7C-3555082CE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4B55B-8CAD-4DD3-9526-08BA67C8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Overview of IEEE 802.15.3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C7341777-0F86-4E1E-A07F-2076F00D04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79900E-566F-4125-A7D0-012E8EDC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000"/>
              <a:t>Relatively higher data rates</a:t>
            </a:r>
          </a:p>
          <a:p>
            <a:r>
              <a:rPr lang="en-US" sz="2000"/>
              <a:t>Example Connections:</a:t>
            </a:r>
          </a:p>
          <a:p>
            <a:pPr lvl="1"/>
            <a:r>
              <a:rPr lang="en-US" sz="2000"/>
              <a:t>Digital Still Cameras &lt;-&gt; Printers/Kiosks</a:t>
            </a:r>
          </a:p>
          <a:p>
            <a:pPr lvl="1"/>
            <a:r>
              <a:rPr lang="en-US" sz="2000"/>
              <a:t>Laptop &lt;-&gt; Projector</a:t>
            </a:r>
          </a:p>
          <a:p>
            <a:pPr lvl="1"/>
            <a:r>
              <a:rPr lang="en-US" sz="2000"/>
              <a:t>PDA &lt;-&gt; Camera/Printer</a:t>
            </a:r>
          </a:p>
          <a:p>
            <a:pPr lvl="1"/>
            <a:r>
              <a:rPr lang="en-US" sz="2000"/>
              <a:t>Speakers (surround-sound) &lt;-&gt; Receiver</a:t>
            </a:r>
          </a:p>
          <a:p>
            <a:pPr lvl="1"/>
            <a:r>
              <a:rPr lang="en-US" sz="2000"/>
              <a:t>CD/MP3 Player &lt;-&gt; Headphone/Speaker</a:t>
            </a:r>
          </a:p>
          <a:p>
            <a:pPr lvl="1"/>
            <a:r>
              <a:rPr lang="en-US" sz="2000"/>
              <a:t>Mobile/Smartphones &lt;-&gt; Headphone/Speaker</a:t>
            </a:r>
          </a:p>
          <a:p>
            <a:pPr lvl="1"/>
            <a:r>
              <a:rPr lang="en-US" sz="2000"/>
              <a:t>Video Camera &lt;-&gt; Television</a:t>
            </a:r>
          </a:p>
          <a:p>
            <a:r>
              <a:rPr lang="en-US" sz="2000"/>
              <a:t>The applications are mainly in consumer electronics</a:t>
            </a:r>
          </a:p>
        </p:txBody>
      </p:sp>
    </p:spTree>
    <p:extLst>
      <p:ext uri="{BB962C8B-B14F-4D97-AF65-F5344CB8AC3E}">
        <p14:creationId xmlns:p14="http://schemas.microsoft.com/office/powerpoint/2010/main" val="186191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4A3646-77FE-4862-96CE-45260829B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F6FA249-9C10-48B9-9F72-1F333D8A9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036894FA-6F9A-4863-AEC5-B734F422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103C0B-E1BF-4BF0-9605-7426160F9E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96B9AB-146B-42B0-B1F4-7EF69C521A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0B8CEE20-F67A-4CFC-88F1-4C942EB624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6B823E68-E880-4A79-82AD-6088E1DEA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C90FFE78-151B-4C6F-893F-6832706022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A2B9B53-0432-42A0-ACC1-23CCDB118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142954D5-E17A-4C4B-B575-9D2BE72C64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2317E4B1-5573-4066-895C-2FB759804A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BA723B4-613D-41FA-93E8-94173C930F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D2693AEC-A60D-40B1-87B3-1EF30A56D4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0EFB57B1-129C-4CA5-9513-29226043B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AC89A1FD-35E1-4574-A439-61C20F457D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D55D1DF-59D8-4B47-87C4-FB3A82689A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F99FF32E-3548-4B4D-894E-B3A06C12A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5005D0D4-EFA9-4355-BA9B-A7B46F9412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6350B02F-5937-44B9-83F4-9C970BE96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1A245F-C10F-495E-BD0E-CE576C7F0D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6F524856-7B56-403B-B504-044710FD54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E6D29BC-894B-4228-9F3F-92037EA396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E03B2DC6-DF02-45CB-AC7C-6EBBD359C3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00D0C16-8549-4373-8B7C-3555082CE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F85A3-AA5F-4D89-B30F-3EB86E9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Overview of IEEE 802.15.3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C7341777-0F86-4E1E-A07F-2076F00D04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D60F89-2081-451B-A0B2-A1889AD2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200" dirty="0"/>
              <a:t>Characteristics of IEEE 802.15.3 applications:</a:t>
            </a:r>
          </a:p>
          <a:p>
            <a:pPr lvl="1"/>
            <a:r>
              <a:rPr lang="en-US" sz="1800" dirty="0"/>
              <a:t>Short range (10 m)</a:t>
            </a:r>
          </a:p>
          <a:p>
            <a:pPr lvl="1"/>
            <a:r>
              <a:rPr lang="en-US" sz="1800" dirty="0"/>
              <a:t>High Throughput (Greater than 20 Mbps)</a:t>
            </a:r>
          </a:p>
          <a:p>
            <a:pPr lvl="1"/>
            <a:r>
              <a:rPr lang="en-US" sz="1800" dirty="0"/>
              <a:t>Low Power Usage (Can be battery-powered)</a:t>
            </a:r>
          </a:p>
          <a:p>
            <a:pPr lvl="1"/>
            <a:r>
              <a:rPr lang="en-US" sz="1800" dirty="0"/>
              <a:t>Low Cost (Reasonable for Consumers)</a:t>
            </a:r>
          </a:p>
          <a:p>
            <a:pPr lvl="1"/>
            <a:r>
              <a:rPr lang="en-US" sz="1800" dirty="0"/>
              <a:t>QoS can be provided</a:t>
            </a:r>
          </a:p>
          <a:p>
            <a:pPr lvl="1"/>
            <a:r>
              <a:rPr lang="en-US" sz="1800" dirty="0"/>
              <a:t>Dynamic (piconet architecture)</a:t>
            </a:r>
          </a:p>
          <a:p>
            <a:pPr lvl="1"/>
            <a:r>
              <a:rPr lang="en-US" sz="1800" dirty="0"/>
              <a:t>Simple connectivity</a:t>
            </a:r>
          </a:p>
          <a:p>
            <a:pPr lvl="1"/>
            <a:r>
              <a:rPr lang="en-US" sz="1800" dirty="0"/>
              <a:t>Privacy (Encryption)</a:t>
            </a:r>
          </a:p>
          <a:p>
            <a:r>
              <a:rPr lang="en-US" sz="2200" dirty="0"/>
              <a:t>The requirements/characteristics differ from Local Area Networks (LAN) or IEEE 802.11</a:t>
            </a:r>
          </a:p>
        </p:txBody>
      </p:sp>
    </p:spTree>
    <p:extLst>
      <p:ext uri="{BB962C8B-B14F-4D97-AF65-F5344CB8AC3E}">
        <p14:creationId xmlns:p14="http://schemas.microsoft.com/office/powerpoint/2010/main" val="269839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4A3646-77FE-4862-96CE-45260829B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F6FA249-9C10-48B9-9F72-1F333D8A9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036894FA-6F9A-4863-AEC5-B734F422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103C0B-E1BF-4BF0-9605-7426160F9E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96B9AB-146B-42B0-B1F4-7EF69C521A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0B8CEE20-F67A-4CFC-88F1-4C942EB624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6B823E68-E880-4A79-82AD-6088E1DEA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C90FFE78-151B-4C6F-893F-6832706022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A2B9B53-0432-42A0-ACC1-23CCDB118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142954D5-E17A-4C4B-B575-9D2BE72C64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2317E4B1-5573-4066-895C-2FB759804A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BA723B4-613D-41FA-93E8-94173C930F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D2693AEC-A60D-40B1-87B3-1EF30A56D4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0EFB57B1-129C-4CA5-9513-29226043B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AC89A1FD-35E1-4574-A439-61C20F457D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D55D1DF-59D8-4B47-87C4-FB3A82689A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F99FF32E-3548-4B4D-894E-B3A06C12A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5005D0D4-EFA9-4355-BA9B-A7B46F9412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6350B02F-5937-44B9-83F4-9C970BE96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1A245F-C10F-495E-BD0E-CE576C7F0D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6F524856-7B56-403B-B504-044710FD54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E6D29BC-894B-4228-9F3F-92037EA396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E03B2DC6-DF02-45CB-AC7C-6EBBD359C3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00D0C16-8549-4373-8B7C-3555082CE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F85A3-AA5F-4D89-B30F-3EB86E9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IEEE 802.15.3 MAC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C7341777-0F86-4E1E-A07F-2076F00D04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D60F89-2081-451B-A0B2-A1889AD2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200" dirty="0"/>
              <a:t>Formed of devices called DEVs</a:t>
            </a:r>
          </a:p>
          <a:p>
            <a:r>
              <a:rPr lang="en-US" sz="2200" dirty="0"/>
              <a:t>One DEV acts as a coordinator</a:t>
            </a:r>
          </a:p>
          <a:p>
            <a:r>
              <a:rPr lang="en-US" sz="2200" dirty="0"/>
              <a:t>The piconet coordinator (PNC) assigns time slots</a:t>
            </a:r>
          </a:p>
          <a:p>
            <a:r>
              <a:rPr lang="en-US" sz="2200" dirty="0"/>
              <a:t>PNC communicates with all DEVs</a:t>
            </a:r>
          </a:p>
          <a:p>
            <a:r>
              <a:rPr lang="en-US" sz="2200" dirty="0"/>
              <a:t>Difference between AP and PNC</a:t>
            </a:r>
          </a:p>
          <a:p>
            <a:pPr lvl="1"/>
            <a:r>
              <a:rPr lang="en-US" sz="1800" dirty="0"/>
              <a:t>Access Point (AP) relays MAC frames</a:t>
            </a:r>
          </a:p>
          <a:p>
            <a:pPr lvl="1"/>
            <a:r>
              <a:rPr lang="en-US" sz="1800" dirty="0"/>
              <a:t>PNC determines the time slots for communication</a:t>
            </a:r>
          </a:p>
          <a:p>
            <a:pPr lvl="1"/>
            <a:r>
              <a:rPr lang="en-US" sz="1800" dirty="0"/>
              <a:t>PNC does not relay messages</a:t>
            </a:r>
          </a:p>
          <a:p>
            <a:r>
              <a:rPr lang="en-US" sz="2200" dirty="0"/>
              <a:t>QoS is maintained through TDMA along with guaranteed time slots (GTS)</a:t>
            </a:r>
          </a:p>
        </p:txBody>
      </p:sp>
    </p:spTree>
    <p:extLst>
      <p:ext uri="{BB962C8B-B14F-4D97-AF65-F5344CB8AC3E}">
        <p14:creationId xmlns:p14="http://schemas.microsoft.com/office/powerpoint/2010/main" val="143723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85016AEC-0320-4ED0-8ECB-FE11DDDFE1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3CDB30C-1F82-41E6-A067-831D6E8918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DDA86DD-F997-4F66-A87C-5B58AB6D1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241B827-437E-40A3-A732-669230D6A5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B0F1E-3B53-4BC6-BC63-CB58452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Overview of IEEE 802.15.3a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AEA1ED-FAF0-486B-BCB0-925E2D69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000"/>
              <a:t>Provides higher speed (110 Mbps or greater)</a:t>
            </a:r>
          </a:p>
          <a:p>
            <a:r>
              <a:rPr lang="en-US" sz="2000"/>
              <a:t>Intended to address video streams and multimedia</a:t>
            </a:r>
          </a:p>
          <a:p>
            <a:r>
              <a:rPr lang="en-US" sz="2000"/>
              <a:t>During the time of the book, this protocol was in progress</a:t>
            </a:r>
          </a:p>
          <a:p>
            <a:r>
              <a:rPr lang="en-US" sz="2000"/>
              <a:t>Currently, more protocols have emerged:</a:t>
            </a:r>
          </a:p>
          <a:p>
            <a:pPr lvl="1"/>
            <a:r>
              <a:rPr lang="en-US" sz="2000"/>
              <a:t>IEEE 802.15.3b (2005) improves implementation and interoperability of MAC and includes many optimizations, corrections, etc.</a:t>
            </a:r>
          </a:p>
          <a:p>
            <a:pPr lvl="1"/>
            <a:r>
              <a:rPr lang="en-US" sz="2000"/>
              <a:t>IEEE 802.15.3c (2009) even higher data rates using millimeter-wave-based alternative physical layer (PHY) – 3.8 to 5.3 Gbit/s</a:t>
            </a:r>
          </a:p>
          <a:p>
            <a:r>
              <a:rPr lang="en-US" sz="2000"/>
              <a:t>More Information is available but not required for this course</a:t>
            </a:r>
            <a:r>
              <a:rPr lang="en-US" sz="2000" baseline="30000"/>
              <a:t>[2]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4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792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Personal Area Networks</vt:lpstr>
      <vt:lpstr>IEEE 802.15 Personal Area Networks (PAN)</vt:lpstr>
      <vt:lpstr>IEEE 802.15 Personal Area Networks (PAN)[1]</vt:lpstr>
      <vt:lpstr>PowerPoint Presentation</vt:lpstr>
      <vt:lpstr>Wireless Local Networks Comparison</vt:lpstr>
      <vt:lpstr>Overview of IEEE 802.15.3</vt:lpstr>
      <vt:lpstr>Overview of IEEE 802.15.3</vt:lpstr>
      <vt:lpstr>IEEE 802.15.3 MAC</vt:lpstr>
      <vt:lpstr>Overview of IEEE 802.15.3a</vt:lpstr>
      <vt:lpstr>Overview of IEEE 802.15.4</vt:lpstr>
      <vt:lpstr>IEEE 802.15 Protocols/Networks</vt:lpstr>
      <vt:lpstr>IEEE 802.15.5 Mesh Networking</vt:lpstr>
      <vt:lpstr>PowerPoint Presentation</vt:lpstr>
      <vt:lpstr>Mesh Networks with both Edge and Core Devices</vt:lpstr>
      <vt:lpstr>Advantages and Disadvantages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Personal Area Networks</dc:title>
  <dc:creator>Talha Ibn Aziz</dc:creator>
  <cp:lastModifiedBy>CSE</cp:lastModifiedBy>
  <cp:revision>3</cp:revision>
  <dcterms:created xsi:type="dcterms:W3CDTF">2020-09-29T04:07:55Z</dcterms:created>
  <dcterms:modified xsi:type="dcterms:W3CDTF">2022-03-04T06:18:59Z</dcterms:modified>
</cp:coreProperties>
</file>