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4" r:id="rId2"/>
    <p:sldId id="258" r:id="rId3"/>
    <p:sldId id="257" r:id="rId4"/>
    <p:sldId id="259" r:id="rId5"/>
    <p:sldId id="260" r:id="rId6"/>
    <p:sldId id="263" r:id="rId7"/>
    <p:sldId id="262" r:id="rId8"/>
    <p:sldId id="273" r:id="rId9"/>
    <p:sldId id="267" r:id="rId10"/>
    <p:sldId id="266" r:id="rId11"/>
    <p:sldId id="269" r:id="rId12"/>
    <p:sldId id="268"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12" autoAdjust="0"/>
  </p:normalViewPr>
  <p:slideViewPr>
    <p:cSldViewPr snapToGrid="0">
      <p:cViewPr>
        <p:scale>
          <a:sx n="100" d="100"/>
          <a:sy n="100" d="100"/>
        </p:scale>
        <p:origin x="9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DDA4-6793-432F-8DAE-4391C28511D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D7EA46D-C684-4F49-B8CA-DA732354BB53}">
      <dgm:prSet phldrT="[Text]"/>
      <dgm:spPr/>
      <dgm:t>
        <a:bodyPr/>
        <a:lstStyle/>
        <a:p>
          <a:r>
            <a:rPr lang="en-US" dirty="0"/>
            <a:t>Goal</a:t>
          </a:r>
        </a:p>
      </dgm:t>
    </dgm:pt>
    <dgm:pt modelId="{9A62A67F-20C6-4DE8-92C4-78CD77A193F2}" type="parTrans" cxnId="{360B4871-BEBA-4930-ACCF-EAA7B145B061}">
      <dgm:prSet/>
      <dgm:spPr/>
      <dgm:t>
        <a:bodyPr/>
        <a:lstStyle/>
        <a:p>
          <a:endParaRPr lang="en-US"/>
        </a:p>
      </dgm:t>
    </dgm:pt>
    <dgm:pt modelId="{FBA7EA17-CFA5-4A69-9B53-3B1CBC8A2801}" type="sibTrans" cxnId="{360B4871-BEBA-4930-ACCF-EAA7B145B061}">
      <dgm:prSet/>
      <dgm:spPr/>
      <dgm:t>
        <a:bodyPr/>
        <a:lstStyle/>
        <a:p>
          <a:endParaRPr lang="en-US"/>
        </a:p>
      </dgm:t>
    </dgm:pt>
    <dgm:pt modelId="{D8331811-8112-40D2-B8E2-3D5B7649FB76}">
      <dgm:prSet phldrT="[Text]"/>
      <dgm:spPr/>
      <dgm:t>
        <a:bodyPr/>
        <a:lstStyle/>
        <a:p>
          <a:pPr>
            <a:buNone/>
          </a:pPr>
          <a:r>
            <a:rPr lang="en-US" dirty="0"/>
            <a:t>   Provide a tool that can </a:t>
          </a:r>
          <a:r>
            <a:rPr lang="en-US" i="1" dirty="0"/>
            <a:t>visualize </a:t>
          </a:r>
          <a:r>
            <a:rPr lang="en-US" dirty="0"/>
            <a:t>Machine Learning Algorithms and allow students to </a:t>
          </a:r>
          <a:r>
            <a:rPr lang="en-US" i="1" dirty="0"/>
            <a:t>interact</a:t>
          </a:r>
          <a:r>
            <a:rPr lang="en-US" dirty="0"/>
            <a:t> with them</a:t>
          </a:r>
        </a:p>
      </dgm:t>
    </dgm:pt>
    <dgm:pt modelId="{3B5FBE11-BC0C-4C6C-B1CB-021BA5D79124}" type="parTrans" cxnId="{6A4F0297-C238-4FBA-8E39-201D952DA40E}">
      <dgm:prSet/>
      <dgm:spPr/>
      <dgm:t>
        <a:bodyPr/>
        <a:lstStyle/>
        <a:p>
          <a:endParaRPr lang="en-US"/>
        </a:p>
      </dgm:t>
    </dgm:pt>
    <dgm:pt modelId="{0902C98C-7A77-4787-8605-EAEBDD566879}" type="sibTrans" cxnId="{6A4F0297-C238-4FBA-8E39-201D952DA40E}">
      <dgm:prSet/>
      <dgm:spPr/>
      <dgm:t>
        <a:bodyPr/>
        <a:lstStyle/>
        <a:p>
          <a:endParaRPr lang="en-US"/>
        </a:p>
      </dgm:t>
    </dgm:pt>
    <dgm:pt modelId="{2C0D20D8-84D0-4DAF-AC9A-1501CEB3BF80}">
      <dgm:prSet phldrT="[Text]"/>
      <dgm:spPr/>
      <dgm:t>
        <a:bodyPr/>
        <a:lstStyle/>
        <a:p>
          <a:r>
            <a:rPr lang="en-US" dirty="0"/>
            <a:t>Focus</a:t>
          </a:r>
        </a:p>
      </dgm:t>
    </dgm:pt>
    <dgm:pt modelId="{09EE4FBA-D3E2-4A07-810D-05BABBD6684F}" type="parTrans" cxnId="{83CC61C1-A5E7-462F-922F-F1765F039B1B}">
      <dgm:prSet/>
      <dgm:spPr/>
      <dgm:t>
        <a:bodyPr/>
        <a:lstStyle/>
        <a:p>
          <a:endParaRPr lang="en-US"/>
        </a:p>
      </dgm:t>
    </dgm:pt>
    <dgm:pt modelId="{06D7BEB5-959F-4B2A-BE6E-3044A6E20AF3}" type="sibTrans" cxnId="{83CC61C1-A5E7-462F-922F-F1765F039B1B}">
      <dgm:prSet/>
      <dgm:spPr/>
      <dgm:t>
        <a:bodyPr/>
        <a:lstStyle/>
        <a:p>
          <a:endParaRPr lang="en-US"/>
        </a:p>
      </dgm:t>
    </dgm:pt>
    <dgm:pt modelId="{2EAA3C27-1FEF-427A-A5EC-09C059A0EACA}">
      <dgm:prSet phldrT="[Text]"/>
      <dgm:spPr/>
      <dgm:t>
        <a:bodyPr/>
        <a:lstStyle/>
        <a:p>
          <a:pPr>
            <a:buFont typeface="+mj-lt"/>
            <a:buAutoNum type="romanLcPeriod"/>
          </a:pPr>
          <a:r>
            <a:rPr lang="en-US" dirty="0"/>
            <a:t> Quality Visualizations through Animations where possible</a:t>
          </a:r>
        </a:p>
      </dgm:t>
    </dgm:pt>
    <dgm:pt modelId="{C21D27D2-9E99-452D-91C8-78755C668478}" type="parTrans" cxnId="{0257D7C8-9112-46B3-BCFF-0DEAD77D3405}">
      <dgm:prSet/>
      <dgm:spPr/>
      <dgm:t>
        <a:bodyPr/>
        <a:lstStyle/>
        <a:p>
          <a:endParaRPr lang="en-US"/>
        </a:p>
      </dgm:t>
    </dgm:pt>
    <dgm:pt modelId="{DC83CAF7-7941-4AFF-95A1-46901A565E80}" type="sibTrans" cxnId="{0257D7C8-9112-46B3-BCFF-0DEAD77D3405}">
      <dgm:prSet/>
      <dgm:spPr/>
      <dgm:t>
        <a:bodyPr/>
        <a:lstStyle/>
        <a:p>
          <a:endParaRPr lang="en-US"/>
        </a:p>
      </dgm:t>
    </dgm:pt>
    <dgm:pt modelId="{CB9EEA49-A602-4188-9642-B172E1EE0D37}">
      <dgm:prSet phldrT="[Text]"/>
      <dgm:spPr/>
      <dgm:t>
        <a:bodyPr/>
        <a:lstStyle/>
        <a:p>
          <a:r>
            <a:rPr lang="en-US" dirty="0"/>
            <a:t>Vision</a:t>
          </a:r>
        </a:p>
      </dgm:t>
    </dgm:pt>
    <dgm:pt modelId="{4AE18FD7-C480-43EA-9F33-28370A70209A}" type="parTrans" cxnId="{FAFF11BC-4495-4AF9-8A73-019D49621948}">
      <dgm:prSet/>
      <dgm:spPr/>
      <dgm:t>
        <a:bodyPr/>
        <a:lstStyle/>
        <a:p>
          <a:endParaRPr lang="en-US"/>
        </a:p>
      </dgm:t>
    </dgm:pt>
    <dgm:pt modelId="{0642AA6E-E115-481E-AC73-B4B933FCB02E}" type="sibTrans" cxnId="{FAFF11BC-4495-4AF9-8A73-019D49621948}">
      <dgm:prSet/>
      <dgm:spPr/>
      <dgm:t>
        <a:bodyPr/>
        <a:lstStyle/>
        <a:p>
          <a:endParaRPr lang="en-US"/>
        </a:p>
      </dgm:t>
    </dgm:pt>
    <dgm:pt modelId="{DB43C725-9CC5-462E-AE0F-0AD91B8AC909}">
      <dgm:prSet phldrT="[Text]"/>
      <dgm:spPr/>
      <dgm:t>
        <a:bodyPr/>
        <a:lstStyle/>
        <a:p>
          <a:pPr>
            <a:buNone/>
          </a:pPr>
          <a:r>
            <a:rPr lang="en-US" dirty="0"/>
            <a:t>   A study environment where the student can have a visual understanding and emerge himself/herself in the learning process</a:t>
          </a:r>
        </a:p>
      </dgm:t>
    </dgm:pt>
    <dgm:pt modelId="{689004AD-EB23-440E-BC0B-60479CCFE90E}" type="parTrans" cxnId="{91801BDE-74E7-43F6-B882-A6879ADBCE78}">
      <dgm:prSet/>
      <dgm:spPr/>
      <dgm:t>
        <a:bodyPr/>
        <a:lstStyle/>
        <a:p>
          <a:endParaRPr lang="en-US"/>
        </a:p>
      </dgm:t>
    </dgm:pt>
    <dgm:pt modelId="{FA8084D3-A251-493E-891B-98F3A3D02F56}" type="sibTrans" cxnId="{91801BDE-74E7-43F6-B882-A6879ADBCE78}">
      <dgm:prSet/>
      <dgm:spPr/>
      <dgm:t>
        <a:bodyPr/>
        <a:lstStyle/>
        <a:p>
          <a:endParaRPr lang="en-US"/>
        </a:p>
      </dgm:t>
    </dgm:pt>
    <dgm:pt modelId="{8658B7DA-C21D-400A-8B9B-FFD66833B415}">
      <dgm:prSet phldrT="[Text]"/>
      <dgm:spPr/>
      <dgm:t>
        <a:bodyPr/>
        <a:lstStyle/>
        <a:p>
          <a:pPr>
            <a:buFont typeface="+mj-lt"/>
            <a:buAutoNum type="romanLcPeriod"/>
          </a:pPr>
          <a:r>
            <a:rPr lang="en-US" dirty="0"/>
            <a:t> Being easily Interactive and conceptually Intuitive</a:t>
          </a:r>
        </a:p>
      </dgm:t>
    </dgm:pt>
    <dgm:pt modelId="{98992CD9-5E83-4894-A3B6-1F0750A0FFC2}" type="parTrans" cxnId="{4E971CB7-7028-4E78-82A9-1E8DA4865E91}">
      <dgm:prSet/>
      <dgm:spPr/>
      <dgm:t>
        <a:bodyPr/>
        <a:lstStyle/>
        <a:p>
          <a:endParaRPr lang="en-US"/>
        </a:p>
      </dgm:t>
    </dgm:pt>
    <dgm:pt modelId="{14ACD6D9-A4D8-44A8-BC18-0895B5BDD100}" type="sibTrans" cxnId="{4E971CB7-7028-4E78-82A9-1E8DA4865E91}">
      <dgm:prSet/>
      <dgm:spPr/>
      <dgm:t>
        <a:bodyPr/>
        <a:lstStyle/>
        <a:p>
          <a:endParaRPr lang="en-US"/>
        </a:p>
      </dgm:t>
    </dgm:pt>
    <dgm:pt modelId="{3EEE4314-EF92-482C-919C-C70FAE7DF19A}" type="pres">
      <dgm:prSet presAssocID="{464EDDA4-6793-432F-8DAE-4391C28511D1}" presName="linearFlow" presStyleCnt="0">
        <dgm:presLayoutVars>
          <dgm:dir/>
          <dgm:animLvl val="lvl"/>
          <dgm:resizeHandles val="exact"/>
        </dgm:presLayoutVars>
      </dgm:prSet>
      <dgm:spPr/>
    </dgm:pt>
    <dgm:pt modelId="{73E727F3-7E9C-46BA-98D9-4A8D2D9AE6E6}" type="pres">
      <dgm:prSet presAssocID="{5D7EA46D-C684-4F49-B8CA-DA732354BB53}" presName="composite" presStyleCnt="0"/>
      <dgm:spPr/>
    </dgm:pt>
    <dgm:pt modelId="{4672C3AD-5446-4E93-98D4-F43BA2E0340F}" type="pres">
      <dgm:prSet presAssocID="{5D7EA46D-C684-4F49-B8CA-DA732354BB53}" presName="parentText" presStyleLbl="alignNode1" presStyleIdx="0" presStyleCnt="3">
        <dgm:presLayoutVars>
          <dgm:chMax val="1"/>
          <dgm:bulletEnabled val="1"/>
        </dgm:presLayoutVars>
      </dgm:prSet>
      <dgm:spPr/>
    </dgm:pt>
    <dgm:pt modelId="{423E428A-515D-4F7D-A832-8E1A05F9E0DA}" type="pres">
      <dgm:prSet presAssocID="{5D7EA46D-C684-4F49-B8CA-DA732354BB53}" presName="descendantText" presStyleLbl="alignAcc1" presStyleIdx="0" presStyleCnt="3">
        <dgm:presLayoutVars>
          <dgm:bulletEnabled val="1"/>
        </dgm:presLayoutVars>
      </dgm:prSet>
      <dgm:spPr/>
    </dgm:pt>
    <dgm:pt modelId="{2CF629AD-C146-4B81-AAC9-6413687C1E91}" type="pres">
      <dgm:prSet presAssocID="{FBA7EA17-CFA5-4A69-9B53-3B1CBC8A2801}" presName="sp" presStyleCnt="0"/>
      <dgm:spPr/>
    </dgm:pt>
    <dgm:pt modelId="{DBD25DB0-CEB3-4DA1-969F-7EB16A888B42}" type="pres">
      <dgm:prSet presAssocID="{2C0D20D8-84D0-4DAF-AC9A-1501CEB3BF80}" presName="composite" presStyleCnt="0"/>
      <dgm:spPr/>
    </dgm:pt>
    <dgm:pt modelId="{C486BE0E-BA8C-4C31-9C2E-64D85F4CCDA1}" type="pres">
      <dgm:prSet presAssocID="{2C0D20D8-84D0-4DAF-AC9A-1501CEB3BF80}" presName="parentText" presStyleLbl="alignNode1" presStyleIdx="1" presStyleCnt="3">
        <dgm:presLayoutVars>
          <dgm:chMax val="1"/>
          <dgm:bulletEnabled val="1"/>
        </dgm:presLayoutVars>
      </dgm:prSet>
      <dgm:spPr/>
    </dgm:pt>
    <dgm:pt modelId="{973A3B4A-08A4-43E9-8227-43E44ED7B477}" type="pres">
      <dgm:prSet presAssocID="{2C0D20D8-84D0-4DAF-AC9A-1501CEB3BF80}" presName="descendantText" presStyleLbl="alignAcc1" presStyleIdx="1" presStyleCnt="3">
        <dgm:presLayoutVars>
          <dgm:bulletEnabled val="1"/>
        </dgm:presLayoutVars>
      </dgm:prSet>
      <dgm:spPr/>
    </dgm:pt>
    <dgm:pt modelId="{2261FCAE-4C3E-400F-B630-EFBF5DDC14BB}" type="pres">
      <dgm:prSet presAssocID="{06D7BEB5-959F-4B2A-BE6E-3044A6E20AF3}" presName="sp" presStyleCnt="0"/>
      <dgm:spPr/>
    </dgm:pt>
    <dgm:pt modelId="{69D6C2ED-5AEE-4144-8220-97B3C0F969FE}" type="pres">
      <dgm:prSet presAssocID="{CB9EEA49-A602-4188-9642-B172E1EE0D37}" presName="composite" presStyleCnt="0"/>
      <dgm:spPr/>
    </dgm:pt>
    <dgm:pt modelId="{718A78C5-7523-4B1D-9C0A-8991EC0E4C0A}" type="pres">
      <dgm:prSet presAssocID="{CB9EEA49-A602-4188-9642-B172E1EE0D37}" presName="parentText" presStyleLbl="alignNode1" presStyleIdx="2" presStyleCnt="3">
        <dgm:presLayoutVars>
          <dgm:chMax val="1"/>
          <dgm:bulletEnabled val="1"/>
        </dgm:presLayoutVars>
      </dgm:prSet>
      <dgm:spPr/>
    </dgm:pt>
    <dgm:pt modelId="{F4B21AE6-39CA-4873-A0BA-A0DCBA0FC179}" type="pres">
      <dgm:prSet presAssocID="{CB9EEA49-A602-4188-9642-B172E1EE0D37}" presName="descendantText" presStyleLbl="alignAcc1" presStyleIdx="2" presStyleCnt="3">
        <dgm:presLayoutVars>
          <dgm:bulletEnabled val="1"/>
        </dgm:presLayoutVars>
      </dgm:prSet>
      <dgm:spPr/>
    </dgm:pt>
  </dgm:ptLst>
  <dgm:cxnLst>
    <dgm:cxn modelId="{6D3F340E-A41A-4F40-8B04-0655735BB299}" type="presOf" srcId="{5D7EA46D-C684-4F49-B8CA-DA732354BB53}" destId="{4672C3AD-5446-4E93-98D4-F43BA2E0340F}" srcOrd="0" destOrd="0" presId="urn:microsoft.com/office/officeart/2005/8/layout/chevron2"/>
    <dgm:cxn modelId="{A362F414-9C94-4678-8A14-6F6EC4028C39}" type="presOf" srcId="{8658B7DA-C21D-400A-8B9B-FFD66833B415}" destId="{973A3B4A-08A4-43E9-8227-43E44ED7B477}" srcOrd="0" destOrd="1" presId="urn:microsoft.com/office/officeart/2005/8/layout/chevron2"/>
    <dgm:cxn modelId="{D91AF531-C009-49B3-896D-F01A623CE198}" type="presOf" srcId="{DB43C725-9CC5-462E-AE0F-0AD91B8AC909}" destId="{F4B21AE6-39CA-4873-A0BA-A0DCBA0FC179}" srcOrd="0" destOrd="0" presId="urn:microsoft.com/office/officeart/2005/8/layout/chevron2"/>
    <dgm:cxn modelId="{360B4871-BEBA-4930-ACCF-EAA7B145B061}" srcId="{464EDDA4-6793-432F-8DAE-4391C28511D1}" destId="{5D7EA46D-C684-4F49-B8CA-DA732354BB53}" srcOrd="0" destOrd="0" parTransId="{9A62A67F-20C6-4DE8-92C4-78CD77A193F2}" sibTransId="{FBA7EA17-CFA5-4A69-9B53-3B1CBC8A2801}"/>
    <dgm:cxn modelId="{A5BEBE79-E927-4DE5-842C-ADF70394F508}" type="presOf" srcId="{CB9EEA49-A602-4188-9642-B172E1EE0D37}" destId="{718A78C5-7523-4B1D-9C0A-8991EC0E4C0A}" srcOrd="0" destOrd="0" presId="urn:microsoft.com/office/officeart/2005/8/layout/chevron2"/>
    <dgm:cxn modelId="{E35E5E8D-D682-4410-9119-E3EDF825E277}" type="presOf" srcId="{2C0D20D8-84D0-4DAF-AC9A-1501CEB3BF80}" destId="{C486BE0E-BA8C-4C31-9C2E-64D85F4CCDA1}" srcOrd="0" destOrd="0" presId="urn:microsoft.com/office/officeart/2005/8/layout/chevron2"/>
    <dgm:cxn modelId="{6A4F0297-C238-4FBA-8E39-201D952DA40E}" srcId="{5D7EA46D-C684-4F49-B8CA-DA732354BB53}" destId="{D8331811-8112-40D2-B8E2-3D5B7649FB76}" srcOrd="0" destOrd="0" parTransId="{3B5FBE11-BC0C-4C6C-B1CB-021BA5D79124}" sibTransId="{0902C98C-7A77-4787-8605-EAEBDD566879}"/>
    <dgm:cxn modelId="{4E971CB7-7028-4E78-82A9-1E8DA4865E91}" srcId="{2C0D20D8-84D0-4DAF-AC9A-1501CEB3BF80}" destId="{8658B7DA-C21D-400A-8B9B-FFD66833B415}" srcOrd="1" destOrd="0" parTransId="{98992CD9-5E83-4894-A3B6-1F0750A0FFC2}" sibTransId="{14ACD6D9-A4D8-44A8-BC18-0895B5BDD100}"/>
    <dgm:cxn modelId="{FAFF11BC-4495-4AF9-8A73-019D49621948}" srcId="{464EDDA4-6793-432F-8DAE-4391C28511D1}" destId="{CB9EEA49-A602-4188-9642-B172E1EE0D37}" srcOrd="2" destOrd="0" parTransId="{4AE18FD7-C480-43EA-9F33-28370A70209A}" sibTransId="{0642AA6E-E115-481E-AC73-B4B933FCB02E}"/>
    <dgm:cxn modelId="{83CC61C1-A5E7-462F-922F-F1765F039B1B}" srcId="{464EDDA4-6793-432F-8DAE-4391C28511D1}" destId="{2C0D20D8-84D0-4DAF-AC9A-1501CEB3BF80}" srcOrd="1" destOrd="0" parTransId="{09EE4FBA-D3E2-4A07-810D-05BABBD6684F}" sibTransId="{06D7BEB5-959F-4B2A-BE6E-3044A6E20AF3}"/>
    <dgm:cxn modelId="{74026CC6-DC1E-4BCD-9546-1075AE4450FC}" type="presOf" srcId="{2EAA3C27-1FEF-427A-A5EC-09C059A0EACA}" destId="{973A3B4A-08A4-43E9-8227-43E44ED7B477}" srcOrd="0" destOrd="0" presId="urn:microsoft.com/office/officeart/2005/8/layout/chevron2"/>
    <dgm:cxn modelId="{0257D7C8-9112-46B3-BCFF-0DEAD77D3405}" srcId="{2C0D20D8-84D0-4DAF-AC9A-1501CEB3BF80}" destId="{2EAA3C27-1FEF-427A-A5EC-09C059A0EACA}" srcOrd="0" destOrd="0" parTransId="{C21D27D2-9E99-452D-91C8-78755C668478}" sibTransId="{DC83CAF7-7941-4AFF-95A1-46901A565E80}"/>
    <dgm:cxn modelId="{91801BDE-74E7-43F6-B882-A6879ADBCE78}" srcId="{CB9EEA49-A602-4188-9642-B172E1EE0D37}" destId="{DB43C725-9CC5-462E-AE0F-0AD91B8AC909}" srcOrd="0" destOrd="0" parTransId="{689004AD-EB23-440E-BC0B-60479CCFE90E}" sibTransId="{FA8084D3-A251-493E-891B-98F3A3D02F56}"/>
    <dgm:cxn modelId="{70549FE7-DC00-452C-8F95-6276B5817259}" type="presOf" srcId="{D8331811-8112-40D2-B8E2-3D5B7649FB76}" destId="{423E428A-515D-4F7D-A832-8E1A05F9E0DA}" srcOrd="0" destOrd="0" presId="urn:microsoft.com/office/officeart/2005/8/layout/chevron2"/>
    <dgm:cxn modelId="{A3B065FB-8973-4880-A685-0564346ED6BA}" type="presOf" srcId="{464EDDA4-6793-432F-8DAE-4391C28511D1}" destId="{3EEE4314-EF92-482C-919C-C70FAE7DF19A}" srcOrd="0" destOrd="0" presId="urn:microsoft.com/office/officeart/2005/8/layout/chevron2"/>
    <dgm:cxn modelId="{E35E42C2-34A9-4963-BB66-7C8395C732F7}" type="presParOf" srcId="{3EEE4314-EF92-482C-919C-C70FAE7DF19A}" destId="{73E727F3-7E9C-46BA-98D9-4A8D2D9AE6E6}" srcOrd="0" destOrd="0" presId="urn:microsoft.com/office/officeart/2005/8/layout/chevron2"/>
    <dgm:cxn modelId="{0A154EB0-14C5-415D-88F8-22A950E9E24C}" type="presParOf" srcId="{73E727F3-7E9C-46BA-98D9-4A8D2D9AE6E6}" destId="{4672C3AD-5446-4E93-98D4-F43BA2E0340F}" srcOrd="0" destOrd="0" presId="urn:microsoft.com/office/officeart/2005/8/layout/chevron2"/>
    <dgm:cxn modelId="{E013FC61-1353-4DE9-A5E2-AC3AA92B0D3C}" type="presParOf" srcId="{73E727F3-7E9C-46BA-98D9-4A8D2D9AE6E6}" destId="{423E428A-515D-4F7D-A832-8E1A05F9E0DA}" srcOrd="1" destOrd="0" presId="urn:microsoft.com/office/officeart/2005/8/layout/chevron2"/>
    <dgm:cxn modelId="{BB8560C6-2BFF-45DB-9944-BA22449C1624}" type="presParOf" srcId="{3EEE4314-EF92-482C-919C-C70FAE7DF19A}" destId="{2CF629AD-C146-4B81-AAC9-6413687C1E91}" srcOrd="1" destOrd="0" presId="urn:microsoft.com/office/officeart/2005/8/layout/chevron2"/>
    <dgm:cxn modelId="{160F1266-A3A1-44EF-91A4-7028F33A71DB}" type="presParOf" srcId="{3EEE4314-EF92-482C-919C-C70FAE7DF19A}" destId="{DBD25DB0-CEB3-4DA1-969F-7EB16A888B42}" srcOrd="2" destOrd="0" presId="urn:microsoft.com/office/officeart/2005/8/layout/chevron2"/>
    <dgm:cxn modelId="{52BE20C2-1615-42DA-B258-EC29871D48EB}" type="presParOf" srcId="{DBD25DB0-CEB3-4DA1-969F-7EB16A888B42}" destId="{C486BE0E-BA8C-4C31-9C2E-64D85F4CCDA1}" srcOrd="0" destOrd="0" presId="urn:microsoft.com/office/officeart/2005/8/layout/chevron2"/>
    <dgm:cxn modelId="{36C8D74F-BD7C-4DB0-AF11-B320AF22BCFD}" type="presParOf" srcId="{DBD25DB0-CEB3-4DA1-969F-7EB16A888B42}" destId="{973A3B4A-08A4-43E9-8227-43E44ED7B477}" srcOrd="1" destOrd="0" presId="urn:microsoft.com/office/officeart/2005/8/layout/chevron2"/>
    <dgm:cxn modelId="{6EF93EE8-4F5E-41A7-A600-DDE0D5DFA4EB}" type="presParOf" srcId="{3EEE4314-EF92-482C-919C-C70FAE7DF19A}" destId="{2261FCAE-4C3E-400F-B630-EFBF5DDC14BB}" srcOrd="3" destOrd="0" presId="urn:microsoft.com/office/officeart/2005/8/layout/chevron2"/>
    <dgm:cxn modelId="{AF8A03EC-A626-4876-B941-8D7194E98C3D}" type="presParOf" srcId="{3EEE4314-EF92-482C-919C-C70FAE7DF19A}" destId="{69D6C2ED-5AEE-4144-8220-97B3C0F969FE}" srcOrd="4" destOrd="0" presId="urn:microsoft.com/office/officeart/2005/8/layout/chevron2"/>
    <dgm:cxn modelId="{EADEE77A-DD57-493A-821B-88D2A2FEF1FD}" type="presParOf" srcId="{69D6C2ED-5AEE-4144-8220-97B3C0F969FE}" destId="{718A78C5-7523-4B1D-9C0A-8991EC0E4C0A}" srcOrd="0" destOrd="0" presId="urn:microsoft.com/office/officeart/2005/8/layout/chevron2"/>
    <dgm:cxn modelId="{2EC65C2C-EEC2-465C-813B-B05DD52A0E74}" type="presParOf" srcId="{69D6C2ED-5AEE-4144-8220-97B3C0F969FE}" destId="{F4B21AE6-39CA-4873-A0BA-A0DCBA0FC17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23E3F1-9880-418C-A102-5A9BF640DD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F8B5257-9460-413F-87BF-83DA65301ABD}">
      <dgm:prSet phldrT="[Text]"/>
      <dgm:spPr/>
      <dgm:t>
        <a:bodyPr/>
        <a:lstStyle/>
        <a:p>
          <a:r>
            <a:rPr lang="en-US" dirty="0"/>
            <a:t>Best form of visualization for popular learning algorithms</a:t>
          </a:r>
        </a:p>
      </dgm:t>
    </dgm:pt>
    <dgm:pt modelId="{D96CCD85-BC1F-40ED-8483-1091C7ADB0D7}" type="parTrans" cxnId="{F07BF9EE-EB26-4F1A-9B62-B72BF7AA3E16}">
      <dgm:prSet/>
      <dgm:spPr/>
      <dgm:t>
        <a:bodyPr/>
        <a:lstStyle/>
        <a:p>
          <a:endParaRPr lang="en-US"/>
        </a:p>
      </dgm:t>
    </dgm:pt>
    <dgm:pt modelId="{7EB64D22-4AE1-4107-B179-6AE8C20D05CE}" type="sibTrans" cxnId="{F07BF9EE-EB26-4F1A-9B62-B72BF7AA3E16}">
      <dgm:prSet/>
      <dgm:spPr/>
      <dgm:t>
        <a:bodyPr/>
        <a:lstStyle/>
        <a:p>
          <a:endParaRPr lang="en-US"/>
        </a:p>
      </dgm:t>
    </dgm:pt>
    <dgm:pt modelId="{D9DD20A3-79C6-4C1A-9D03-0E5EE1177028}">
      <dgm:prSet phldrT="[Text]"/>
      <dgm:spPr/>
      <dgm:t>
        <a:bodyPr/>
        <a:lstStyle/>
        <a:p>
          <a:r>
            <a:rPr lang="en-US" dirty="0"/>
            <a:t>Multiple randomly generated dataset of various shapes</a:t>
          </a:r>
        </a:p>
      </dgm:t>
    </dgm:pt>
    <dgm:pt modelId="{58BAF32E-9153-48E0-B250-894AB16FC085}" type="parTrans" cxnId="{B5DD351C-8C0B-4FD0-9873-BB0B8731C3AD}">
      <dgm:prSet/>
      <dgm:spPr/>
      <dgm:t>
        <a:bodyPr/>
        <a:lstStyle/>
        <a:p>
          <a:endParaRPr lang="en-US"/>
        </a:p>
      </dgm:t>
    </dgm:pt>
    <dgm:pt modelId="{3F446721-E2C5-4AE6-9A33-7551FCC056FC}" type="sibTrans" cxnId="{B5DD351C-8C0B-4FD0-9873-BB0B8731C3AD}">
      <dgm:prSet/>
      <dgm:spPr/>
      <dgm:t>
        <a:bodyPr/>
        <a:lstStyle/>
        <a:p>
          <a:endParaRPr lang="en-US"/>
        </a:p>
      </dgm:t>
    </dgm:pt>
    <dgm:pt modelId="{E58B5D5A-6016-40AA-86FB-29870D8CBDC7}">
      <dgm:prSet phldrT="[Text]"/>
      <dgm:spPr/>
      <dgm:t>
        <a:bodyPr/>
        <a:lstStyle/>
        <a:p>
          <a:r>
            <a:rPr lang="en-US" dirty="0"/>
            <a:t>9 learning algorithms and can be modularly extended</a:t>
          </a:r>
        </a:p>
      </dgm:t>
    </dgm:pt>
    <dgm:pt modelId="{5DC2ED87-CF78-4B67-A88E-7E129185444D}" type="parTrans" cxnId="{0A0CB1E8-8F7D-4CF6-951D-38268A3FAA3F}">
      <dgm:prSet/>
      <dgm:spPr/>
      <dgm:t>
        <a:bodyPr/>
        <a:lstStyle/>
        <a:p>
          <a:endParaRPr lang="en-US"/>
        </a:p>
      </dgm:t>
    </dgm:pt>
    <dgm:pt modelId="{7D1E8CD2-16E7-4D69-B08B-F8E39F8F6A52}" type="sibTrans" cxnId="{0A0CB1E8-8F7D-4CF6-951D-38268A3FAA3F}">
      <dgm:prSet/>
      <dgm:spPr/>
      <dgm:t>
        <a:bodyPr/>
        <a:lstStyle/>
        <a:p>
          <a:endParaRPr lang="en-US"/>
        </a:p>
      </dgm:t>
    </dgm:pt>
    <dgm:pt modelId="{C71B5668-E2FE-4FF3-8A17-E9B6F7E21DA4}">
      <dgm:prSet phldrT="[Text]"/>
      <dgm:spPr/>
      <dgm:t>
        <a:bodyPr/>
        <a:lstStyle/>
        <a:p>
          <a:r>
            <a:rPr lang="en-US" dirty="0"/>
            <a:t>Ease of access by deploying as a webapp</a:t>
          </a:r>
        </a:p>
      </dgm:t>
    </dgm:pt>
    <dgm:pt modelId="{A845994B-4DDA-497A-93FA-C9721A1F9659}" type="parTrans" cxnId="{109A9AEB-DA42-4F18-8A95-FDB5E207EED6}">
      <dgm:prSet/>
      <dgm:spPr/>
      <dgm:t>
        <a:bodyPr/>
        <a:lstStyle/>
        <a:p>
          <a:endParaRPr lang="en-US"/>
        </a:p>
      </dgm:t>
    </dgm:pt>
    <dgm:pt modelId="{284B72E1-FC6E-4544-8922-238CF1022DB8}" type="sibTrans" cxnId="{109A9AEB-DA42-4F18-8A95-FDB5E207EED6}">
      <dgm:prSet/>
      <dgm:spPr/>
      <dgm:t>
        <a:bodyPr/>
        <a:lstStyle/>
        <a:p>
          <a:endParaRPr lang="en-US"/>
        </a:p>
      </dgm:t>
    </dgm:pt>
    <dgm:pt modelId="{AF8F2633-65CC-4BCB-959F-3612CE965CC9}">
      <dgm:prSet phldrT="[Text]"/>
      <dgm:spPr/>
      <dgm:t>
        <a:bodyPr/>
        <a:lstStyle/>
        <a:p>
          <a:r>
            <a:rPr lang="en-US" dirty="0"/>
            <a:t>Interactive widgets to change hyperparameters	</a:t>
          </a:r>
        </a:p>
      </dgm:t>
    </dgm:pt>
    <dgm:pt modelId="{3A7F18AA-676A-4AE5-A989-F6EAA8A558B1}" type="parTrans" cxnId="{BE4AC92B-320D-4419-886B-033E40D82A7B}">
      <dgm:prSet/>
      <dgm:spPr/>
      <dgm:t>
        <a:bodyPr/>
        <a:lstStyle/>
        <a:p>
          <a:endParaRPr lang="en-US"/>
        </a:p>
      </dgm:t>
    </dgm:pt>
    <dgm:pt modelId="{58473E9D-3CD0-4E63-B257-0318E2502815}" type="sibTrans" cxnId="{BE4AC92B-320D-4419-886B-033E40D82A7B}">
      <dgm:prSet/>
      <dgm:spPr/>
      <dgm:t>
        <a:bodyPr/>
        <a:lstStyle/>
        <a:p>
          <a:endParaRPr lang="en-US"/>
        </a:p>
      </dgm:t>
    </dgm:pt>
    <dgm:pt modelId="{5704CFD7-3546-4EC5-BD25-DDABD5D32284}" type="pres">
      <dgm:prSet presAssocID="{B623E3F1-9880-418C-A102-5A9BF640DDA3}" presName="linear" presStyleCnt="0">
        <dgm:presLayoutVars>
          <dgm:dir/>
          <dgm:animLvl val="lvl"/>
          <dgm:resizeHandles val="exact"/>
        </dgm:presLayoutVars>
      </dgm:prSet>
      <dgm:spPr/>
    </dgm:pt>
    <dgm:pt modelId="{9E67A712-89A9-4814-A354-A0A13A553F0C}" type="pres">
      <dgm:prSet presAssocID="{2F8B5257-9460-413F-87BF-83DA65301ABD}" presName="parentLin" presStyleCnt="0"/>
      <dgm:spPr/>
    </dgm:pt>
    <dgm:pt modelId="{D521AD69-91B6-4AE9-A7C7-A2A8BB7C54BC}" type="pres">
      <dgm:prSet presAssocID="{2F8B5257-9460-413F-87BF-83DA65301ABD}" presName="parentLeftMargin" presStyleLbl="node1" presStyleIdx="0" presStyleCnt="5"/>
      <dgm:spPr/>
    </dgm:pt>
    <dgm:pt modelId="{8EE7D888-76D8-4B6A-86DC-3423AC51794C}" type="pres">
      <dgm:prSet presAssocID="{2F8B5257-9460-413F-87BF-83DA65301ABD}" presName="parentText" presStyleLbl="node1" presStyleIdx="0" presStyleCnt="5">
        <dgm:presLayoutVars>
          <dgm:chMax val="0"/>
          <dgm:bulletEnabled val="1"/>
        </dgm:presLayoutVars>
      </dgm:prSet>
      <dgm:spPr/>
    </dgm:pt>
    <dgm:pt modelId="{0C23B32D-39EF-4B4F-ADE3-6FD0081456A8}" type="pres">
      <dgm:prSet presAssocID="{2F8B5257-9460-413F-87BF-83DA65301ABD}" presName="negativeSpace" presStyleCnt="0"/>
      <dgm:spPr/>
    </dgm:pt>
    <dgm:pt modelId="{6DF0CF9C-A9B3-468F-A758-C742504C7E73}" type="pres">
      <dgm:prSet presAssocID="{2F8B5257-9460-413F-87BF-83DA65301ABD}" presName="childText" presStyleLbl="conFgAcc1" presStyleIdx="0" presStyleCnt="5">
        <dgm:presLayoutVars>
          <dgm:bulletEnabled val="1"/>
        </dgm:presLayoutVars>
      </dgm:prSet>
      <dgm:spPr/>
    </dgm:pt>
    <dgm:pt modelId="{E0C2D99F-F3C9-4CC3-8607-008C248E6B93}" type="pres">
      <dgm:prSet presAssocID="{7EB64D22-4AE1-4107-B179-6AE8C20D05CE}" presName="spaceBetweenRectangles" presStyleCnt="0"/>
      <dgm:spPr/>
    </dgm:pt>
    <dgm:pt modelId="{6B7C0807-B445-44DC-99B5-F7A8D1997868}" type="pres">
      <dgm:prSet presAssocID="{D9DD20A3-79C6-4C1A-9D03-0E5EE1177028}" presName="parentLin" presStyleCnt="0"/>
      <dgm:spPr/>
    </dgm:pt>
    <dgm:pt modelId="{53BFAAA6-762B-4F7C-B562-7B053680A4C7}" type="pres">
      <dgm:prSet presAssocID="{D9DD20A3-79C6-4C1A-9D03-0E5EE1177028}" presName="parentLeftMargin" presStyleLbl="node1" presStyleIdx="0" presStyleCnt="5"/>
      <dgm:spPr/>
    </dgm:pt>
    <dgm:pt modelId="{C1B57141-EC7C-4751-BE49-13511C982F6B}" type="pres">
      <dgm:prSet presAssocID="{D9DD20A3-79C6-4C1A-9D03-0E5EE1177028}" presName="parentText" presStyleLbl="node1" presStyleIdx="1" presStyleCnt="5">
        <dgm:presLayoutVars>
          <dgm:chMax val="0"/>
          <dgm:bulletEnabled val="1"/>
        </dgm:presLayoutVars>
      </dgm:prSet>
      <dgm:spPr/>
    </dgm:pt>
    <dgm:pt modelId="{C8CB4573-A4A1-4F25-BD21-18EBA4C334ED}" type="pres">
      <dgm:prSet presAssocID="{D9DD20A3-79C6-4C1A-9D03-0E5EE1177028}" presName="negativeSpace" presStyleCnt="0"/>
      <dgm:spPr/>
    </dgm:pt>
    <dgm:pt modelId="{C7D04FB3-4FB3-4DE7-B889-49743BE27046}" type="pres">
      <dgm:prSet presAssocID="{D9DD20A3-79C6-4C1A-9D03-0E5EE1177028}" presName="childText" presStyleLbl="conFgAcc1" presStyleIdx="1" presStyleCnt="5">
        <dgm:presLayoutVars>
          <dgm:bulletEnabled val="1"/>
        </dgm:presLayoutVars>
      </dgm:prSet>
      <dgm:spPr/>
    </dgm:pt>
    <dgm:pt modelId="{784E7912-A736-423B-951B-4133BDDC5ACF}" type="pres">
      <dgm:prSet presAssocID="{3F446721-E2C5-4AE6-9A33-7551FCC056FC}" presName="spaceBetweenRectangles" presStyleCnt="0"/>
      <dgm:spPr/>
    </dgm:pt>
    <dgm:pt modelId="{6D7F6FAB-08E3-4978-85DF-6D75CB05775C}" type="pres">
      <dgm:prSet presAssocID="{E58B5D5A-6016-40AA-86FB-29870D8CBDC7}" presName="parentLin" presStyleCnt="0"/>
      <dgm:spPr/>
    </dgm:pt>
    <dgm:pt modelId="{B0D3CD7A-8B0C-49C5-9AE5-577C6D12B0C9}" type="pres">
      <dgm:prSet presAssocID="{E58B5D5A-6016-40AA-86FB-29870D8CBDC7}" presName="parentLeftMargin" presStyleLbl="node1" presStyleIdx="1" presStyleCnt="5"/>
      <dgm:spPr/>
    </dgm:pt>
    <dgm:pt modelId="{D2978EA0-332A-41E7-AA97-671A33D13B12}" type="pres">
      <dgm:prSet presAssocID="{E58B5D5A-6016-40AA-86FB-29870D8CBDC7}" presName="parentText" presStyleLbl="node1" presStyleIdx="2" presStyleCnt="5">
        <dgm:presLayoutVars>
          <dgm:chMax val="0"/>
          <dgm:bulletEnabled val="1"/>
        </dgm:presLayoutVars>
      </dgm:prSet>
      <dgm:spPr/>
    </dgm:pt>
    <dgm:pt modelId="{AE939663-F4AA-4824-AA6D-70F8D0063FE9}" type="pres">
      <dgm:prSet presAssocID="{E58B5D5A-6016-40AA-86FB-29870D8CBDC7}" presName="negativeSpace" presStyleCnt="0"/>
      <dgm:spPr/>
    </dgm:pt>
    <dgm:pt modelId="{63029FE7-D4F2-46B8-9358-BC2EFCC0A5F7}" type="pres">
      <dgm:prSet presAssocID="{E58B5D5A-6016-40AA-86FB-29870D8CBDC7}" presName="childText" presStyleLbl="conFgAcc1" presStyleIdx="2" presStyleCnt="5">
        <dgm:presLayoutVars>
          <dgm:bulletEnabled val="1"/>
        </dgm:presLayoutVars>
      </dgm:prSet>
      <dgm:spPr/>
    </dgm:pt>
    <dgm:pt modelId="{1A6D141B-31A0-4F67-AE87-00449E52D797}" type="pres">
      <dgm:prSet presAssocID="{7D1E8CD2-16E7-4D69-B08B-F8E39F8F6A52}" presName="spaceBetweenRectangles" presStyleCnt="0"/>
      <dgm:spPr/>
    </dgm:pt>
    <dgm:pt modelId="{962FEC94-399C-44B4-A4A2-B2AE7D22B92A}" type="pres">
      <dgm:prSet presAssocID="{AF8F2633-65CC-4BCB-959F-3612CE965CC9}" presName="parentLin" presStyleCnt="0"/>
      <dgm:spPr/>
    </dgm:pt>
    <dgm:pt modelId="{1FEDFA34-772E-4957-B33A-0C5AAF499E34}" type="pres">
      <dgm:prSet presAssocID="{AF8F2633-65CC-4BCB-959F-3612CE965CC9}" presName="parentLeftMargin" presStyleLbl="node1" presStyleIdx="2" presStyleCnt="5"/>
      <dgm:spPr/>
    </dgm:pt>
    <dgm:pt modelId="{E4CB5A85-CBF1-402F-903D-2CECD28A31B0}" type="pres">
      <dgm:prSet presAssocID="{AF8F2633-65CC-4BCB-959F-3612CE965CC9}" presName="parentText" presStyleLbl="node1" presStyleIdx="3" presStyleCnt="5">
        <dgm:presLayoutVars>
          <dgm:chMax val="0"/>
          <dgm:bulletEnabled val="1"/>
        </dgm:presLayoutVars>
      </dgm:prSet>
      <dgm:spPr/>
    </dgm:pt>
    <dgm:pt modelId="{2D8BCCF3-5313-4736-83A0-B2DB8EB43B67}" type="pres">
      <dgm:prSet presAssocID="{AF8F2633-65CC-4BCB-959F-3612CE965CC9}" presName="negativeSpace" presStyleCnt="0"/>
      <dgm:spPr/>
    </dgm:pt>
    <dgm:pt modelId="{D2DB8D08-FA9A-49BC-83CE-299CA7734E15}" type="pres">
      <dgm:prSet presAssocID="{AF8F2633-65CC-4BCB-959F-3612CE965CC9}" presName="childText" presStyleLbl="conFgAcc1" presStyleIdx="3" presStyleCnt="5">
        <dgm:presLayoutVars>
          <dgm:bulletEnabled val="1"/>
        </dgm:presLayoutVars>
      </dgm:prSet>
      <dgm:spPr/>
    </dgm:pt>
    <dgm:pt modelId="{28AE463D-6DDD-4515-AA99-89850A79B227}" type="pres">
      <dgm:prSet presAssocID="{58473E9D-3CD0-4E63-B257-0318E2502815}" presName="spaceBetweenRectangles" presStyleCnt="0"/>
      <dgm:spPr/>
    </dgm:pt>
    <dgm:pt modelId="{783667BB-1190-4219-8CFE-B164BAA49960}" type="pres">
      <dgm:prSet presAssocID="{C71B5668-E2FE-4FF3-8A17-E9B6F7E21DA4}" presName="parentLin" presStyleCnt="0"/>
      <dgm:spPr/>
    </dgm:pt>
    <dgm:pt modelId="{DB9F15B7-D039-454A-A88C-8AAE9DD3A76E}" type="pres">
      <dgm:prSet presAssocID="{C71B5668-E2FE-4FF3-8A17-E9B6F7E21DA4}" presName="parentLeftMargin" presStyleLbl="node1" presStyleIdx="3" presStyleCnt="5"/>
      <dgm:spPr/>
    </dgm:pt>
    <dgm:pt modelId="{DC15AC79-9699-49A7-A7DA-E4D671ECF1EF}" type="pres">
      <dgm:prSet presAssocID="{C71B5668-E2FE-4FF3-8A17-E9B6F7E21DA4}" presName="parentText" presStyleLbl="node1" presStyleIdx="4" presStyleCnt="5">
        <dgm:presLayoutVars>
          <dgm:chMax val="0"/>
          <dgm:bulletEnabled val="1"/>
        </dgm:presLayoutVars>
      </dgm:prSet>
      <dgm:spPr/>
    </dgm:pt>
    <dgm:pt modelId="{CFADC734-6DEC-4E05-8062-8FAFE761958C}" type="pres">
      <dgm:prSet presAssocID="{C71B5668-E2FE-4FF3-8A17-E9B6F7E21DA4}" presName="negativeSpace" presStyleCnt="0"/>
      <dgm:spPr/>
    </dgm:pt>
    <dgm:pt modelId="{2647BEFC-2C5F-4223-B79A-DEB9CC6FB468}" type="pres">
      <dgm:prSet presAssocID="{C71B5668-E2FE-4FF3-8A17-E9B6F7E21DA4}" presName="childText" presStyleLbl="conFgAcc1" presStyleIdx="4" presStyleCnt="5">
        <dgm:presLayoutVars>
          <dgm:bulletEnabled val="1"/>
        </dgm:presLayoutVars>
      </dgm:prSet>
      <dgm:spPr/>
    </dgm:pt>
  </dgm:ptLst>
  <dgm:cxnLst>
    <dgm:cxn modelId="{73F4A205-8236-424F-8DB9-C307DDED841D}" type="presOf" srcId="{B623E3F1-9880-418C-A102-5A9BF640DDA3}" destId="{5704CFD7-3546-4EC5-BD25-DDABD5D32284}" srcOrd="0" destOrd="0" presId="urn:microsoft.com/office/officeart/2005/8/layout/list1"/>
    <dgm:cxn modelId="{B5DD351C-8C0B-4FD0-9873-BB0B8731C3AD}" srcId="{B623E3F1-9880-418C-A102-5A9BF640DDA3}" destId="{D9DD20A3-79C6-4C1A-9D03-0E5EE1177028}" srcOrd="1" destOrd="0" parTransId="{58BAF32E-9153-48E0-B250-894AB16FC085}" sibTransId="{3F446721-E2C5-4AE6-9A33-7551FCC056FC}"/>
    <dgm:cxn modelId="{BE4AC92B-320D-4419-886B-033E40D82A7B}" srcId="{B623E3F1-9880-418C-A102-5A9BF640DDA3}" destId="{AF8F2633-65CC-4BCB-959F-3612CE965CC9}" srcOrd="3" destOrd="0" parTransId="{3A7F18AA-676A-4AE5-A989-F6EAA8A558B1}" sibTransId="{58473E9D-3CD0-4E63-B257-0318E2502815}"/>
    <dgm:cxn modelId="{306B6760-DCB9-40CA-972C-B665699B31B6}" type="presOf" srcId="{AF8F2633-65CC-4BCB-959F-3612CE965CC9}" destId="{1FEDFA34-772E-4957-B33A-0C5AAF499E34}" srcOrd="0" destOrd="0" presId="urn:microsoft.com/office/officeart/2005/8/layout/list1"/>
    <dgm:cxn modelId="{C536EC62-A890-47A8-8610-C24884E50609}" type="presOf" srcId="{E58B5D5A-6016-40AA-86FB-29870D8CBDC7}" destId="{D2978EA0-332A-41E7-AA97-671A33D13B12}" srcOrd="1" destOrd="0" presId="urn:microsoft.com/office/officeart/2005/8/layout/list1"/>
    <dgm:cxn modelId="{161F8263-6E86-4354-B043-28AB10BF7650}" type="presOf" srcId="{C71B5668-E2FE-4FF3-8A17-E9B6F7E21DA4}" destId="{DB9F15B7-D039-454A-A88C-8AAE9DD3A76E}" srcOrd="0" destOrd="0" presId="urn:microsoft.com/office/officeart/2005/8/layout/list1"/>
    <dgm:cxn modelId="{6D2A9445-4AF5-4240-AFF7-E0A9D092D1CC}" type="presOf" srcId="{D9DD20A3-79C6-4C1A-9D03-0E5EE1177028}" destId="{53BFAAA6-762B-4F7C-B562-7B053680A4C7}" srcOrd="0" destOrd="0" presId="urn:microsoft.com/office/officeart/2005/8/layout/list1"/>
    <dgm:cxn modelId="{1FDC216D-00A4-4F01-8E5E-EAB2841FF30E}" type="presOf" srcId="{2F8B5257-9460-413F-87BF-83DA65301ABD}" destId="{D521AD69-91B6-4AE9-A7C7-A2A8BB7C54BC}" srcOrd="0" destOrd="0" presId="urn:microsoft.com/office/officeart/2005/8/layout/list1"/>
    <dgm:cxn modelId="{32EB264E-DB5F-4EDF-BD64-206589C8BB73}" type="presOf" srcId="{AF8F2633-65CC-4BCB-959F-3612CE965CC9}" destId="{E4CB5A85-CBF1-402F-903D-2CECD28A31B0}" srcOrd="1" destOrd="0" presId="urn:microsoft.com/office/officeart/2005/8/layout/list1"/>
    <dgm:cxn modelId="{1D1891AE-0E6C-42FB-933C-1A1E6D77B85A}" type="presOf" srcId="{2F8B5257-9460-413F-87BF-83DA65301ABD}" destId="{8EE7D888-76D8-4B6A-86DC-3423AC51794C}" srcOrd="1" destOrd="0" presId="urn:microsoft.com/office/officeart/2005/8/layout/list1"/>
    <dgm:cxn modelId="{3E7731CF-D35D-4488-BE72-C3B1C6C59C05}" type="presOf" srcId="{D9DD20A3-79C6-4C1A-9D03-0E5EE1177028}" destId="{C1B57141-EC7C-4751-BE49-13511C982F6B}" srcOrd="1" destOrd="0" presId="urn:microsoft.com/office/officeart/2005/8/layout/list1"/>
    <dgm:cxn modelId="{AC7F84D3-0060-4D09-AFAC-3AE7D4668C0C}" type="presOf" srcId="{C71B5668-E2FE-4FF3-8A17-E9B6F7E21DA4}" destId="{DC15AC79-9699-49A7-A7DA-E4D671ECF1EF}" srcOrd="1" destOrd="0" presId="urn:microsoft.com/office/officeart/2005/8/layout/list1"/>
    <dgm:cxn modelId="{AB27F7E1-8CDF-47D0-A751-DB73A650D5A9}" type="presOf" srcId="{E58B5D5A-6016-40AA-86FB-29870D8CBDC7}" destId="{B0D3CD7A-8B0C-49C5-9AE5-577C6D12B0C9}" srcOrd="0" destOrd="0" presId="urn:microsoft.com/office/officeart/2005/8/layout/list1"/>
    <dgm:cxn modelId="{0A0CB1E8-8F7D-4CF6-951D-38268A3FAA3F}" srcId="{B623E3F1-9880-418C-A102-5A9BF640DDA3}" destId="{E58B5D5A-6016-40AA-86FB-29870D8CBDC7}" srcOrd="2" destOrd="0" parTransId="{5DC2ED87-CF78-4B67-A88E-7E129185444D}" sibTransId="{7D1E8CD2-16E7-4D69-B08B-F8E39F8F6A52}"/>
    <dgm:cxn modelId="{109A9AEB-DA42-4F18-8A95-FDB5E207EED6}" srcId="{B623E3F1-9880-418C-A102-5A9BF640DDA3}" destId="{C71B5668-E2FE-4FF3-8A17-E9B6F7E21DA4}" srcOrd="4" destOrd="0" parTransId="{A845994B-4DDA-497A-93FA-C9721A1F9659}" sibTransId="{284B72E1-FC6E-4544-8922-238CF1022DB8}"/>
    <dgm:cxn modelId="{F07BF9EE-EB26-4F1A-9B62-B72BF7AA3E16}" srcId="{B623E3F1-9880-418C-A102-5A9BF640DDA3}" destId="{2F8B5257-9460-413F-87BF-83DA65301ABD}" srcOrd="0" destOrd="0" parTransId="{D96CCD85-BC1F-40ED-8483-1091C7ADB0D7}" sibTransId="{7EB64D22-4AE1-4107-B179-6AE8C20D05CE}"/>
    <dgm:cxn modelId="{D60D9E46-A8B9-4F8C-8B7B-895E48897A12}" type="presParOf" srcId="{5704CFD7-3546-4EC5-BD25-DDABD5D32284}" destId="{9E67A712-89A9-4814-A354-A0A13A553F0C}" srcOrd="0" destOrd="0" presId="urn:microsoft.com/office/officeart/2005/8/layout/list1"/>
    <dgm:cxn modelId="{698A6BFF-C18B-4C3D-9DA8-04D77ADF429F}" type="presParOf" srcId="{9E67A712-89A9-4814-A354-A0A13A553F0C}" destId="{D521AD69-91B6-4AE9-A7C7-A2A8BB7C54BC}" srcOrd="0" destOrd="0" presId="urn:microsoft.com/office/officeart/2005/8/layout/list1"/>
    <dgm:cxn modelId="{DAB6645A-DD05-4D4F-94C6-9869E00C5DD3}" type="presParOf" srcId="{9E67A712-89A9-4814-A354-A0A13A553F0C}" destId="{8EE7D888-76D8-4B6A-86DC-3423AC51794C}" srcOrd="1" destOrd="0" presId="urn:microsoft.com/office/officeart/2005/8/layout/list1"/>
    <dgm:cxn modelId="{957AE16D-3B48-40B2-89F0-6CA345DDF7BF}" type="presParOf" srcId="{5704CFD7-3546-4EC5-BD25-DDABD5D32284}" destId="{0C23B32D-39EF-4B4F-ADE3-6FD0081456A8}" srcOrd="1" destOrd="0" presId="urn:microsoft.com/office/officeart/2005/8/layout/list1"/>
    <dgm:cxn modelId="{3B9D32B5-29F5-463A-91F2-52C432F17E66}" type="presParOf" srcId="{5704CFD7-3546-4EC5-BD25-DDABD5D32284}" destId="{6DF0CF9C-A9B3-468F-A758-C742504C7E73}" srcOrd="2" destOrd="0" presId="urn:microsoft.com/office/officeart/2005/8/layout/list1"/>
    <dgm:cxn modelId="{13784D8D-08A0-4FE1-AD82-BA3CA547CCBA}" type="presParOf" srcId="{5704CFD7-3546-4EC5-BD25-DDABD5D32284}" destId="{E0C2D99F-F3C9-4CC3-8607-008C248E6B93}" srcOrd="3" destOrd="0" presId="urn:microsoft.com/office/officeart/2005/8/layout/list1"/>
    <dgm:cxn modelId="{3818A0D2-E778-4E52-93F2-767C98C6DBFF}" type="presParOf" srcId="{5704CFD7-3546-4EC5-BD25-DDABD5D32284}" destId="{6B7C0807-B445-44DC-99B5-F7A8D1997868}" srcOrd="4" destOrd="0" presId="urn:microsoft.com/office/officeart/2005/8/layout/list1"/>
    <dgm:cxn modelId="{BCDF04AF-5277-4D93-8B39-87A6E489841C}" type="presParOf" srcId="{6B7C0807-B445-44DC-99B5-F7A8D1997868}" destId="{53BFAAA6-762B-4F7C-B562-7B053680A4C7}" srcOrd="0" destOrd="0" presId="urn:microsoft.com/office/officeart/2005/8/layout/list1"/>
    <dgm:cxn modelId="{92B0D281-8591-4A0C-877F-12EF51BD73D1}" type="presParOf" srcId="{6B7C0807-B445-44DC-99B5-F7A8D1997868}" destId="{C1B57141-EC7C-4751-BE49-13511C982F6B}" srcOrd="1" destOrd="0" presId="urn:microsoft.com/office/officeart/2005/8/layout/list1"/>
    <dgm:cxn modelId="{7809961A-A815-4A6F-B6D9-8F35A9AC5482}" type="presParOf" srcId="{5704CFD7-3546-4EC5-BD25-DDABD5D32284}" destId="{C8CB4573-A4A1-4F25-BD21-18EBA4C334ED}" srcOrd="5" destOrd="0" presId="urn:microsoft.com/office/officeart/2005/8/layout/list1"/>
    <dgm:cxn modelId="{3A7172A7-4260-4CA2-A724-AAF3C6F76867}" type="presParOf" srcId="{5704CFD7-3546-4EC5-BD25-DDABD5D32284}" destId="{C7D04FB3-4FB3-4DE7-B889-49743BE27046}" srcOrd="6" destOrd="0" presId="urn:microsoft.com/office/officeart/2005/8/layout/list1"/>
    <dgm:cxn modelId="{DED3B761-8C9B-4199-8B28-4F52EF9B6BA5}" type="presParOf" srcId="{5704CFD7-3546-4EC5-BD25-DDABD5D32284}" destId="{784E7912-A736-423B-951B-4133BDDC5ACF}" srcOrd="7" destOrd="0" presId="urn:microsoft.com/office/officeart/2005/8/layout/list1"/>
    <dgm:cxn modelId="{A7B4AE63-508C-4B31-8C04-AAA6B38F63EE}" type="presParOf" srcId="{5704CFD7-3546-4EC5-BD25-DDABD5D32284}" destId="{6D7F6FAB-08E3-4978-85DF-6D75CB05775C}" srcOrd="8" destOrd="0" presId="urn:microsoft.com/office/officeart/2005/8/layout/list1"/>
    <dgm:cxn modelId="{06D9DC29-A3C8-4F1D-B93A-4ADB38584F3D}" type="presParOf" srcId="{6D7F6FAB-08E3-4978-85DF-6D75CB05775C}" destId="{B0D3CD7A-8B0C-49C5-9AE5-577C6D12B0C9}" srcOrd="0" destOrd="0" presId="urn:microsoft.com/office/officeart/2005/8/layout/list1"/>
    <dgm:cxn modelId="{448FDB01-2502-4F71-BBF3-D705966B1BF6}" type="presParOf" srcId="{6D7F6FAB-08E3-4978-85DF-6D75CB05775C}" destId="{D2978EA0-332A-41E7-AA97-671A33D13B12}" srcOrd="1" destOrd="0" presId="urn:microsoft.com/office/officeart/2005/8/layout/list1"/>
    <dgm:cxn modelId="{CA237EAF-DD0F-4EB2-A21B-0378DAD3A3EF}" type="presParOf" srcId="{5704CFD7-3546-4EC5-BD25-DDABD5D32284}" destId="{AE939663-F4AA-4824-AA6D-70F8D0063FE9}" srcOrd="9" destOrd="0" presId="urn:microsoft.com/office/officeart/2005/8/layout/list1"/>
    <dgm:cxn modelId="{547B5D5C-3349-4040-A82F-8047C9B25262}" type="presParOf" srcId="{5704CFD7-3546-4EC5-BD25-DDABD5D32284}" destId="{63029FE7-D4F2-46B8-9358-BC2EFCC0A5F7}" srcOrd="10" destOrd="0" presId="urn:microsoft.com/office/officeart/2005/8/layout/list1"/>
    <dgm:cxn modelId="{CDEB950C-1460-4C86-8082-F100200DA3A6}" type="presParOf" srcId="{5704CFD7-3546-4EC5-BD25-DDABD5D32284}" destId="{1A6D141B-31A0-4F67-AE87-00449E52D797}" srcOrd="11" destOrd="0" presId="urn:microsoft.com/office/officeart/2005/8/layout/list1"/>
    <dgm:cxn modelId="{7A964DAD-1346-41A6-9A0A-7EB3C70E4C3B}" type="presParOf" srcId="{5704CFD7-3546-4EC5-BD25-DDABD5D32284}" destId="{962FEC94-399C-44B4-A4A2-B2AE7D22B92A}" srcOrd="12" destOrd="0" presId="urn:microsoft.com/office/officeart/2005/8/layout/list1"/>
    <dgm:cxn modelId="{BD1A7DCC-B4BB-4868-BEA7-038E676610DC}" type="presParOf" srcId="{962FEC94-399C-44B4-A4A2-B2AE7D22B92A}" destId="{1FEDFA34-772E-4957-B33A-0C5AAF499E34}" srcOrd="0" destOrd="0" presId="urn:microsoft.com/office/officeart/2005/8/layout/list1"/>
    <dgm:cxn modelId="{043FFCBB-9E1E-4D18-8616-01B8460FF44C}" type="presParOf" srcId="{962FEC94-399C-44B4-A4A2-B2AE7D22B92A}" destId="{E4CB5A85-CBF1-402F-903D-2CECD28A31B0}" srcOrd="1" destOrd="0" presId="urn:microsoft.com/office/officeart/2005/8/layout/list1"/>
    <dgm:cxn modelId="{DFDC5AE5-93AB-460F-998F-6C0B887C834A}" type="presParOf" srcId="{5704CFD7-3546-4EC5-BD25-DDABD5D32284}" destId="{2D8BCCF3-5313-4736-83A0-B2DB8EB43B67}" srcOrd="13" destOrd="0" presId="urn:microsoft.com/office/officeart/2005/8/layout/list1"/>
    <dgm:cxn modelId="{AFC1EC72-EDE8-490D-809D-74810BBAE78B}" type="presParOf" srcId="{5704CFD7-3546-4EC5-BD25-DDABD5D32284}" destId="{D2DB8D08-FA9A-49BC-83CE-299CA7734E15}" srcOrd="14" destOrd="0" presId="urn:microsoft.com/office/officeart/2005/8/layout/list1"/>
    <dgm:cxn modelId="{A0853909-339B-46A9-B00C-1AC5E4665F9A}" type="presParOf" srcId="{5704CFD7-3546-4EC5-BD25-DDABD5D32284}" destId="{28AE463D-6DDD-4515-AA99-89850A79B227}" srcOrd="15" destOrd="0" presId="urn:microsoft.com/office/officeart/2005/8/layout/list1"/>
    <dgm:cxn modelId="{49135D55-8672-4D37-979D-F6724615B300}" type="presParOf" srcId="{5704CFD7-3546-4EC5-BD25-DDABD5D32284}" destId="{783667BB-1190-4219-8CFE-B164BAA49960}" srcOrd="16" destOrd="0" presId="urn:microsoft.com/office/officeart/2005/8/layout/list1"/>
    <dgm:cxn modelId="{CD56A1BF-0A19-4AB9-9517-C5DC982902EC}" type="presParOf" srcId="{783667BB-1190-4219-8CFE-B164BAA49960}" destId="{DB9F15B7-D039-454A-A88C-8AAE9DD3A76E}" srcOrd="0" destOrd="0" presId="urn:microsoft.com/office/officeart/2005/8/layout/list1"/>
    <dgm:cxn modelId="{F5725AA9-69AC-4294-8674-2976B44CBEE3}" type="presParOf" srcId="{783667BB-1190-4219-8CFE-B164BAA49960}" destId="{DC15AC79-9699-49A7-A7DA-E4D671ECF1EF}" srcOrd="1" destOrd="0" presId="urn:microsoft.com/office/officeart/2005/8/layout/list1"/>
    <dgm:cxn modelId="{331AB1FB-C36B-47A4-8BB6-55F031AB350E}" type="presParOf" srcId="{5704CFD7-3546-4EC5-BD25-DDABD5D32284}" destId="{CFADC734-6DEC-4E05-8062-8FAFE761958C}" srcOrd="17" destOrd="0" presId="urn:microsoft.com/office/officeart/2005/8/layout/list1"/>
    <dgm:cxn modelId="{FBC1EBDC-C535-4D95-A8E4-0AE3186DD711}" type="presParOf" srcId="{5704CFD7-3546-4EC5-BD25-DDABD5D32284}" destId="{2647BEFC-2C5F-4223-B79A-DEB9CC6FB46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F8F052-4022-41D9-B67E-AF6A9C7E1F08}"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56E43FF1-52C4-4A85-8D79-6B32C5F71B8E}">
      <dgm:prSet phldrT="[Text]"/>
      <dgm:spPr/>
      <dgm:t>
        <a:bodyPr/>
        <a:lstStyle/>
        <a:p>
          <a:r>
            <a:rPr lang="en-US" dirty="0"/>
            <a:t>Language</a:t>
          </a:r>
        </a:p>
      </dgm:t>
    </dgm:pt>
    <dgm:pt modelId="{386B41A6-BD53-417D-AF35-F45C71C22B95}" type="parTrans" cxnId="{D367B499-B416-467B-BE34-944D6A60F4EC}">
      <dgm:prSet/>
      <dgm:spPr/>
      <dgm:t>
        <a:bodyPr/>
        <a:lstStyle/>
        <a:p>
          <a:endParaRPr lang="en-US"/>
        </a:p>
      </dgm:t>
    </dgm:pt>
    <dgm:pt modelId="{6E24999B-7FFE-42DF-9EC1-9A026AFA65FC}" type="sibTrans" cxnId="{D367B499-B416-467B-BE34-944D6A60F4EC}">
      <dgm:prSet/>
      <dgm:spPr/>
      <dgm:t>
        <a:bodyPr/>
        <a:lstStyle/>
        <a:p>
          <a:endParaRPr lang="en-US"/>
        </a:p>
      </dgm:t>
    </dgm:pt>
    <dgm:pt modelId="{F6AE025F-EB2A-4B33-B063-D7036225EB9A}">
      <dgm:prSet phldrT="[Text]" custT="1"/>
      <dgm:spPr/>
      <dgm:t>
        <a:bodyPr/>
        <a:lstStyle/>
        <a:p>
          <a:pPr>
            <a:buNone/>
          </a:pPr>
          <a:r>
            <a:rPr lang="en-US" sz="4400" dirty="0"/>
            <a:t>Python</a:t>
          </a:r>
        </a:p>
        <a:p>
          <a:pPr>
            <a:buFont typeface="Arial" panose="020B0604020202020204" pitchFamily="34" charset="0"/>
            <a:buChar char="•"/>
          </a:pPr>
          <a:r>
            <a:rPr lang="en-US" sz="1800" dirty="0">
              <a:solidFill>
                <a:schemeClr val="tx2">
                  <a:lumMod val="75000"/>
                </a:schemeClr>
              </a:solidFill>
              <a:latin typeface="+mn-lt"/>
            </a:rPr>
            <a:t>- Most popular language for machine learning</a:t>
          </a:r>
        </a:p>
        <a:p>
          <a:pPr>
            <a:buFont typeface="Arial" panose="020B0604020202020204" pitchFamily="34" charset="0"/>
            <a:buChar char="•"/>
          </a:pPr>
          <a:r>
            <a:rPr lang="en-US" sz="1800" dirty="0">
              <a:solidFill>
                <a:schemeClr val="tx2">
                  <a:lumMod val="75000"/>
                </a:schemeClr>
              </a:solidFill>
              <a:latin typeface="+mn-lt"/>
            </a:rPr>
            <a:t>- Lots of open-source library for optimized ML algorithms</a:t>
          </a:r>
        </a:p>
        <a:p>
          <a:pPr>
            <a:buFont typeface="Arial" panose="020B0604020202020204" pitchFamily="34" charset="0"/>
            <a:buChar char="•"/>
          </a:pPr>
          <a:r>
            <a:rPr lang="en-US" sz="1800" dirty="0">
              <a:solidFill>
                <a:schemeClr val="tx2">
                  <a:lumMod val="75000"/>
                </a:schemeClr>
              </a:solidFill>
              <a:latin typeface="+mn-lt"/>
            </a:rPr>
            <a:t>- Great community support for development</a:t>
          </a:r>
        </a:p>
      </dgm:t>
    </dgm:pt>
    <dgm:pt modelId="{081F0749-639C-4AC3-AABC-E347B6A19AFC}" type="parTrans" cxnId="{5874F964-58E5-4847-99CE-FE6679B34D09}">
      <dgm:prSet/>
      <dgm:spPr/>
      <dgm:t>
        <a:bodyPr/>
        <a:lstStyle/>
        <a:p>
          <a:endParaRPr lang="en-US"/>
        </a:p>
      </dgm:t>
    </dgm:pt>
    <dgm:pt modelId="{9C75DCC3-5DD0-4C98-99E5-CEBB90DEE5D0}" type="sibTrans" cxnId="{5874F964-58E5-4847-99CE-FE6679B34D09}">
      <dgm:prSet/>
      <dgm:spPr/>
      <dgm:t>
        <a:bodyPr/>
        <a:lstStyle/>
        <a:p>
          <a:endParaRPr lang="en-US"/>
        </a:p>
      </dgm:t>
    </dgm:pt>
    <dgm:pt modelId="{4D26B526-EC59-4332-B1B7-7E96C478B7F4}">
      <dgm:prSet phldrT="[Text]"/>
      <dgm:spPr/>
      <dgm:t>
        <a:bodyPr/>
        <a:lstStyle/>
        <a:p>
          <a:r>
            <a:rPr lang="en-US" dirty="0"/>
            <a:t>Platform</a:t>
          </a:r>
        </a:p>
      </dgm:t>
    </dgm:pt>
    <dgm:pt modelId="{BB63D319-A702-4537-AFA8-404D2603E33F}" type="parTrans" cxnId="{5C50F524-B006-417F-AED6-E128963BA945}">
      <dgm:prSet/>
      <dgm:spPr/>
      <dgm:t>
        <a:bodyPr/>
        <a:lstStyle/>
        <a:p>
          <a:endParaRPr lang="en-US"/>
        </a:p>
      </dgm:t>
    </dgm:pt>
    <dgm:pt modelId="{72A2E537-9303-4411-8FF8-7CBC30436916}" type="sibTrans" cxnId="{5C50F524-B006-417F-AED6-E128963BA945}">
      <dgm:prSet/>
      <dgm:spPr/>
      <dgm:t>
        <a:bodyPr/>
        <a:lstStyle/>
        <a:p>
          <a:endParaRPr lang="en-US"/>
        </a:p>
      </dgm:t>
    </dgm:pt>
    <dgm:pt modelId="{6E4382A5-CEE4-4932-BA3F-B435FD1F83E7}">
      <dgm:prSet phldrT="[Text]" custT="1"/>
      <dgm:spPr/>
      <dgm:t>
        <a:bodyPr/>
        <a:lstStyle/>
        <a:p>
          <a:r>
            <a:rPr lang="en-US" sz="4400" dirty="0" err="1"/>
            <a:t>Jupyter</a:t>
          </a:r>
          <a:r>
            <a:rPr lang="en-US" sz="4000" dirty="0"/>
            <a:t> </a:t>
          </a:r>
          <a:r>
            <a:rPr lang="en-US" sz="4400" dirty="0"/>
            <a:t>Notebook</a:t>
          </a:r>
        </a:p>
        <a:p>
          <a:r>
            <a:rPr lang="en-US" sz="1800" dirty="0"/>
            <a:t>- </a:t>
          </a:r>
          <a:r>
            <a:rPr lang="en-US" sz="1800" dirty="0">
              <a:solidFill>
                <a:schemeClr val="tx2">
                  <a:lumMod val="75000"/>
                </a:schemeClr>
              </a:solidFill>
            </a:rPr>
            <a:t>Web-based and interactive environment for Python</a:t>
          </a:r>
        </a:p>
        <a:p>
          <a:r>
            <a:rPr lang="en-US" sz="1800" dirty="0">
              <a:solidFill>
                <a:schemeClr val="tx2">
                  <a:lumMod val="75000"/>
                </a:schemeClr>
              </a:solidFill>
            </a:rPr>
            <a:t>- Supports code, texts, plots, and rich media</a:t>
          </a:r>
        </a:p>
        <a:p>
          <a:r>
            <a:rPr lang="en-US" sz="1800" dirty="0">
              <a:solidFill>
                <a:schemeClr val="tx2">
                  <a:lumMod val="75000"/>
                </a:schemeClr>
              </a:solidFill>
            </a:rPr>
            <a:t>- Great development environment and easily replicable</a:t>
          </a:r>
        </a:p>
      </dgm:t>
    </dgm:pt>
    <dgm:pt modelId="{C902D524-328C-413A-AFB7-D0710E88F4FC}" type="parTrans" cxnId="{A128F73D-1950-45B0-BB60-78CAB8F282D0}">
      <dgm:prSet/>
      <dgm:spPr/>
      <dgm:t>
        <a:bodyPr/>
        <a:lstStyle/>
        <a:p>
          <a:endParaRPr lang="en-US"/>
        </a:p>
      </dgm:t>
    </dgm:pt>
    <dgm:pt modelId="{D54481C7-848C-4665-B72B-7FF4631C9076}" type="sibTrans" cxnId="{A128F73D-1950-45B0-BB60-78CAB8F282D0}">
      <dgm:prSet/>
      <dgm:spPr/>
      <dgm:t>
        <a:bodyPr/>
        <a:lstStyle/>
        <a:p>
          <a:endParaRPr lang="en-US"/>
        </a:p>
      </dgm:t>
    </dgm:pt>
    <dgm:pt modelId="{A019FF7B-70DB-422D-AB24-602F17E35318}" type="pres">
      <dgm:prSet presAssocID="{DCF8F052-4022-41D9-B67E-AF6A9C7E1F08}" presName="Name0" presStyleCnt="0">
        <dgm:presLayoutVars>
          <dgm:chMax/>
          <dgm:chPref val="3"/>
          <dgm:dir/>
          <dgm:animOne val="branch"/>
          <dgm:animLvl val="lvl"/>
        </dgm:presLayoutVars>
      </dgm:prSet>
      <dgm:spPr/>
    </dgm:pt>
    <dgm:pt modelId="{FEE315E8-43A8-4D6B-9F4E-B6FD88EE61D1}" type="pres">
      <dgm:prSet presAssocID="{56E43FF1-52C4-4A85-8D79-6B32C5F71B8E}" presName="composite" presStyleCnt="0"/>
      <dgm:spPr/>
    </dgm:pt>
    <dgm:pt modelId="{FABB3A58-56FB-4521-90EB-949C4D079F6B}" type="pres">
      <dgm:prSet presAssocID="{56E43FF1-52C4-4A85-8D79-6B32C5F71B8E}" presName="FirstChild" presStyleLbl="revTx" presStyleIdx="0" presStyleCnt="2" custLinFactNeighborX="2374" custLinFactNeighborY="-5400">
        <dgm:presLayoutVars>
          <dgm:chMax val="0"/>
          <dgm:chPref val="0"/>
          <dgm:bulletEnabled val="1"/>
        </dgm:presLayoutVars>
      </dgm:prSet>
      <dgm:spPr/>
    </dgm:pt>
    <dgm:pt modelId="{20D6B48A-5E1B-41B2-AABD-075924E27F20}" type="pres">
      <dgm:prSet presAssocID="{56E43FF1-52C4-4A85-8D79-6B32C5F71B8E}" presName="Parent" presStyleLbl="alignNode1" presStyleIdx="0" presStyleCnt="2" custScaleX="95165" custScaleY="122701" custLinFactNeighborY="-15601">
        <dgm:presLayoutVars>
          <dgm:chMax val="3"/>
          <dgm:chPref val="3"/>
          <dgm:bulletEnabled val="1"/>
        </dgm:presLayoutVars>
      </dgm:prSet>
      <dgm:spPr/>
    </dgm:pt>
    <dgm:pt modelId="{446216C4-6E09-4E39-975C-34F3D330107A}" type="pres">
      <dgm:prSet presAssocID="{56E43FF1-52C4-4A85-8D79-6B32C5F71B8E}" presName="Accent" presStyleLbl="parChTrans1D1" presStyleIdx="0" presStyleCnt="2"/>
      <dgm:spPr/>
    </dgm:pt>
    <dgm:pt modelId="{6DFE292F-A549-45A1-9054-11CCC8038F9A}" type="pres">
      <dgm:prSet presAssocID="{6E24999B-7FFE-42DF-9EC1-9A026AFA65FC}" presName="sibTrans" presStyleCnt="0"/>
      <dgm:spPr/>
    </dgm:pt>
    <dgm:pt modelId="{BE5BD434-F68C-48E2-AE68-8D931406055E}" type="pres">
      <dgm:prSet presAssocID="{4D26B526-EC59-4332-B1B7-7E96C478B7F4}" presName="composite" presStyleCnt="0"/>
      <dgm:spPr/>
    </dgm:pt>
    <dgm:pt modelId="{739A7963-1CDD-4864-BD9C-97BBB64B1399}" type="pres">
      <dgm:prSet presAssocID="{4D26B526-EC59-4332-B1B7-7E96C478B7F4}" presName="FirstChild" presStyleLbl="revTx" presStyleIdx="1" presStyleCnt="2" custScaleX="99853" custScaleY="120800" custLinFactNeighborX="73" custLinFactNeighborY="-9001">
        <dgm:presLayoutVars>
          <dgm:chMax val="0"/>
          <dgm:chPref val="0"/>
          <dgm:bulletEnabled val="1"/>
        </dgm:presLayoutVars>
      </dgm:prSet>
      <dgm:spPr/>
    </dgm:pt>
    <dgm:pt modelId="{0DC909F7-53B9-425C-B592-00B6DBFC1D61}" type="pres">
      <dgm:prSet presAssocID="{4D26B526-EC59-4332-B1B7-7E96C478B7F4}" presName="Parent" presStyleLbl="alignNode1" presStyleIdx="1" presStyleCnt="2" custScaleX="94746" custScaleY="124401" custLinFactNeighborX="-166" custLinFactNeighborY="-12601">
        <dgm:presLayoutVars>
          <dgm:chMax val="3"/>
          <dgm:chPref val="3"/>
          <dgm:bulletEnabled val="1"/>
        </dgm:presLayoutVars>
      </dgm:prSet>
      <dgm:spPr/>
    </dgm:pt>
    <dgm:pt modelId="{FB0004B4-094B-451A-BB18-ACB793892D7A}" type="pres">
      <dgm:prSet presAssocID="{4D26B526-EC59-4332-B1B7-7E96C478B7F4}" presName="Accent" presStyleLbl="parChTrans1D1" presStyleIdx="1" presStyleCnt="2"/>
      <dgm:spPr/>
    </dgm:pt>
  </dgm:ptLst>
  <dgm:cxnLst>
    <dgm:cxn modelId="{5C50F524-B006-417F-AED6-E128963BA945}" srcId="{DCF8F052-4022-41D9-B67E-AF6A9C7E1F08}" destId="{4D26B526-EC59-4332-B1B7-7E96C478B7F4}" srcOrd="1" destOrd="0" parTransId="{BB63D319-A702-4537-AFA8-404D2603E33F}" sibTransId="{72A2E537-9303-4411-8FF8-7CBC30436916}"/>
    <dgm:cxn modelId="{A128F73D-1950-45B0-BB60-78CAB8F282D0}" srcId="{4D26B526-EC59-4332-B1B7-7E96C478B7F4}" destId="{6E4382A5-CEE4-4932-BA3F-B435FD1F83E7}" srcOrd="0" destOrd="0" parTransId="{C902D524-328C-413A-AFB7-D0710E88F4FC}" sibTransId="{D54481C7-848C-4665-B72B-7FF4631C9076}"/>
    <dgm:cxn modelId="{5874F964-58E5-4847-99CE-FE6679B34D09}" srcId="{56E43FF1-52C4-4A85-8D79-6B32C5F71B8E}" destId="{F6AE025F-EB2A-4B33-B063-D7036225EB9A}" srcOrd="0" destOrd="0" parTransId="{081F0749-639C-4AC3-AABC-E347B6A19AFC}" sibTransId="{9C75DCC3-5DD0-4C98-99E5-CEBB90DEE5D0}"/>
    <dgm:cxn modelId="{529F8087-01C0-4C2C-B1F4-575917C7042E}" type="presOf" srcId="{6E4382A5-CEE4-4932-BA3F-B435FD1F83E7}" destId="{739A7963-1CDD-4864-BD9C-97BBB64B1399}" srcOrd="0" destOrd="0" presId="urn:microsoft.com/office/officeart/2011/layout/TabList"/>
    <dgm:cxn modelId="{06670192-6BE4-4C74-B28F-C89DE5BC3817}" type="presOf" srcId="{4D26B526-EC59-4332-B1B7-7E96C478B7F4}" destId="{0DC909F7-53B9-425C-B592-00B6DBFC1D61}" srcOrd="0" destOrd="0" presId="urn:microsoft.com/office/officeart/2011/layout/TabList"/>
    <dgm:cxn modelId="{D367B499-B416-467B-BE34-944D6A60F4EC}" srcId="{DCF8F052-4022-41D9-B67E-AF6A9C7E1F08}" destId="{56E43FF1-52C4-4A85-8D79-6B32C5F71B8E}" srcOrd="0" destOrd="0" parTransId="{386B41A6-BD53-417D-AF35-F45C71C22B95}" sibTransId="{6E24999B-7FFE-42DF-9EC1-9A026AFA65FC}"/>
    <dgm:cxn modelId="{AA19A0A7-04CB-4948-894F-BC3233372B3E}" type="presOf" srcId="{F6AE025F-EB2A-4B33-B063-D7036225EB9A}" destId="{FABB3A58-56FB-4521-90EB-949C4D079F6B}" srcOrd="0" destOrd="0" presId="urn:microsoft.com/office/officeart/2011/layout/TabList"/>
    <dgm:cxn modelId="{E65945C6-CA15-4E0A-9D5E-6654AB586991}" type="presOf" srcId="{56E43FF1-52C4-4A85-8D79-6B32C5F71B8E}" destId="{20D6B48A-5E1B-41B2-AABD-075924E27F20}" srcOrd="0" destOrd="0" presId="urn:microsoft.com/office/officeart/2011/layout/TabList"/>
    <dgm:cxn modelId="{B2DA16ED-7809-42EF-96AC-EBC011E6042C}" type="presOf" srcId="{DCF8F052-4022-41D9-B67E-AF6A9C7E1F08}" destId="{A019FF7B-70DB-422D-AB24-602F17E35318}" srcOrd="0" destOrd="0" presId="urn:microsoft.com/office/officeart/2011/layout/TabList"/>
    <dgm:cxn modelId="{BBECF98B-9E9B-4BFA-AE80-55726379D60A}" type="presParOf" srcId="{A019FF7B-70DB-422D-AB24-602F17E35318}" destId="{FEE315E8-43A8-4D6B-9F4E-B6FD88EE61D1}" srcOrd="0" destOrd="0" presId="urn:microsoft.com/office/officeart/2011/layout/TabList"/>
    <dgm:cxn modelId="{4EB5B72A-2BE3-437E-9A3F-C4A4081F1F50}" type="presParOf" srcId="{FEE315E8-43A8-4D6B-9F4E-B6FD88EE61D1}" destId="{FABB3A58-56FB-4521-90EB-949C4D079F6B}" srcOrd="0" destOrd="0" presId="urn:microsoft.com/office/officeart/2011/layout/TabList"/>
    <dgm:cxn modelId="{5635AD1E-D371-47FB-BE72-3D745C22CF7F}" type="presParOf" srcId="{FEE315E8-43A8-4D6B-9F4E-B6FD88EE61D1}" destId="{20D6B48A-5E1B-41B2-AABD-075924E27F20}" srcOrd="1" destOrd="0" presId="urn:microsoft.com/office/officeart/2011/layout/TabList"/>
    <dgm:cxn modelId="{224846E1-E825-42A4-BB8B-3A054889931E}" type="presParOf" srcId="{FEE315E8-43A8-4D6B-9F4E-B6FD88EE61D1}" destId="{446216C4-6E09-4E39-975C-34F3D330107A}" srcOrd="2" destOrd="0" presId="urn:microsoft.com/office/officeart/2011/layout/TabList"/>
    <dgm:cxn modelId="{2B95D61B-FEC8-4620-B2EC-E31BF49DFDDF}" type="presParOf" srcId="{A019FF7B-70DB-422D-AB24-602F17E35318}" destId="{6DFE292F-A549-45A1-9054-11CCC8038F9A}" srcOrd="1" destOrd="0" presId="urn:microsoft.com/office/officeart/2011/layout/TabList"/>
    <dgm:cxn modelId="{D87BA9C1-1609-42DD-BAF1-46C56BA0482E}" type="presParOf" srcId="{A019FF7B-70DB-422D-AB24-602F17E35318}" destId="{BE5BD434-F68C-48E2-AE68-8D931406055E}" srcOrd="2" destOrd="0" presId="urn:microsoft.com/office/officeart/2011/layout/TabList"/>
    <dgm:cxn modelId="{0F16407E-17CA-4739-A14B-C25ED0EC2F37}" type="presParOf" srcId="{BE5BD434-F68C-48E2-AE68-8D931406055E}" destId="{739A7963-1CDD-4864-BD9C-97BBB64B1399}" srcOrd="0" destOrd="0" presId="urn:microsoft.com/office/officeart/2011/layout/TabList"/>
    <dgm:cxn modelId="{61A16DD7-D9C3-45A7-9859-F4DDBD2C4CFB}" type="presParOf" srcId="{BE5BD434-F68C-48E2-AE68-8D931406055E}" destId="{0DC909F7-53B9-425C-B592-00B6DBFC1D61}" srcOrd="1" destOrd="0" presId="urn:microsoft.com/office/officeart/2011/layout/TabList"/>
    <dgm:cxn modelId="{103B5E93-0131-4A03-BA30-AF35E542B8E2}" type="presParOf" srcId="{BE5BD434-F68C-48E2-AE68-8D931406055E}" destId="{FB0004B4-094B-451A-BB18-ACB793892D7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033042-3103-4D72-A8BB-8C447B5E6C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5178241-4820-48F3-8865-C0E9DFF4469B}">
      <dgm:prSet phldrT="[Text]"/>
      <dgm:spPr/>
      <dgm:t>
        <a:bodyPr/>
        <a:lstStyle/>
        <a:p>
          <a:r>
            <a:rPr lang="en-US" dirty="0"/>
            <a:t>Front End</a:t>
          </a:r>
        </a:p>
      </dgm:t>
    </dgm:pt>
    <dgm:pt modelId="{156B856F-5D90-45AF-8D96-569880BA89A1}" type="parTrans" cxnId="{3DA77697-C3C7-46D7-B970-4A7515C58356}">
      <dgm:prSet/>
      <dgm:spPr/>
      <dgm:t>
        <a:bodyPr/>
        <a:lstStyle/>
        <a:p>
          <a:endParaRPr lang="en-US"/>
        </a:p>
      </dgm:t>
    </dgm:pt>
    <dgm:pt modelId="{4B4FC559-105B-4170-A5D8-D9DEE8720B13}" type="sibTrans" cxnId="{3DA77697-C3C7-46D7-B970-4A7515C58356}">
      <dgm:prSet/>
      <dgm:spPr/>
      <dgm:t>
        <a:bodyPr/>
        <a:lstStyle/>
        <a:p>
          <a:endParaRPr lang="en-US"/>
        </a:p>
      </dgm:t>
    </dgm:pt>
    <dgm:pt modelId="{A9B01AFE-21BD-486E-B6DD-016BCC34B87C}">
      <dgm:prSet phldrT="[Text]"/>
      <dgm:spPr/>
      <dgm:t>
        <a:bodyPr/>
        <a:lstStyle/>
        <a:p>
          <a:r>
            <a:rPr lang="en-US" dirty="0" err="1"/>
            <a:t>Ipywidgets</a:t>
          </a:r>
          <a:endParaRPr lang="en-US" dirty="0"/>
        </a:p>
      </dgm:t>
    </dgm:pt>
    <dgm:pt modelId="{C64C1D59-5F58-482C-BC2F-0C3FA757A80D}" type="parTrans" cxnId="{A049AB3B-2068-48A5-ADC4-819037861585}">
      <dgm:prSet/>
      <dgm:spPr/>
      <dgm:t>
        <a:bodyPr/>
        <a:lstStyle/>
        <a:p>
          <a:endParaRPr lang="en-US"/>
        </a:p>
      </dgm:t>
    </dgm:pt>
    <dgm:pt modelId="{F77CCDEF-DDCE-4A32-8A71-ABBBCF8B3E03}" type="sibTrans" cxnId="{A049AB3B-2068-48A5-ADC4-819037861585}">
      <dgm:prSet/>
      <dgm:spPr/>
      <dgm:t>
        <a:bodyPr/>
        <a:lstStyle/>
        <a:p>
          <a:endParaRPr lang="en-US"/>
        </a:p>
      </dgm:t>
    </dgm:pt>
    <dgm:pt modelId="{A3BD5E84-0065-4B2B-A55D-0B577D1A99F5}">
      <dgm:prSet phldrT="[Text]"/>
      <dgm:spPr/>
      <dgm:t>
        <a:bodyPr/>
        <a:lstStyle/>
        <a:p>
          <a:r>
            <a:rPr lang="en-US" dirty="0" err="1"/>
            <a:t>Ipython</a:t>
          </a:r>
          <a:endParaRPr lang="en-US" dirty="0"/>
        </a:p>
      </dgm:t>
    </dgm:pt>
    <dgm:pt modelId="{4D068993-E325-4627-9E51-8460BBA1C24A}" type="parTrans" cxnId="{D194D18E-7A47-40E5-8A53-E6D9087D146A}">
      <dgm:prSet/>
      <dgm:spPr/>
      <dgm:t>
        <a:bodyPr/>
        <a:lstStyle/>
        <a:p>
          <a:endParaRPr lang="en-US"/>
        </a:p>
      </dgm:t>
    </dgm:pt>
    <dgm:pt modelId="{38FB3F79-1BD3-465F-94DE-BBE25EE9BCE4}" type="sibTrans" cxnId="{D194D18E-7A47-40E5-8A53-E6D9087D146A}">
      <dgm:prSet/>
      <dgm:spPr/>
      <dgm:t>
        <a:bodyPr/>
        <a:lstStyle/>
        <a:p>
          <a:endParaRPr lang="en-US"/>
        </a:p>
      </dgm:t>
    </dgm:pt>
    <dgm:pt modelId="{01D9586E-0467-4B56-81BC-B7942EA2D1CE}">
      <dgm:prSet phldrT="[Text]"/>
      <dgm:spPr/>
      <dgm:t>
        <a:bodyPr/>
        <a:lstStyle/>
        <a:p>
          <a:r>
            <a:rPr lang="en-US" dirty="0"/>
            <a:t>Back-End</a:t>
          </a:r>
        </a:p>
      </dgm:t>
    </dgm:pt>
    <dgm:pt modelId="{EC5DF45C-DB3E-4F96-BCA8-80617E74475B}" type="parTrans" cxnId="{4BF7D7E8-ADCF-4CE2-B751-56656178DAAF}">
      <dgm:prSet/>
      <dgm:spPr/>
      <dgm:t>
        <a:bodyPr/>
        <a:lstStyle/>
        <a:p>
          <a:endParaRPr lang="en-US"/>
        </a:p>
      </dgm:t>
    </dgm:pt>
    <dgm:pt modelId="{B3B639EB-91EE-444B-827B-0FDC60EB6B6F}" type="sibTrans" cxnId="{4BF7D7E8-ADCF-4CE2-B751-56656178DAAF}">
      <dgm:prSet/>
      <dgm:spPr/>
      <dgm:t>
        <a:bodyPr/>
        <a:lstStyle/>
        <a:p>
          <a:endParaRPr lang="en-US"/>
        </a:p>
      </dgm:t>
    </dgm:pt>
    <dgm:pt modelId="{8C8BBB57-5CAF-423B-8D3A-3E06915FBB7C}">
      <dgm:prSet phldrT="[Text]"/>
      <dgm:spPr/>
      <dgm:t>
        <a:bodyPr/>
        <a:lstStyle/>
        <a:p>
          <a:r>
            <a:rPr lang="en-US" dirty="0" err="1"/>
            <a:t>Numpy</a:t>
          </a:r>
          <a:endParaRPr lang="en-US" dirty="0"/>
        </a:p>
      </dgm:t>
    </dgm:pt>
    <dgm:pt modelId="{A5F6701F-C839-4EE5-9ACD-08662CD737D1}" type="parTrans" cxnId="{A6C19ED1-6E82-4634-AB59-18393AFFA07F}">
      <dgm:prSet/>
      <dgm:spPr/>
      <dgm:t>
        <a:bodyPr/>
        <a:lstStyle/>
        <a:p>
          <a:endParaRPr lang="en-US"/>
        </a:p>
      </dgm:t>
    </dgm:pt>
    <dgm:pt modelId="{150735F0-6158-45F6-A725-41C296262B3E}" type="sibTrans" cxnId="{A6C19ED1-6E82-4634-AB59-18393AFFA07F}">
      <dgm:prSet/>
      <dgm:spPr/>
      <dgm:t>
        <a:bodyPr/>
        <a:lstStyle/>
        <a:p>
          <a:endParaRPr lang="en-US"/>
        </a:p>
      </dgm:t>
    </dgm:pt>
    <dgm:pt modelId="{1E5DBE8E-521C-402A-9B65-F6D8C5EA1144}">
      <dgm:prSet phldrT="[Text]"/>
      <dgm:spPr/>
      <dgm:t>
        <a:bodyPr/>
        <a:lstStyle/>
        <a:p>
          <a:r>
            <a:rPr lang="en-US" dirty="0" err="1"/>
            <a:t>Scipy</a:t>
          </a:r>
          <a:endParaRPr lang="en-US" dirty="0"/>
        </a:p>
      </dgm:t>
    </dgm:pt>
    <dgm:pt modelId="{A32A45AF-8142-4E2A-81B4-67943F3FA503}" type="parTrans" cxnId="{7FD7BB80-FAE7-41E8-A919-491EB1D2C7B4}">
      <dgm:prSet/>
      <dgm:spPr/>
      <dgm:t>
        <a:bodyPr/>
        <a:lstStyle/>
        <a:p>
          <a:endParaRPr lang="en-US"/>
        </a:p>
      </dgm:t>
    </dgm:pt>
    <dgm:pt modelId="{FF50E406-B2E2-4FE2-A5AB-934FF46B2A3F}" type="sibTrans" cxnId="{7FD7BB80-FAE7-41E8-A919-491EB1D2C7B4}">
      <dgm:prSet/>
      <dgm:spPr/>
      <dgm:t>
        <a:bodyPr/>
        <a:lstStyle/>
        <a:p>
          <a:endParaRPr lang="en-US"/>
        </a:p>
      </dgm:t>
    </dgm:pt>
    <dgm:pt modelId="{C206F361-01EE-4827-BBF1-6993D9274E83}">
      <dgm:prSet phldrT="[Text]"/>
      <dgm:spPr/>
      <dgm:t>
        <a:bodyPr/>
        <a:lstStyle/>
        <a:p>
          <a:r>
            <a:rPr lang="en-US" dirty="0"/>
            <a:t>Deployment</a:t>
          </a:r>
        </a:p>
      </dgm:t>
    </dgm:pt>
    <dgm:pt modelId="{E5647C6D-D327-4535-B7F6-2313F15D8816}" type="parTrans" cxnId="{AD923107-1196-4771-9CD4-D4B91618C993}">
      <dgm:prSet/>
      <dgm:spPr/>
      <dgm:t>
        <a:bodyPr/>
        <a:lstStyle/>
        <a:p>
          <a:endParaRPr lang="en-US"/>
        </a:p>
      </dgm:t>
    </dgm:pt>
    <dgm:pt modelId="{B1EC8184-7C40-4B03-8E05-A5C52DA6207B}" type="sibTrans" cxnId="{AD923107-1196-4771-9CD4-D4B91618C993}">
      <dgm:prSet/>
      <dgm:spPr/>
      <dgm:t>
        <a:bodyPr/>
        <a:lstStyle/>
        <a:p>
          <a:endParaRPr lang="en-US"/>
        </a:p>
      </dgm:t>
    </dgm:pt>
    <dgm:pt modelId="{A4F8ED67-F287-4F44-ABEC-5AE6A51F1BB7}">
      <dgm:prSet phldrT="[Text]"/>
      <dgm:spPr/>
      <dgm:t>
        <a:bodyPr/>
        <a:lstStyle/>
        <a:p>
          <a:r>
            <a:rPr lang="en-US" dirty="0"/>
            <a:t>Voila</a:t>
          </a:r>
        </a:p>
      </dgm:t>
    </dgm:pt>
    <dgm:pt modelId="{9EED75F6-C846-4F19-9306-424BEB4C43C9}" type="parTrans" cxnId="{16EB9E3C-D37E-4885-A005-7B5F1F7A49E6}">
      <dgm:prSet/>
      <dgm:spPr/>
      <dgm:t>
        <a:bodyPr/>
        <a:lstStyle/>
        <a:p>
          <a:endParaRPr lang="en-US"/>
        </a:p>
      </dgm:t>
    </dgm:pt>
    <dgm:pt modelId="{795EBE8B-2635-43B8-A684-6E02248D49DF}" type="sibTrans" cxnId="{16EB9E3C-D37E-4885-A005-7B5F1F7A49E6}">
      <dgm:prSet/>
      <dgm:spPr/>
      <dgm:t>
        <a:bodyPr/>
        <a:lstStyle/>
        <a:p>
          <a:endParaRPr lang="en-US"/>
        </a:p>
      </dgm:t>
    </dgm:pt>
    <dgm:pt modelId="{8BF82490-B9B6-4BBA-B610-F7C35859A95D}">
      <dgm:prSet phldrT="[Text]"/>
      <dgm:spPr/>
      <dgm:t>
        <a:bodyPr/>
        <a:lstStyle/>
        <a:p>
          <a:r>
            <a:rPr lang="en-US" dirty="0"/>
            <a:t>Matplotlib</a:t>
          </a:r>
        </a:p>
      </dgm:t>
    </dgm:pt>
    <dgm:pt modelId="{81168A71-74A4-44C0-B786-A5DC9A60A5CF}" type="parTrans" cxnId="{7C47DD50-F3D5-4DAF-A4DC-A0DEE1AED858}">
      <dgm:prSet/>
      <dgm:spPr/>
      <dgm:t>
        <a:bodyPr/>
        <a:lstStyle/>
        <a:p>
          <a:endParaRPr lang="en-US"/>
        </a:p>
      </dgm:t>
    </dgm:pt>
    <dgm:pt modelId="{8388941F-5370-4135-AA9F-EB2B3F119C53}" type="sibTrans" cxnId="{7C47DD50-F3D5-4DAF-A4DC-A0DEE1AED858}">
      <dgm:prSet/>
      <dgm:spPr/>
      <dgm:t>
        <a:bodyPr/>
        <a:lstStyle/>
        <a:p>
          <a:endParaRPr lang="en-US"/>
        </a:p>
      </dgm:t>
    </dgm:pt>
    <dgm:pt modelId="{02F91345-58AF-4343-B95B-35474174914C}">
      <dgm:prSet phldrT="[Text]"/>
      <dgm:spPr/>
      <dgm:t>
        <a:bodyPr/>
        <a:lstStyle/>
        <a:p>
          <a:r>
            <a:rPr lang="en-US" dirty="0"/>
            <a:t>Seaborn</a:t>
          </a:r>
        </a:p>
      </dgm:t>
    </dgm:pt>
    <dgm:pt modelId="{0A9A1A68-A0AE-4185-BA5C-502E9A69486A}" type="parTrans" cxnId="{9E90F782-80E8-4EBA-9E2F-6FC4ACDDA3D0}">
      <dgm:prSet/>
      <dgm:spPr/>
      <dgm:t>
        <a:bodyPr/>
        <a:lstStyle/>
        <a:p>
          <a:endParaRPr lang="en-US"/>
        </a:p>
      </dgm:t>
    </dgm:pt>
    <dgm:pt modelId="{478B37F8-CB90-4228-A9B2-0E37A4091BA8}" type="sibTrans" cxnId="{9E90F782-80E8-4EBA-9E2F-6FC4ACDDA3D0}">
      <dgm:prSet/>
      <dgm:spPr/>
      <dgm:t>
        <a:bodyPr/>
        <a:lstStyle/>
        <a:p>
          <a:endParaRPr lang="en-US"/>
        </a:p>
      </dgm:t>
    </dgm:pt>
    <dgm:pt modelId="{E4A12CBF-CB2D-4A22-B42A-BC37079E2203}">
      <dgm:prSet phldrT="[Text]"/>
      <dgm:spPr/>
      <dgm:t>
        <a:bodyPr/>
        <a:lstStyle/>
        <a:p>
          <a:r>
            <a:rPr lang="en-US" dirty="0"/>
            <a:t>Pandas</a:t>
          </a:r>
        </a:p>
      </dgm:t>
    </dgm:pt>
    <dgm:pt modelId="{AAE5558E-A801-4E08-8BCA-75AB8E855C17}" type="parTrans" cxnId="{B2B13AE9-B969-40A2-B520-61F31AC1D428}">
      <dgm:prSet/>
      <dgm:spPr/>
      <dgm:t>
        <a:bodyPr/>
        <a:lstStyle/>
        <a:p>
          <a:endParaRPr lang="en-US"/>
        </a:p>
      </dgm:t>
    </dgm:pt>
    <dgm:pt modelId="{52E9FDCF-D39A-4E88-8D4D-38D81AA557D9}" type="sibTrans" cxnId="{B2B13AE9-B969-40A2-B520-61F31AC1D428}">
      <dgm:prSet/>
      <dgm:spPr/>
      <dgm:t>
        <a:bodyPr/>
        <a:lstStyle/>
        <a:p>
          <a:endParaRPr lang="en-US"/>
        </a:p>
      </dgm:t>
    </dgm:pt>
    <dgm:pt modelId="{B8BDE91C-B4C1-49B4-8FD1-DE2FD902B8C0}">
      <dgm:prSet phldrT="[Text]"/>
      <dgm:spPr/>
      <dgm:t>
        <a:bodyPr/>
        <a:lstStyle/>
        <a:p>
          <a:r>
            <a:rPr lang="en-US" dirty="0"/>
            <a:t>Scikit-learn</a:t>
          </a:r>
        </a:p>
      </dgm:t>
    </dgm:pt>
    <dgm:pt modelId="{4F809D16-3343-4B58-A6D4-FA485DD4708D}" type="parTrans" cxnId="{640B3FFE-1EC3-4656-8314-A26D111AEE3F}">
      <dgm:prSet/>
      <dgm:spPr/>
      <dgm:t>
        <a:bodyPr/>
        <a:lstStyle/>
        <a:p>
          <a:endParaRPr lang="en-US"/>
        </a:p>
      </dgm:t>
    </dgm:pt>
    <dgm:pt modelId="{80FD054D-2AE8-41AF-A2FD-8E5AB0784926}" type="sibTrans" cxnId="{640B3FFE-1EC3-4656-8314-A26D111AEE3F}">
      <dgm:prSet/>
      <dgm:spPr/>
      <dgm:t>
        <a:bodyPr/>
        <a:lstStyle/>
        <a:p>
          <a:endParaRPr lang="en-US"/>
        </a:p>
      </dgm:t>
    </dgm:pt>
    <dgm:pt modelId="{385FDBDB-8481-469C-9FE3-C5C4BA9C7C88}" type="pres">
      <dgm:prSet presAssocID="{EE033042-3103-4D72-A8BB-8C447B5E6C48}" presName="Name0" presStyleCnt="0">
        <dgm:presLayoutVars>
          <dgm:dir/>
          <dgm:animLvl val="lvl"/>
          <dgm:resizeHandles val="exact"/>
        </dgm:presLayoutVars>
      </dgm:prSet>
      <dgm:spPr/>
    </dgm:pt>
    <dgm:pt modelId="{04C1EAEA-4175-46DE-8FC8-D9428B61FE06}" type="pres">
      <dgm:prSet presAssocID="{15178241-4820-48F3-8865-C0E9DFF4469B}" presName="composite" presStyleCnt="0"/>
      <dgm:spPr/>
    </dgm:pt>
    <dgm:pt modelId="{08BC83BE-9BAA-43C7-9A95-9A8AF3D07352}" type="pres">
      <dgm:prSet presAssocID="{15178241-4820-48F3-8865-C0E9DFF4469B}" presName="parTx" presStyleLbl="alignNode1" presStyleIdx="0" presStyleCnt="3">
        <dgm:presLayoutVars>
          <dgm:chMax val="0"/>
          <dgm:chPref val="0"/>
          <dgm:bulletEnabled val="1"/>
        </dgm:presLayoutVars>
      </dgm:prSet>
      <dgm:spPr/>
    </dgm:pt>
    <dgm:pt modelId="{88631D9A-DC05-467B-914E-499325F8EDD7}" type="pres">
      <dgm:prSet presAssocID="{15178241-4820-48F3-8865-C0E9DFF4469B}" presName="desTx" presStyleLbl="alignAccFollowNode1" presStyleIdx="0" presStyleCnt="3">
        <dgm:presLayoutVars>
          <dgm:bulletEnabled val="1"/>
        </dgm:presLayoutVars>
      </dgm:prSet>
      <dgm:spPr/>
    </dgm:pt>
    <dgm:pt modelId="{A29A30D4-F20A-45E6-8B4E-AB276DABCCC4}" type="pres">
      <dgm:prSet presAssocID="{4B4FC559-105B-4170-A5D8-D9DEE8720B13}" presName="space" presStyleCnt="0"/>
      <dgm:spPr/>
    </dgm:pt>
    <dgm:pt modelId="{3E95CABB-03EC-4DF9-9B52-E7F24E2A35FD}" type="pres">
      <dgm:prSet presAssocID="{01D9586E-0467-4B56-81BC-B7942EA2D1CE}" presName="composite" presStyleCnt="0"/>
      <dgm:spPr/>
    </dgm:pt>
    <dgm:pt modelId="{53FFB35C-1B77-416F-AFB2-BF85B3BDDBDF}" type="pres">
      <dgm:prSet presAssocID="{01D9586E-0467-4B56-81BC-B7942EA2D1CE}" presName="parTx" presStyleLbl="alignNode1" presStyleIdx="1" presStyleCnt="3">
        <dgm:presLayoutVars>
          <dgm:chMax val="0"/>
          <dgm:chPref val="0"/>
          <dgm:bulletEnabled val="1"/>
        </dgm:presLayoutVars>
      </dgm:prSet>
      <dgm:spPr/>
    </dgm:pt>
    <dgm:pt modelId="{983472D9-E348-4052-A36F-B9CE51E1DA0D}" type="pres">
      <dgm:prSet presAssocID="{01D9586E-0467-4B56-81BC-B7942EA2D1CE}" presName="desTx" presStyleLbl="alignAccFollowNode1" presStyleIdx="1" presStyleCnt="3">
        <dgm:presLayoutVars>
          <dgm:bulletEnabled val="1"/>
        </dgm:presLayoutVars>
      </dgm:prSet>
      <dgm:spPr/>
    </dgm:pt>
    <dgm:pt modelId="{08ABD70E-D953-4280-9BA9-4B4F60CEDECA}" type="pres">
      <dgm:prSet presAssocID="{B3B639EB-91EE-444B-827B-0FDC60EB6B6F}" presName="space" presStyleCnt="0"/>
      <dgm:spPr/>
    </dgm:pt>
    <dgm:pt modelId="{760B44E5-E8C4-4ABD-BBB4-98138ED2F4A6}" type="pres">
      <dgm:prSet presAssocID="{C206F361-01EE-4827-BBF1-6993D9274E83}" presName="composite" presStyleCnt="0"/>
      <dgm:spPr/>
    </dgm:pt>
    <dgm:pt modelId="{6666F5EB-4655-4C29-8E31-B9BDA0370204}" type="pres">
      <dgm:prSet presAssocID="{C206F361-01EE-4827-BBF1-6993D9274E83}" presName="parTx" presStyleLbl="alignNode1" presStyleIdx="2" presStyleCnt="3">
        <dgm:presLayoutVars>
          <dgm:chMax val="0"/>
          <dgm:chPref val="0"/>
          <dgm:bulletEnabled val="1"/>
        </dgm:presLayoutVars>
      </dgm:prSet>
      <dgm:spPr/>
    </dgm:pt>
    <dgm:pt modelId="{0D4B6724-1A58-4577-9844-5DABD7931A64}" type="pres">
      <dgm:prSet presAssocID="{C206F361-01EE-4827-BBF1-6993D9274E83}" presName="desTx" presStyleLbl="alignAccFollowNode1" presStyleIdx="2" presStyleCnt="3">
        <dgm:presLayoutVars>
          <dgm:bulletEnabled val="1"/>
        </dgm:presLayoutVars>
      </dgm:prSet>
      <dgm:spPr/>
    </dgm:pt>
  </dgm:ptLst>
  <dgm:cxnLst>
    <dgm:cxn modelId="{AD923107-1196-4771-9CD4-D4B91618C993}" srcId="{EE033042-3103-4D72-A8BB-8C447B5E6C48}" destId="{C206F361-01EE-4827-BBF1-6993D9274E83}" srcOrd="2" destOrd="0" parTransId="{E5647C6D-D327-4535-B7F6-2313F15D8816}" sibTransId="{B1EC8184-7C40-4B03-8E05-A5C52DA6207B}"/>
    <dgm:cxn modelId="{1DD3A413-56BE-4C6A-9E2B-9516BCE52F4E}" type="presOf" srcId="{A4F8ED67-F287-4F44-ABEC-5AE6A51F1BB7}" destId="{0D4B6724-1A58-4577-9844-5DABD7931A64}" srcOrd="0" destOrd="0" presId="urn:microsoft.com/office/officeart/2005/8/layout/hList1"/>
    <dgm:cxn modelId="{6142332D-B543-4953-B8CA-C6C160A25496}" type="presOf" srcId="{8C8BBB57-5CAF-423B-8D3A-3E06915FBB7C}" destId="{983472D9-E348-4052-A36F-B9CE51E1DA0D}" srcOrd="0" destOrd="0" presId="urn:microsoft.com/office/officeart/2005/8/layout/hList1"/>
    <dgm:cxn modelId="{C3D40834-4424-4319-AF2D-CECD780788DD}" type="presOf" srcId="{01D9586E-0467-4B56-81BC-B7942EA2D1CE}" destId="{53FFB35C-1B77-416F-AFB2-BF85B3BDDBDF}" srcOrd="0" destOrd="0" presId="urn:microsoft.com/office/officeart/2005/8/layout/hList1"/>
    <dgm:cxn modelId="{A049AB3B-2068-48A5-ADC4-819037861585}" srcId="{15178241-4820-48F3-8865-C0E9DFF4469B}" destId="{A9B01AFE-21BD-486E-B6DD-016BCC34B87C}" srcOrd="0" destOrd="0" parTransId="{C64C1D59-5F58-482C-BC2F-0C3FA757A80D}" sibTransId="{F77CCDEF-DDCE-4A32-8A71-ABBBCF8B3E03}"/>
    <dgm:cxn modelId="{16EB9E3C-D37E-4885-A005-7B5F1F7A49E6}" srcId="{C206F361-01EE-4827-BBF1-6993D9274E83}" destId="{A4F8ED67-F287-4F44-ABEC-5AE6A51F1BB7}" srcOrd="0" destOrd="0" parTransId="{9EED75F6-C846-4F19-9306-424BEB4C43C9}" sibTransId="{795EBE8B-2635-43B8-A684-6E02248D49DF}"/>
    <dgm:cxn modelId="{0A18093F-A6F5-4193-A719-1826796736BC}" type="presOf" srcId="{A3BD5E84-0065-4B2B-A55D-0B577D1A99F5}" destId="{88631D9A-DC05-467B-914E-499325F8EDD7}" srcOrd="0" destOrd="1" presId="urn:microsoft.com/office/officeart/2005/8/layout/hList1"/>
    <dgm:cxn modelId="{09F51B65-CABC-44CB-9859-6443A702488D}" type="presOf" srcId="{1E5DBE8E-521C-402A-9B65-F6D8C5EA1144}" destId="{983472D9-E348-4052-A36F-B9CE51E1DA0D}" srcOrd="0" destOrd="2" presId="urn:microsoft.com/office/officeart/2005/8/layout/hList1"/>
    <dgm:cxn modelId="{8856A765-3DE9-48BD-A400-9B66902C9B60}" type="presOf" srcId="{C206F361-01EE-4827-BBF1-6993D9274E83}" destId="{6666F5EB-4655-4C29-8E31-B9BDA0370204}" srcOrd="0" destOrd="0" presId="urn:microsoft.com/office/officeart/2005/8/layout/hList1"/>
    <dgm:cxn modelId="{7C47DD50-F3D5-4DAF-A4DC-A0DEE1AED858}" srcId="{15178241-4820-48F3-8865-C0E9DFF4469B}" destId="{8BF82490-B9B6-4BBA-B610-F7C35859A95D}" srcOrd="2" destOrd="0" parTransId="{81168A71-74A4-44C0-B786-A5DC9A60A5CF}" sibTransId="{8388941F-5370-4135-AA9F-EB2B3F119C53}"/>
    <dgm:cxn modelId="{3FB73E72-7D94-4D1C-948C-F61382ADBD49}" type="presOf" srcId="{B8BDE91C-B4C1-49B4-8FD1-DE2FD902B8C0}" destId="{983472D9-E348-4052-A36F-B9CE51E1DA0D}" srcOrd="0" destOrd="3" presId="urn:microsoft.com/office/officeart/2005/8/layout/hList1"/>
    <dgm:cxn modelId="{7FD7BB80-FAE7-41E8-A919-491EB1D2C7B4}" srcId="{01D9586E-0467-4B56-81BC-B7942EA2D1CE}" destId="{1E5DBE8E-521C-402A-9B65-F6D8C5EA1144}" srcOrd="2" destOrd="0" parTransId="{A32A45AF-8142-4E2A-81B4-67943F3FA503}" sibTransId="{FF50E406-B2E2-4FE2-A5AB-934FF46B2A3F}"/>
    <dgm:cxn modelId="{9E90F782-80E8-4EBA-9E2F-6FC4ACDDA3D0}" srcId="{15178241-4820-48F3-8865-C0E9DFF4469B}" destId="{02F91345-58AF-4343-B95B-35474174914C}" srcOrd="3" destOrd="0" parTransId="{0A9A1A68-A0AE-4185-BA5C-502E9A69486A}" sibTransId="{478B37F8-CB90-4228-A9B2-0E37A4091BA8}"/>
    <dgm:cxn modelId="{D194D18E-7A47-40E5-8A53-E6D9087D146A}" srcId="{15178241-4820-48F3-8865-C0E9DFF4469B}" destId="{A3BD5E84-0065-4B2B-A55D-0B577D1A99F5}" srcOrd="1" destOrd="0" parTransId="{4D068993-E325-4627-9E51-8460BBA1C24A}" sibTransId="{38FB3F79-1BD3-465F-94DE-BBE25EE9BCE4}"/>
    <dgm:cxn modelId="{3DA77697-C3C7-46D7-B970-4A7515C58356}" srcId="{EE033042-3103-4D72-A8BB-8C447B5E6C48}" destId="{15178241-4820-48F3-8865-C0E9DFF4469B}" srcOrd="0" destOrd="0" parTransId="{156B856F-5D90-45AF-8D96-569880BA89A1}" sibTransId="{4B4FC559-105B-4170-A5D8-D9DEE8720B13}"/>
    <dgm:cxn modelId="{1DF98B9D-1971-48A4-B80C-5645673D0659}" type="presOf" srcId="{02F91345-58AF-4343-B95B-35474174914C}" destId="{88631D9A-DC05-467B-914E-499325F8EDD7}" srcOrd="0" destOrd="3" presId="urn:microsoft.com/office/officeart/2005/8/layout/hList1"/>
    <dgm:cxn modelId="{8DE5EEA9-0C13-42DD-A37D-8678C03C6741}" type="presOf" srcId="{A9B01AFE-21BD-486E-B6DD-016BCC34B87C}" destId="{88631D9A-DC05-467B-914E-499325F8EDD7}" srcOrd="0" destOrd="0" presId="urn:microsoft.com/office/officeart/2005/8/layout/hList1"/>
    <dgm:cxn modelId="{EC1BFBB1-8F31-4F77-B002-56115F9735FD}" type="presOf" srcId="{E4A12CBF-CB2D-4A22-B42A-BC37079E2203}" destId="{983472D9-E348-4052-A36F-B9CE51E1DA0D}" srcOrd="0" destOrd="1" presId="urn:microsoft.com/office/officeart/2005/8/layout/hList1"/>
    <dgm:cxn modelId="{CBC172C3-9260-4E48-BA77-2659CAE690AC}" type="presOf" srcId="{8BF82490-B9B6-4BBA-B610-F7C35859A95D}" destId="{88631D9A-DC05-467B-914E-499325F8EDD7}" srcOrd="0" destOrd="2" presId="urn:microsoft.com/office/officeart/2005/8/layout/hList1"/>
    <dgm:cxn modelId="{A6C19ED1-6E82-4634-AB59-18393AFFA07F}" srcId="{01D9586E-0467-4B56-81BC-B7942EA2D1CE}" destId="{8C8BBB57-5CAF-423B-8D3A-3E06915FBB7C}" srcOrd="0" destOrd="0" parTransId="{A5F6701F-C839-4EE5-9ACD-08662CD737D1}" sibTransId="{150735F0-6158-45F6-A725-41C296262B3E}"/>
    <dgm:cxn modelId="{4BF7D7E8-ADCF-4CE2-B751-56656178DAAF}" srcId="{EE033042-3103-4D72-A8BB-8C447B5E6C48}" destId="{01D9586E-0467-4B56-81BC-B7942EA2D1CE}" srcOrd="1" destOrd="0" parTransId="{EC5DF45C-DB3E-4F96-BCA8-80617E74475B}" sibTransId="{B3B639EB-91EE-444B-827B-0FDC60EB6B6F}"/>
    <dgm:cxn modelId="{B2B13AE9-B969-40A2-B520-61F31AC1D428}" srcId="{01D9586E-0467-4B56-81BC-B7942EA2D1CE}" destId="{E4A12CBF-CB2D-4A22-B42A-BC37079E2203}" srcOrd="1" destOrd="0" parTransId="{AAE5558E-A801-4E08-8BCA-75AB8E855C17}" sibTransId="{52E9FDCF-D39A-4E88-8D4D-38D81AA557D9}"/>
    <dgm:cxn modelId="{D54EE7F5-B505-413D-A9E1-84046FA8C81E}" type="presOf" srcId="{EE033042-3103-4D72-A8BB-8C447B5E6C48}" destId="{385FDBDB-8481-469C-9FE3-C5C4BA9C7C88}" srcOrd="0" destOrd="0" presId="urn:microsoft.com/office/officeart/2005/8/layout/hList1"/>
    <dgm:cxn modelId="{640B3FFE-1EC3-4656-8314-A26D111AEE3F}" srcId="{01D9586E-0467-4B56-81BC-B7942EA2D1CE}" destId="{B8BDE91C-B4C1-49B4-8FD1-DE2FD902B8C0}" srcOrd="3" destOrd="0" parTransId="{4F809D16-3343-4B58-A6D4-FA485DD4708D}" sibTransId="{80FD054D-2AE8-41AF-A2FD-8E5AB0784926}"/>
    <dgm:cxn modelId="{48A64CFF-E3A5-43AE-98BB-8685D4AADA74}" type="presOf" srcId="{15178241-4820-48F3-8865-C0E9DFF4469B}" destId="{08BC83BE-9BAA-43C7-9A95-9A8AF3D07352}" srcOrd="0" destOrd="0" presId="urn:microsoft.com/office/officeart/2005/8/layout/hList1"/>
    <dgm:cxn modelId="{739347CE-CC11-425A-8BF9-5E6A385B79D9}" type="presParOf" srcId="{385FDBDB-8481-469C-9FE3-C5C4BA9C7C88}" destId="{04C1EAEA-4175-46DE-8FC8-D9428B61FE06}" srcOrd="0" destOrd="0" presId="urn:microsoft.com/office/officeart/2005/8/layout/hList1"/>
    <dgm:cxn modelId="{1900F213-340C-4FF1-9381-1946D3970411}" type="presParOf" srcId="{04C1EAEA-4175-46DE-8FC8-D9428B61FE06}" destId="{08BC83BE-9BAA-43C7-9A95-9A8AF3D07352}" srcOrd="0" destOrd="0" presId="urn:microsoft.com/office/officeart/2005/8/layout/hList1"/>
    <dgm:cxn modelId="{8FD1D541-C419-46A5-98B2-CAF89B15F6A1}" type="presParOf" srcId="{04C1EAEA-4175-46DE-8FC8-D9428B61FE06}" destId="{88631D9A-DC05-467B-914E-499325F8EDD7}" srcOrd="1" destOrd="0" presId="urn:microsoft.com/office/officeart/2005/8/layout/hList1"/>
    <dgm:cxn modelId="{439AC886-2B1E-4A12-A620-A7FCE099FDD3}" type="presParOf" srcId="{385FDBDB-8481-469C-9FE3-C5C4BA9C7C88}" destId="{A29A30D4-F20A-45E6-8B4E-AB276DABCCC4}" srcOrd="1" destOrd="0" presId="urn:microsoft.com/office/officeart/2005/8/layout/hList1"/>
    <dgm:cxn modelId="{A63D1393-1BE1-477B-A472-526435453F82}" type="presParOf" srcId="{385FDBDB-8481-469C-9FE3-C5C4BA9C7C88}" destId="{3E95CABB-03EC-4DF9-9B52-E7F24E2A35FD}" srcOrd="2" destOrd="0" presId="urn:microsoft.com/office/officeart/2005/8/layout/hList1"/>
    <dgm:cxn modelId="{0452CA4A-96DB-4230-AEF8-9EE69E08FBA2}" type="presParOf" srcId="{3E95CABB-03EC-4DF9-9B52-E7F24E2A35FD}" destId="{53FFB35C-1B77-416F-AFB2-BF85B3BDDBDF}" srcOrd="0" destOrd="0" presId="urn:microsoft.com/office/officeart/2005/8/layout/hList1"/>
    <dgm:cxn modelId="{7999AC42-56D5-42D7-8A33-463A0561310A}" type="presParOf" srcId="{3E95CABB-03EC-4DF9-9B52-E7F24E2A35FD}" destId="{983472D9-E348-4052-A36F-B9CE51E1DA0D}" srcOrd="1" destOrd="0" presId="urn:microsoft.com/office/officeart/2005/8/layout/hList1"/>
    <dgm:cxn modelId="{A08DFCC6-E686-41F2-803B-359658470C94}" type="presParOf" srcId="{385FDBDB-8481-469C-9FE3-C5C4BA9C7C88}" destId="{08ABD70E-D953-4280-9BA9-4B4F60CEDECA}" srcOrd="3" destOrd="0" presId="urn:microsoft.com/office/officeart/2005/8/layout/hList1"/>
    <dgm:cxn modelId="{1DCDF738-2C43-4355-B8B0-798A248B7DC8}" type="presParOf" srcId="{385FDBDB-8481-469C-9FE3-C5C4BA9C7C88}" destId="{760B44E5-E8C4-4ABD-BBB4-98138ED2F4A6}" srcOrd="4" destOrd="0" presId="urn:microsoft.com/office/officeart/2005/8/layout/hList1"/>
    <dgm:cxn modelId="{486A120E-6B5A-47A4-89D3-9C414D43B27C}" type="presParOf" srcId="{760B44E5-E8C4-4ABD-BBB4-98138ED2F4A6}" destId="{6666F5EB-4655-4C29-8E31-B9BDA0370204}" srcOrd="0" destOrd="0" presId="urn:microsoft.com/office/officeart/2005/8/layout/hList1"/>
    <dgm:cxn modelId="{BCC37331-1112-43A7-9C68-82FABFF2B948}" type="presParOf" srcId="{760B44E5-E8C4-4ABD-BBB4-98138ED2F4A6}" destId="{0D4B6724-1A58-4577-9844-5DABD7931A6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D40301-6696-41B5-827D-4051443E5E8E}"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C75025B5-CC37-478F-9F7D-3340D9F1578F}">
      <dgm:prSet phldrT="[Text]"/>
      <dgm:spPr/>
      <dgm:t>
        <a:bodyPr/>
        <a:lstStyle/>
        <a:p>
          <a:r>
            <a:rPr lang="en-US" dirty="0"/>
            <a:t>Supervised</a:t>
          </a:r>
        </a:p>
      </dgm:t>
    </dgm:pt>
    <dgm:pt modelId="{E70E7330-D528-4F0D-8028-1D12CC3C27CE}" type="parTrans" cxnId="{9ACB6ABF-639C-4405-9D07-C49A0654DEE6}">
      <dgm:prSet/>
      <dgm:spPr/>
      <dgm:t>
        <a:bodyPr/>
        <a:lstStyle/>
        <a:p>
          <a:endParaRPr lang="en-US"/>
        </a:p>
      </dgm:t>
    </dgm:pt>
    <dgm:pt modelId="{097F2724-1EF3-4F4B-9F8C-1061E04CBF3A}" type="sibTrans" cxnId="{9ACB6ABF-639C-4405-9D07-C49A0654DEE6}">
      <dgm:prSet/>
      <dgm:spPr/>
      <dgm:t>
        <a:bodyPr/>
        <a:lstStyle/>
        <a:p>
          <a:endParaRPr lang="en-US"/>
        </a:p>
      </dgm:t>
    </dgm:pt>
    <dgm:pt modelId="{67889315-53F5-4FCA-A577-19CB88F08526}">
      <dgm:prSet phldrT="[Text]"/>
      <dgm:spPr/>
      <dgm:t>
        <a:bodyPr/>
        <a:lstStyle/>
        <a:p>
          <a:r>
            <a:rPr lang="en-US" dirty="0"/>
            <a:t>Linear Regression</a:t>
          </a:r>
        </a:p>
      </dgm:t>
    </dgm:pt>
    <dgm:pt modelId="{5AC23C4B-74EB-42B0-BE92-5DC7EB133929}" type="parTrans" cxnId="{EAEF21E1-8CF7-4FE1-A38C-FE9F030FCA46}">
      <dgm:prSet/>
      <dgm:spPr/>
      <dgm:t>
        <a:bodyPr/>
        <a:lstStyle/>
        <a:p>
          <a:endParaRPr lang="en-US"/>
        </a:p>
      </dgm:t>
    </dgm:pt>
    <dgm:pt modelId="{4B523491-1118-4CCB-BAC2-FE8A883E505B}" type="sibTrans" cxnId="{EAEF21E1-8CF7-4FE1-A38C-FE9F030FCA46}">
      <dgm:prSet/>
      <dgm:spPr/>
      <dgm:t>
        <a:bodyPr/>
        <a:lstStyle/>
        <a:p>
          <a:endParaRPr lang="en-US"/>
        </a:p>
      </dgm:t>
    </dgm:pt>
    <dgm:pt modelId="{EFB0A37F-3C91-4C37-A96B-5F46A202497B}">
      <dgm:prSet phldrT="[Text]"/>
      <dgm:spPr/>
      <dgm:t>
        <a:bodyPr/>
        <a:lstStyle/>
        <a:p>
          <a:r>
            <a:rPr lang="en-US" dirty="0"/>
            <a:t>Logistic Regression</a:t>
          </a:r>
        </a:p>
      </dgm:t>
    </dgm:pt>
    <dgm:pt modelId="{F5ADE514-7B1B-4839-A48B-B8B0487AE2E0}" type="parTrans" cxnId="{FEB13251-0CA3-4390-8432-EB0F38434F48}">
      <dgm:prSet/>
      <dgm:spPr/>
      <dgm:t>
        <a:bodyPr/>
        <a:lstStyle/>
        <a:p>
          <a:endParaRPr lang="en-US"/>
        </a:p>
      </dgm:t>
    </dgm:pt>
    <dgm:pt modelId="{FE4C72D5-E65C-4498-B84E-EEC7505DDF3E}" type="sibTrans" cxnId="{FEB13251-0CA3-4390-8432-EB0F38434F48}">
      <dgm:prSet/>
      <dgm:spPr/>
      <dgm:t>
        <a:bodyPr/>
        <a:lstStyle/>
        <a:p>
          <a:endParaRPr lang="en-US"/>
        </a:p>
      </dgm:t>
    </dgm:pt>
    <dgm:pt modelId="{9806ECB2-2921-4CBE-91AE-D2CE4F923928}">
      <dgm:prSet phldrT="[Text]"/>
      <dgm:spPr/>
      <dgm:t>
        <a:bodyPr/>
        <a:lstStyle/>
        <a:p>
          <a:r>
            <a:rPr lang="en-US" dirty="0"/>
            <a:t>Unsupervised</a:t>
          </a:r>
        </a:p>
      </dgm:t>
    </dgm:pt>
    <dgm:pt modelId="{9BC6CE6C-A902-4D43-8CE6-38182237FA38}" type="parTrans" cxnId="{4051ED57-7A2E-4C7C-9FE0-1F725373DD08}">
      <dgm:prSet/>
      <dgm:spPr/>
      <dgm:t>
        <a:bodyPr/>
        <a:lstStyle/>
        <a:p>
          <a:endParaRPr lang="en-US"/>
        </a:p>
      </dgm:t>
    </dgm:pt>
    <dgm:pt modelId="{109DC716-5574-402D-8481-CB2CBC29A121}" type="sibTrans" cxnId="{4051ED57-7A2E-4C7C-9FE0-1F725373DD08}">
      <dgm:prSet/>
      <dgm:spPr/>
      <dgm:t>
        <a:bodyPr/>
        <a:lstStyle/>
        <a:p>
          <a:endParaRPr lang="en-US"/>
        </a:p>
      </dgm:t>
    </dgm:pt>
    <dgm:pt modelId="{AE6DCE3A-1D86-4F72-B914-A62207C1033D}">
      <dgm:prSet phldrT="[Text]"/>
      <dgm:spPr/>
      <dgm:t>
        <a:bodyPr/>
        <a:lstStyle/>
        <a:p>
          <a:r>
            <a:rPr lang="en-US" dirty="0"/>
            <a:t>K-Means Clustering</a:t>
          </a:r>
        </a:p>
      </dgm:t>
    </dgm:pt>
    <dgm:pt modelId="{C540625F-EFC0-457C-AC29-EB93057D602C}" type="parTrans" cxnId="{33DB6AE6-4DF6-448D-906D-A35D6BC233DC}">
      <dgm:prSet/>
      <dgm:spPr/>
      <dgm:t>
        <a:bodyPr/>
        <a:lstStyle/>
        <a:p>
          <a:endParaRPr lang="en-US"/>
        </a:p>
      </dgm:t>
    </dgm:pt>
    <dgm:pt modelId="{92F06A2C-B4D0-4DFE-B2D6-72062C7F153E}" type="sibTrans" cxnId="{33DB6AE6-4DF6-448D-906D-A35D6BC233DC}">
      <dgm:prSet/>
      <dgm:spPr/>
      <dgm:t>
        <a:bodyPr/>
        <a:lstStyle/>
        <a:p>
          <a:endParaRPr lang="en-US"/>
        </a:p>
      </dgm:t>
    </dgm:pt>
    <dgm:pt modelId="{B7CE7964-B57A-46F1-9BF4-461854C86C9D}">
      <dgm:prSet phldrT="[Text]"/>
      <dgm:spPr/>
      <dgm:t>
        <a:bodyPr/>
        <a:lstStyle/>
        <a:p>
          <a:r>
            <a:rPr lang="en-US" dirty="0"/>
            <a:t>Neural Networks</a:t>
          </a:r>
        </a:p>
      </dgm:t>
    </dgm:pt>
    <dgm:pt modelId="{05ED0C3F-4FB2-4555-A892-7D9504F57F55}" type="parTrans" cxnId="{434A1A27-A98D-44D1-B38F-A34AD1F11569}">
      <dgm:prSet/>
      <dgm:spPr/>
      <dgm:t>
        <a:bodyPr/>
        <a:lstStyle/>
        <a:p>
          <a:endParaRPr lang="en-US"/>
        </a:p>
      </dgm:t>
    </dgm:pt>
    <dgm:pt modelId="{A87B8EE7-71BE-4C78-AE16-42518C5CC02F}" type="sibTrans" cxnId="{434A1A27-A98D-44D1-B38F-A34AD1F11569}">
      <dgm:prSet/>
      <dgm:spPr/>
      <dgm:t>
        <a:bodyPr/>
        <a:lstStyle/>
        <a:p>
          <a:endParaRPr lang="en-US"/>
        </a:p>
      </dgm:t>
    </dgm:pt>
    <dgm:pt modelId="{2E78CEAF-81B4-496C-AD9F-30DA7124737B}">
      <dgm:prSet phldrT="[Text]"/>
      <dgm:spPr/>
      <dgm:t>
        <a:bodyPr/>
        <a:lstStyle/>
        <a:p>
          <a:r>
            <a:rPr lang="en-US" dirty="0"/>
            <a:t>Linear SVM</a:t>
          </a:r>
        </a:p>
      </dgm:t>
    </dgm:pt>
    <dgm:pt modelId="{C4DD1040-72C1-4F02-B439-183FCA96C583}" type="parTrans" cxnId="{9086C797-E12B-4200-90EA-E8C1E6017277}">
      <dgm:prSet/>
      <dgm:spPr/>
      <dgm:t>
        <a:bodyPr/>
        <a:lstStyle/>
        <a:p>
          <a:endParaRPr lang="en-US"/>
        </a:p>
      </dgm:t>
    </dgm:pt>
    <dgm:pt modelId="{A70F46F7-A005-42F2-BF38-5C378E2489E2}" type="sibTrans" cxnId="{9086C797-E12B-4200-90EA-E8C1E6017277}">
      <dgm:prSet/>
      <dgm:spPr/>
      <dgm:t>
        <a:bodyPr/>
        <a:lstStyle/>
        <a:p>
          <a:endParaRPr lang="en-US"/>
        </a:p>
      </dgm:t>
    </dgm:pt>
    <dgm:pt modelId="{EA6630A9-DD93-4BD3-939C-A13218A43588}">
      <dgm:prSet phldrT="[Text]"/>
      <dgm:spPr/>
      <dgm:t>
        <a:bodyPr/>
        <a:lstStyle/>
        <a:p>
          <a:r>
            <a:rPr lang="en-US" dirty="0"/>
            <a:t>Non-Linear SVM</a:t>
          </a:r>
        </a:p>
      </dgm:t>
    </dgm:pt>
    <dgm:pt modelId="{6E3E4F87-33BD-4084-8E07-406CD7E2C12F}" type="parTrans" cxnId="{C9B6BF3D-2E85-4AB5-8DDB-AE9B44E5D7CB}">
      <dgm:prSet/>
      <dgm:spPr/>
      <dgm:t>
        <a:bodyPr/>
        <a:lstStyle/>
        <a:p>
          <a:endParaRPr lang="en-US"/>
        </a:p>
      </dgm:t>
    </dgm:pt>
    <dgm:pt modelId="{0CFAE649-9D46-486B-A33D-3BF3076282C2}" type="sibTrans" cxnId="{C9B6BF3D-2E85-4AB5-8DDB-AE9B44E5D7CB}">
      <dgm:prSet/>
      <dgm:spPr/>
      <dgm:t>
        <a:bodyPr/>
        <a:lstStyle/>
        <a:p>
          <a:endParaRPr lang="en-US"/>
        </a:p>
      </dgm:t>
    </dgm:pt>
    <dgm:pt modelId="{177BBE28-1A94-4B0E-A290-C7E6FDA7F3FD}">
      <dgm:prSet phldrT="[Text]"/>
      <dgm:spPr/>
      <dgm:t>
        <a:bodyPr/>
        <a:lstStyle/>
        <a:p>
          <a:r>
            <a:rPr lang="en-US" dirty="0"/>
            <a:t>Naïve Bayes</a:t>
          </a:r>
        </a:p>
      </dgm:t>
    </dgm:pt>
    <dgm:pt modelId="{41928F1D-A993-440B-BC2F-097ECBEC1D0D}" type="parTrans" cxnId="{BB715C1A-DD59-4EF2-8874-B9CE55D71595}">
      <dgm:prSet/>
      <dgm:spPr/>
      <dgm:t>
        <a:bodyPr/>
        <a:lstStyle/>
        <a:p>
          <a:endParaRPr lang="en-US"/>
        </a:p>
      </dgm:t>
    </dgm:pt>
    <dgm:pt modelId="{E9176769-DD36-43A3-AA61-17A3A64E585F}" type="sibTrans" cxnId="{BB715C1A-DD59-4EF2-8874-B9CE55D71595}">
      <dgm:prSet/>
      <dgm:spPr/>
      <dgm:t>
        <a:bodyPr/>
        <a:lstStyle/>
        <a:p>
          <a:endParaRPr lang="en-US"/>
        </a:p>
      </dgm:t>
    </dgm:pt>
    <dgm:pt modelId="{FE1375A5-F1CD-4ECA-B13C-F8620296AC3A}">
      <dgm:prSet phldrT="[Text]"/>
      <dgm:spPr/>
      <dgm:t>
        <a:bodyPr/>
        <a:lstStyle/>
        <a:p>
          <a:r>
            <a:rPr lang="en-US" dirty="0"/>
            <a:t>Decision Tree</a:t>
          </a:r>
        </a:p>
      </dgm:t>
    </dgm:pt>
    <dgm:pt modelId="{8A702967-C7E7-4949-9322-3100A33C4DE9}" type="parTrans" cxnId="{1FE53B48-3B1F-44C8-99E6-BD527B7B8FAC}">
      <dgm:prSet/>
      <dgm:spPr/>
      <dgm:t>
        <a:bodyPr/>
        <a:lstStyle/>
        <a:p>
          <a:endParaRPr lang="en-US"/>
        </a:p>
      </dgm:t>
    </dgm:pt>
    <dgm:pt modelId="{28B2A903-AFC3-40D7-8CA4-8580BE162E14}" type="sibTrans" cxnId="{1FE53B48-3B1F-44C8-99E6-BD527B7B8FAC}">
      <dgm:prSet/>
      <dgm:spPr/>
      <dgm:t>
        <a:bodyPr/>
        <a:lstStyle/>
        <a:p>
          <a:endParaRPr lang="en-US"/>
        </a:p>
      </dgm:t>
    </dgm:pt>
    <dgm:pt modelId="{835E479E-9B19-4E72-AF1F-3731C6019E24}">
      <dgm:prSet phldrT="[Text]"/>
      <dgm:spPr/>
      <dgm:t>
        <a:bodyPr/>
        <a:lstStyle/>
        <a:p>
          <a:r>
            <a:rPr lang="en-US" dirty="0"/>
            <a:t>Principal Component Analysis (PCA)</a:t>
          </a:r>
        </a:p>
      </dgm:t>
    </dgm:pt>
    <dgm:pt modelId="{601CE802-BDEA-4BEB-B82F-1F07260A5E54}" type="parTrans" cxnId="{9FD3C923-FE2B-4568-9767-D4A11E44BDB9}">
      <dgm:prSet/>
      <dgm:spPr/>
      <dgm:t>
        <a:bodyPr/>
        <a:lstStyle/>
        <a:p>
          <a:endParaRPr lang="en-US"/>
        </a:p>
      </dgm:t>
    </dgm:pt>
    <dgm:pt modelId="{EABD4675-1F9C-483C-9605-0208C8FBA744}" type="sibTrans" cxnId="{9FD3C923-FE2B-4568-9767-D4A11E44BDB9}">
      <dgm:prSet/>
      <dgm:spPr/>
      <dgm:t>
        <a:bodyPr/>
        <a:lstStyle/>
        <a:p>
          <a:endParaRPr lang="en-US"/>
        </a:p>
      </dgm:t>
    </dgm:pt>
    <dgm:pt modelId="{8417A995-17C2-47C3-BA2A-B61A9630007B}" type="pres">
      <dgm:prSet presAssocID="{04D40301-6696-41B5-827D-4051443E5E8E}" presName="diagram" presStyleCnt="0">
        <dgm:presLayoutVars>
          <dgm:dir/>
          <dgm:animLvl val="lvl"/>
          <dgm:resizeHandles val="exact"/>
        </dgm:presLayoutVars>
      </dgm:prSet>
      <dgm:spPr/>
    </dgm:pt>
    <dgm:pt modelId="{E00E86BA-B5C4-41C0-BDF3-43BE679C1044}" type="pres">
      <dgm:prSet presAssocID="{C75025B5-CC37-478F-9F7D-3340D9F1578F}" presName="compNode" presStyleCnt="0"/>
      <dgm:spPr/>
    </dgm:pt>
    <dgm:pt modelId="{02D21B6A-E05A-4E35-A7ED-9DDC18B5FAFA}" type="pres">
      <dgm:prSet presAssocID="{C75025B5-CC37-478F-9F7D-3340D9F1578F}" presName="childRect" presStyleLbl="bgAcc1" presStyleIdx="0" presStyleCnt="2">
        <dgm:presLayoutVars>
          <dgm:bulletEnabled val="1"/>
        </dgm:presLayoutVars>
      </dgm:prSet>
      <dgm:spPr/>
    </dgm:pt>
    <dgm:pt modelId="{B8267C23-D6CB-4EDD-9B4B-20CB792EFABF}" type="pres">
      <dgm:prSet presAssocID="{C75025B5-CC37-478F-9F7D-3340D9F1578F}" presName="parentText" presStyleLbl="node1" presStyleIdx="0" presStyleCnt="0">
        <dgm:presLayoutVars>
          <dgm:chMax val="0"/>
          <dgm:bulletEnabled val="1"/>
        </dgm:presLayoutVars>
      </dgm:prSet>
      <dgm:spPr/>
    </dgm:pt>
    <dgm:pt modelId="{949CC702-8706-41FF-B4C7-7F8E4F8FEE0D}" type="pres">
      <dgm:prSet presAssocID="{C75025B5-CC37-478F-9F7D-3340D9F1578F}" presName="parentRect" presStyleLbl="alignNode1" presStyleIdx="0" presStyleCnt="2"/>
      <dgm:spPr/>
    </dgm:pt>
    <dgm:pt modelId="{33407520-8F6B-48A0-8A6A-C190C326725B}" type="pres">
      <dgm:prSet presAssocID="{C75025B5-CC37-478F-9F7D-3340D9F1578F}" presName="adorn" presStyleLbl="fgAccFollowNode1" presStyleIdx="0" presStyleCnt="2" custLinFactNeighborX="4315" custLinFactNeighborY="-412"/>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7278C1B3-900B-45A5-897A-9EA2D6E943E6}" type="pres">
      <dgm:prSet presAssocID="{097F2724-1EF3-4F4B-9F8C-1061E04CBF3A}" presName="sibTrans" presStyleLbl="sibTrans2D1" presStyleIdx="0" presStyleCnt="0"/>
      <dgm:spPr/>
    </dgm:pt>
    <dgm:pt modelId="{A6A597DD-70E8-4A67-B7F4-D5948F08B0CE}" type="pres">
      <dgm:prSet presAssocID="{9806ECB2-2921-4CBE-91AE-D2CE4F923928}" presName="compNode" presStyleCnt="0"/>
      <dgm:spPr/>
    </dgm:pt>
    <dgm:pt modelId="{BA379A3B-2716-4BDD-A741-AC9D5011A167}" type="pres">
      <dgm:prSet presAssocID="{9806ECB2-2921-4CBE-91AE-D2CE4F923928}" presName="childRect" presStyleLbl="bgAcc1" presStyleIdx="1" presStyleCnt="2">
        <dgm:presLayoutVars>
          <dgm:bulletEnabled val="1"/>
        </dgm:presLayoutVars>
      </dgm:prSet>
      <dgm:spPr/>
    </dgm:pt>
    <dgm:pt modelId="{FA11BFF6-2F07-4F6C-A7AE-0005EF0316F8}" type="pres">
      <dgm:prSet presAssocID="{9806ECB2-2921-4CBE-91AE-D2CE4F923928}" presName="parentText" presStyleLbl="node1" presStyleIdx="0" presStyleCnt="0">
        <dgm:presLayoutVars>
          <dgm:chMax val="0"/>
          <dgm:bulletEnabled val="1"/>
        </dgm:presLayoutVars>
      </dgm:prSet>
      <dgm:spPr/>
    </dgm:pt>
    <dgm:pt modelId="{73197233-9290-4044-AC17-CC5781E510DF}" type="pres">
      <dgm:prSet presAssocID="{9806ECB2-2921-4CBE-91AE-D2CE4F923928}" presName="parentRect" presStyleLbl="alignNode1" presStyleIdx="1" presStyleCnt="2"/>
      <dgm:spPr/>
    </dgm:pt>
    <dgm:pt modelId="{70F1F67A-F3F6-4057-BB95-210BB4A661FB}" type="pres">
      <dgm:prSet presAssocID="{9806ECB2-2921-4CBE-91AE-D2CE4F923928}" presName="adorn" presStyleLbl="fgAccFollow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dgm:spPr>
    </dgm:pt>
  </dgm:ptLst>
  <dgm:cxnLst>
    <dgm:cxn modelId="{C165D615-E2EE-4D72-992B-1F85524D7BA2}" type="presOf" srcId="{2E78CEAF-81B4-496C-AD9F-30DA7124737B}" destId="{02D21B6A-E05A-4E35-A7ED-9DDC18B5FAFA}" srcOrd="0" destOrd="3" presId="urn:microsoft.com/office/officeart/2005/8/layout/bList2"/>
    <dgm:cxn modelId="{0FF7C317-E285-442F-9E3F-83FB96522D41}" type="presOf" srcId="{177BBE28-1A94-4B0E-A290-C7E6FDA7F3FD}" destId="{02D21B6A-E05A-4E35-A7ED-9DDC18B5FAFA}" srcOrd="0" destOrd="5" presId="urn:microsoft.com/office/officeart/2005/8/layout/bList2"/>
    <dgm:cxn modelId="{BB715C1A-DD59-4EF2-8874-B9CE55D71595}" srcId="{C75025B5-CC37-478F-9F7D-3340D9F1578F}" destId="{177BBE28-1A94-4B0E-A290-C7E6FDA7F3FD}" srcOrd="5" destOrd="0" parTransId="{41928F1D-A993-440B-BC2F-097ECBEC1D0D}" sibTransId="{E9176769-DD36-43A3-AA61-17A3A64E585F}"/>
    <dgm:cxn modelId="{9FD3C923-FE2B-4568-9767-D4A11E44BDB9}" srcId="{9806ECB2-2921-4CBE-91AE-D2CE4F923928}" destId="{835E479E-9B19-4E72-AF1F-3731C6019E24}" srcOrd="1" destOrd="0" parTransId="{601CE802-BDEA-4BEB-B82F-1F07260A5E54}" sibTransId="{EABD4675-1F9C-483C-9605-0208C8FBA744}"/>
    <dgm:cxn modelId="{434A1A27-A98D-44D1-B38F-A34AD1F11569}" srcId="{C75025B5-CC37-478F-9F7D-3340D9F1578F}" destId="{B7CE7964-B57A-46F1-9BF4-461854C86C9D}" srcOrd="2" destOrd="0" parTransId="{05ED0C3F-4FB2-4555-A892-7D9504F57F55}" sibTransId="{A87B8EE7-71BE-4C78-AE16-42518C5CC02F}"/>
    <dgm:cxn modelId="{4A5A0728-B3B2-49F7-AF24-C0A06EB96840}" type="presOf" srcId="{67889315-53F5-4FCA-A577-19CB88F08526}" destId="{02D21B6A-E05A-4E35-A7ED-9DDC18B5FAFA}" srcOrd="0" destOrd="0" presId="urn:microsoft.com/office/officeart/2005/8/layout/bList2"/>
    <dgm:cxn modelId="{C9B6BF3D-2E85-4AB5-8DDB-AE9B44E5D7CB}" srcId="{C75025B5-CC37-478F-9F7D-3340D9F1578F}" destId="{EA6630A9-DD93-4BD3-939C-A13218A43588}" srcOrd="4" destOrd="0" parTransId="{6E3E4F87-33BD-4084-8E07-406CD7E2C12F}" sibTransId="{0CFAE649-9D46-486B-A33D-3BF3076282C2}"/>
    <dgm:cxn modelId="{E69FA564-6DAB-460E-BA6C-63BBE92544FA}" type="presOf" srcId="{9806ECB2-2921-4CBE-91AE-D2CE4F923928}" destId="{FA11BFF6-2F07-4F6C-A7AE-0005EF0316F8}" srcOrd="0" destOrd="0" presId="urn:microsoft.com/office/officeart/2005/8/layout/bList2"/>
    <dgm:cxn modelId="{1FE53B48-3B1F-44C8-99E6-BD527B7B8FAC}" srcId="{C75025B5-CC37-478F-9F7D-3340D9F1578F}" destId="{FE1375A5-F1CD-4ECA-B13C-F8620296AC3A}" srcOrd="6" destOrd="0" parTransId="{8A702967-C7E7-4949-9322-3100A33C4DE9}" sibTransId="{28B2A903-AFC3-40D7-8CA4-8580BE162E14}"/>
    <dgm:cxn modelId="{811CFB4E-AE6D-4FC8-86CD-E27FD8A201F2}" type="presOf" srcId="{AE6DCE3A-1D86-4F72-B914-A62207C1033D}" destId="{BA379A3B-2716-4BDD-A741-AC9D5011A167}" srcOrd="0" destOrd="0" presId="urn:microsoft.com/office/officeart/2005/8/layout/bList2"/>
    <dgm:cxn modelId="{12409070-CE46-42B5-9393-3BB8118A2165}" type="presOf" srcId="{FE1375A5-F1CD-4ECA-B13C-F8620296AC3A}" destId="{02D21B6A-E05A-4E35-A7ED-9DDC18B5FAFA}" srcOrd="0" destOrd="6" presId="urn:microsoft.com/office/officeart/2005/8/layout/bList2"/>
    <dgm:cxn modelId="{EE691171-8055-44F3-BAD8-1C2F5FC21620}" type="presOf" srcId="{B7CE7964-B57A-46F1-9BF4-461854C86C9D}" destId="{02D21B6A-E05A-4E35-A7ED-9DDC18B5FAFA}" srcOrd="0" destOrd="2" presId="urn:microsoft.com/office/officeart/2005/8/layout/bList2"/>
    <dgm:cxn modelId="{FEB13251-0CA3-4390-8432-EB0F38434F48}" srcId="{C75025B5-CC37-478F-9F7D-3340D9F1578F}" destId="{EFB0A37F-3C91-4C37-A96B-5F46A202497B}" srcOrd="1" destOrd="0" parTransId="{F5ADE514-7B1B-4839-A48B-B8B0487AE2E0}" sibTransId="{FE4C72D5-E65C-4498-B84E-EEC7505DDF3E}"/>
    <dgm:cxn modelId="{4051ED57-7A2E-4C7C-9FE0-1F725373DD08}" srcId="{04D40301-6696-41B5-827D-4051443E5E8E}" destId="{9806ECB2-2921-4CBE-91AE-D2CE4F923928}" srcOrd="1" destOrd="0" parTransId="{9BC6CE6C-A902-4D43-8CE6-38182237FA38}" sibTransId="{109DC716-5574-402D-8481-CB2CBC29A121}"/>
    <dgm:cxn modelId="{7A30B658-4BC6-4308-90AB-5AD741E98EDF}" type="presOf" srcId="{EFB0A37F-3C91-4C37-A96B-5F46A202497B}" destId="{02D21B6A-E05A-4E35-A7ED-9DDC18B5FAFA}" srcOrd="0" destOrd="1" presId="urn:microsoft.com/office/officeart/2005/8/layout/bList2"/>
    <dgm:cxn modelId="{6312A97B-B529-4569-AF71-492175681CD0}" type="presOf" srcId="{C75025B5-CC37-478F-9F7D-3340D9F1578F}" destId="{B8267C23-D6CB-4EDD-9B4B-20CB792EFABF}" srcOrd="0" destOrd="0" presId="urn:microsoft.com/office/officeart/2005/8/layout/bList2"/>
    <dgm:cxn modelId="{6C83068A-86B9-4FBA-ACB2-F4A5B5154986}" type="presOf" srcId="{835E479E-9B19-4E72-AF1F-3731C6019E24}" destId="{BA379A3B-2716-4BDD-A741-AC9D5011A167}" srcOrd="0" destOrd="1" presId="urn:microsoft.com/office/officeart/2005/8/layout/bList2"/>
    <dgm:cxn modelId="{0010838A-C4B2-43CA-AD24-9D407509D094}" type="presOf" srcId="{EA6630A9-DD93-4BD3-939C-A13218A43588}" destId="{02D21B6A-E05A-4E35-A7ED-9DDC18B5FAFA}" srcOrd="0" destOrd="4" presId="urn:microsoft.com/office/officeart/2005/8/layout/bList2"/>
    <dgm:cxn modelId="{C87F0494-E06B-409F-A689-5AFD71DAFAB7}" type="presOf" srcId="{C75025B5-CC37-478F-9F7D-3340D9F1578F}" destId="{949CC702-8706-41FF-B4C7-7F8E4F8FEE0D}" srcOrd="1" destOrd="0" presId="urn:microsoft.com/office/officeart/2005/8/layout/bList2"/>
    <dgm:cxn modelId="{9086C797-E12B-4200-90EA-E8C1E6017277}" srcId="{C75025B5-CC37-478F-9F7D-3340D9F1578F}" destId="{2E78CEAF-81B4-496C-AD9F-30DA7124737B}" srcOrd="3" destOrd="0" parTransId="{C4DD1040-72C1-4F02-B439-183FCA96C583}" sibTransId="{A70F46F7-A005-42F2-BF38-5C378E2489E2}"/>
    <dgm:cxn modelId="{9850CCA1-9590-4353-A677-B3F83F5C36D2}" type="presOf" srcId="{9806ECB2-2921-4CBE-91AE-D2CE4F923928}" destId="{73197233-9290-4044-AC17-CC5781E510DF}" srcOrd="1" destOrd="0" presId="urn:microsoft.com/office/officeart/2005/8/layout/bList2"/>
    <dgm:cxn modelId="{9ACB6ABF-639C-4405-9D07-C49A0654DEE6}" srcId="{04D40301-6696-41B5-827D-4051443E5E8E}" destId="{C75025B5-CC37-478F-9F7D-3340D9F1578F}" srcOrd="0" destOrd="0" parTransId="{E70E7330-D528-4F0D-8028-1D12CC3C27CE}" sibTransId="{097F2724-1EF3-4F4B-9F8C-1061E04CBF3A}"/>
    <dgm:cxn modelId="{A5462DD2-24DB-4B0F-A78E-F40F8ABF46B3}" type="presOf" srcId="{04D40301-6696-41B5-827D-4051443E5E8E}" destId="{8417A995-17C2-47C3-BA2A-B61A9630007B}" srcOrd="0" destOrd="0" presId="urn:microsoft.com/office/officeart/2005/8/layout/bList2"/>
    <dgm:cxn modelId="{EAEF21E1-8CF7-4FE1-A38C-FE9F030FCA46}" srcId="{C75025B5-CC37-478F-9F7D-3340D9F1578F}" destId="{67889315-53F5-4FCA-A577-19CB88F08526}" srcOrd="0" destOrd="0" parTransId="{5AC23C4B-74EB-42B0-BE92-5DC7EB133929}" sibTransId="{4B523491-1118-4CCB-BAC2-FE8A883E505B}"/>
    <dgm:cxn modelId="{33DB6AE6-4DF6-448D-906D-A35D6BC233DC}" srcId="{9806ECB2-2921-4CBE-91AE-D2CE4F923928}" destId="{AE6DCE3A-1D86-4F72-B914-A62207C1033D}" srcOrd="0" destOrd="0" parTransId="{C540625F-EFC0-457C-AC29-EB93057D602C}" sibTransId="{92F06A2C-B4D0-4DFE-B2D6-72062C7F153E}"/>
    <dgm:cxn modelId="{184A9BFD-EA01-4C82-A84F-5E12AD887062}" type="presOf" srcId="{097F2724-1EF3-4F4B-9F8C-1061E04CBF3A}" destId="{7278C1B3-900B-45A5-897A-9EA2D6E943E6}" srcOrd="0" destOrd="0" presId="urn:microsoft.com/office/officeart/2005/8/layout/bList2"/>
    <dgm:cxn modelId="{8F71D5EC-54C8-4882-AE8F-3354ADC5A0AB}" type="presParOf" srcId="{8417A995-17C2-47C3-BA2A-B61A9630007B}" destId="{E00E86BA-B5C4-41C0-BDF3-43BE679C1044}" srcOrd="0" destOrd="0" presId="urn:microsoft.com/office/officeart/2005/8/layout/bList2"/>
    <dgm:cxn modelId="{DFDD3561-FE54-4B19-83EB-18041E0B1F23}" type="presParOf" srcId="{E00E86BA-B5C4-41C0-BDF3-43BE679C1044}" destId="{02D21B6A-E05A-4E35-A7ED-9DDC18B5FAFA}" srcOrd="0" destOrd="0" presId="urn:microsoft.com/office/officeart/2005/8/layout/bList2"/>
    <dgm:cxn modelId="{D7ACB07B-F7B4-499C-BB9B-73354E846C3C}" type="presParOf" srcId="{E00E86BA-B5C4-41C0-BDF3-43BE679C1044}" destId="{B8267C23-D6CB-4EDD-9B4B-20CB792EFABF}" srcOrd="1" destOrd="0" presId="urn:microsoft.com/office/officeart/2005/8/layout/bList2"/>
    <dgm:cxn modelId="{638DDF92-2198-4235-B7DC-26A3FDAAFCCF}" type="presParOf" srcId="{E00E86BA-B5C4-41C0-BDF3-43BE679C1044}" destId="{949CC702-8706-41FF-B4C7-7F8E4F8FEE0D}" srcOrd="2" destOrd="0" presId="urn:microsoft.com/office/officeart/2005/8/layout/bList2"/>
    <dgm:cxn modelId="{D6A7B76F-EDBC-429E-9123-91A06C8C67FC}" type="presParOf" srcId="{E00E86BA-B5C4-41C0-BDF3-43BE679C1044}" destId="{33407520-8F6B-48A0-8A6A-C190C326725B}" srcOrd="3" destOrd="0" presId="urn:microsoft.com/office/officeart/2005/8/layout/bList2"/>
    <dgm:cxn modelId="{0A693AA0-A16D-4E5E-8832-B93264E8109D}" type="presParOf" srcId="{8417A995-17C2-47C3-BA2A-B61A9630007B}" destId="{7278C1B3-900B-45A5-897A-9EA2D6E943E6}" srcOrd="1" destOrd="0" presId="urn:microsoft.com/office/officeart/2005/8/layout/bList2"/>
    <dgm:cxn modelId="{58F9D303-F39B-421E-A7A2-BD6760526EFA}" type="presParOf" srcId="{8417A995-17C2-47C3-BA2A-B61A9630007B}" destId="{A6A597DD-70E8-4A67-B7F4-D5948F08B0CE}" srcOrd="2" destOrd="0" presId="urn:microsoft.com/office/officeart/2005/8/layout/bList2"/>
    <dgm:cxn modelId="{B47AAB46-ECEA-4A30-B6B3-2F82416EDDC4}" type="presParOf" srcId="{A6A597DD-70E8-4A67-B7F4-D5948F08B0CE}" destId="{BA379A3B-2716-4BDD-A741-AC9D5011A167}" srcOrd="0" destOrd="0" presId="urn:microsoft.com/office/officeart/2005/8/layout/bList2"/>
    <dgm:cxn modelId="{88ED649F-DCFB-4E70-B89F-3ABDF4033885}" type="presParOf" srcId="{A6A597DD-70E8-4A67-B7F4-D5948F08B0CE}" destId="{FA11BFF6-2F07-4F6C-A7AE-0005EF0316F8}" srcOrd="1" destOrd="0" presId="urn:microsoft.com/office/officeart/2005/8/layout/bList2"/>
    <dgm:cxn modelId="{6CB1D138-7548-47FD-A27C-B2010BCBE5FC}" type="presParOf" srcId="{A6A597DD-70E8-4A67-B7F4-D5948F08B0CE}" destId="{73197233-9290-4044-AC17-CC5781E510DF}" srcOrd="2" destOrd="0" presId="urn:microsoft.com/office/officeart/2005/8/layout/bList2"/>
    <dgm:cxn modelId="{8B368E38-ABC4-4FDE-BBB1-DA3C1C226E44}" type="presParOf" srcId="{A6A597DD-70E8-4A67-B7F4-D5948F08B0CE}" destId="{70F1F67A-F3F6-4057-BB95-210BB4A661FB}"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54E31-D1C9-4E97-9E83-1CAD3558F9A7}" type="doc">
      <dgm:prSet loTypeId="urn:microsoft.com/office/officeart/2005/8/layout/hProcess3" loCatId="process" qsTypeId="urn:microsoft.com/office/officeart/2005/8/quickstyle/simple1" qsCatId="simple" csTypeId="urn:microsoft.com/office/officeart/2005/8/colors/accent1_2" csCatId="accent1" phldr="1"/>
      <dgm:spPr/>
    </dgm:pt>
    <dgm:pt modelId="{7C5CBE3C-7E27-41BF-B89D-7F8F6400E33C}">
      <dgm:prSet phldrT="[Text]"/>
      <dgm:spPr/>
      <dgm:t>
        <a:bodyPr/>
        <a:lstStyle/>
        <a:p>
          <a:r>
            <a:rPr lang="en-US" dirty="0"/>
            <a:t>Project Demonstration</a:t>
          </a:r>
        </a:p>
      </dgm:t>
    </dgm:pt>
    <dgm:pt modelId="{E86D190C-E4CC-4638-829B-7B684A2EFFE7}" type="parTrans" cxnId="{49AFC536-6308-482A-885F-AD2765CA01EA}">
      <dgm:prSet/>
      <dgm:spPr/>
      <dgm:t>
        <a:bodyPr/>
        <a:lstStyle/>
        <a:p>
          <a:endParaRPr lang="en-US"/>
        </a:p>
      </dgm:t>
    </dgm:pt>
    <dgm:pt modelId="{8AD8840A-617C-47DC-801F-FCA99E554FF1}" type="sibTrans" cxnId="{49AFC536-6308-482A-885F-AD2765CA01EA}">
      <dgm:prSet/>
      <dgm:spPr/>
      <dgm:t>
        <a:bodyPr/>
        <a:lstStyle/>
        <a:p>
          <a:endParaRPr lang="en-US"/>
        </a:p>
      </dgm:t>
    </dgm:pt>
    <dgm:pt modelId="{C0CE5BE9-660A-462F-86C2-60307C50850A}" type="pres">
      <dgm:prSet presAssocID="{21054E31-D1C9-4E97-9E83-1CAD3558F9A7}" presName="Name0" presStyleCnt="0">
        <dgm:presLayoutVars>
          <dgm:dir/>
          <dgm:animLvl val="lvl"/>
          <dgm:resizeHandles val="exact"/>
        </dgm:presLayoutVars>
      </dgm:prSet>
      <dgm:spPr/>
    </dgm:pt>
    <dgm:pt modelId="{2F8DC98F-46E5-43F0-BE4D-72A374BEB1DC}" type="pres">
      <dgm:prSet presAssocID="{21054E31-D1C9-4E97-9E83-1CAD3558F9A7}" presName="dummy" presStyleCnt="0"/>
      <dgm:spPr/>
    </dgm:pt>
    <dgm:pt modelId="{CA97386C-605C-4F90-B377-4438B80B97DE}" type="pres">
      <dgm:prSet presAssocID="{21054E31-D1C9-4E97-9E83-1CAD3558F9A7}" presName="linH" presStyleCnt="0"/>
      <dgm:spPr/>
    </dgm:pt>
    <dgm:pt modelId="{B62417A5-AA37-4CD4-9300-EEDE4AAA1A8E}" type="pres">
      <dgm:prSet presAssocID="{21054E31-D1C9-4E97-9E83-1CAD3558F9A7}" presName="padding1" presStyleCnt="0"/>
      <dgm:spPr/>
    </dgm:pt>
    <dgm:pt modelId="{27B2DD7D-FC91-4FA2-B6D8-5EBA8B453E27}" type="pres">
      <dgm:prSet presAssocID="{7C5CBE3C-7E27-41BF-B89D-7F8F6400E33C}" presName="linV" presStyleCnt="0"/>
      <dgm:spPr/>
    </dgm:pt>
    <dgm:pt modelId="{6C10C528-905F-44BE-88B1-9C6C815D5707}" type="pres">
      <dgm:prSet presAssocID="{7C5CBE3C-7E27-41BF-B89D-7F8F6400E33C}" presName="spVertical1" presStyleCnt="0"/>
      <dgm:spPr/>
    </dgm:pt>
    <dgm:pt modelId="{7DEEC135-5193-4392-9F33-0813D5AD78AC}" type="pres">
      <dgm:prSet presAssocID="{7C5CBE3C-7E27-41BF-B89D-7F8F6400E33C}" presName="parTx" presStyleLbl="revTx" presStyleIdx="0" presStyleCnt="1">
        <dgm:presLayoutVars>
          <dgm:chMax val="0"/>
          <dgm:chPref val="0"/>
          <dgm:bulletEnabled val="1"/>
        </dgm:presLayoutVars>
      </dgm:prSet>
      <dgm:spPr/>
    </dgm:pt>
    <dgm:pt modelId="{C5954A1C-4F74-488E-8B5B-9313640B7B8D}" type="pres">
      <dgm:prSet presAssocID="{7C5CBE3C-7E27-41BF-B89D-7F8F6400E33C}" presName="spVertical2" presStyleCnt="0"/>
      <dgm:spPr/>
    </dgm:pt>
    <dgm:pt modelId="{17DE37C8-F79D-4273-AC12-F433737FBC4C}" type="pres">
      <dgm:prSet presAssocID="{7C5CBE3C-7E27-41BF-B89D-7F8F6400E33C}" presName="spVertical3" presStyleCnt="0"/>
      <dgm:spPr/>
    </dgm:pt>
    <dgm:pt modelId="{05DF5BA1-394C-4F88-B2BF-5032A83B7ADC}" type="pres">
      <dgm:prSet presAssocID="{21054E31-D1C9-4E97-9E83-1CAD3558F9A7}" presName="padding2" presStyleCnt="0"/>
      <dgm:spPr/>
    </dgm:pt>
    <dgm:pt modelId="{118B326D-C377-4F69-A399-35DC8783D609}" type="pres">
      <dgm:prSet presAssocID="{21054E31-D1C9-4E97-9E83-1CAD3558F9A7}" presName="negArrow" presStyleCnt="0"/>
      <dgm:spPr/>
    </dgm:pt>
    <dgm:pt modelId="{A22358A9-0AAC-4E7A-81D9-9799BBDAB87D}" type="pres">
      <dgm:prSet presAssocID="{21054E31-D1C9-4E97-9E83-1CAD3558F9A7}" presName="backgroundArrow" presStyleLbl="node1" presStyleIdx="0" presStyleCnt="1" custLinFactNeighborY="441"/>
      <dgm:spPr/>
    </dgm:pt>
  </dgm:ptLst>
  <dgm:cxnLst>
    <dgm:cxn modelId="{451ADA13-D0AD-44F7-8EDC-1CA95B1A7990}" type="presOf" srcId="{21054E31-D1C9-4E97-9E83-1CAD3558F9A7}" destId="{C0CE5BE9-660A-462F-86C2-60307C50850A}" srcOrd="0" destOrd="0" presId="urn:microsoft.com/office/officeart/2005/8/layout/hProcess3"/>
    <dgm:cxn modelId="{49AFC536-6308-482A-885F-AD2765CA01EA}" srcId="{21054E31-D1C9-4E97-9E83-1CAD3558F9A7}" destId="{7C5CBE3C-7E27-41BF-B89D-7F8F6400E33C}" srcOrd="0" destOrd="0" parTransId="{E86D190C-E4CC-4638-829B-7B684A2EFFE7}" sibTransId="{8AD8840A-617C-47DC-801F-FCA99E554FF1}"/>
    <dgm:cxn modelId="{0345CCA8-D9BD-4F83-BFE3-6A83D46F9527}" type="presOf" srcId="{7C5CBE3C-7E27-41BF-B89D-7F8F6400E33C}" destId="{7DEEC135-5193-4392-9F33-0813D5AD78AC}" srcOrd="0" destOrd="0" presId="urn:microsoft.com/office/officeart/2005/8/layout/hProcess3"/>
    <dgm:cxn modelId="{8AACADDB-3B8D-46A2-A751-CA234E175153}" type="presParOf" srcId="{C0CE5BE9-660A-462F-86C2-60307C50850A}" destId="{2F8DC98F-46E5-43F0-BE4D-72A374BEB1DC}" srcOrd="0" destOrd="0" presId="urn:microsoft.com/office/officeart/2005/8/layout/hProcess3"/>
    <dgm:cxn modelId="{B3F0B835-8AEC-45F8-AA51-CA4780F7748D}" type="presParOf" srcId="{C0CE5BE9-660A-462F-86C2-60307C50850A}" destId="{CA97386C-605C-4F90-B377-4438B80B97DE}" srcOrd="1" destOrd="0" presId="urn:microsoft.com/office/officeart/2005/8/layout/hProcess3"/>
    <dgm:cxn modelId="{4076EF43-0AFA-49FD-ABAB-46FF77F9DFCA}" type="presParOf" srcId="{CA97386C-605C-4F90-B377-4438B80B97DE}" destId="{B62417A5-AA37-4CD4-9300-EEDE4AAA1A8E}" srcOrd="0" destOrd="0" presId="urn:microsoft.com/office/officeart/2005/8/layout/hProcess3"/>
    <dgm:cxn modelId="{1032F4FE-2995-4E0C-8678-A66D476CC86A}" type="presParOf" srcId="{CA97386C-605C-4F90-B377-4438B80B97DE}" destId="{27B2DD7D-FC91-4FA2-B6D8-5EBA8B453E27}" srcOrd="1" destOrd="0" presId="urn:microsoft.com/office/officeart/2005/8/layout/hProcess3"/>
    <dgm:cxn modelId="{8DC408B6-FE54-43A8-B22F-72DBFC7766D8}" type="presParOf" srcId="{27B2DD7D-FC91-4FA2-B6D8-5EBA8B453E27}" destId="{6C10C528-905F-44BE-88B1-9C6C815D5707}" srcOrd="0" destOrd="0" presId="urn:microsoft.com/office/officeart/2005/8/layout/hProcess3"/>
    <dgm:cxn modelId="{31664262-70CE-43BA-9D3B-116DDA259ADD}" type="presParOf" srcId="{27B2DD7D-FC91-4FA2-B6D8-5EBA8B453E27}" destId="{7DEEC135-5193-4392-9F33-0813D5AD78AC}" srcOrd="1" destOrd="0" presId="urn:microsoft.com/office/officeart/2005/8/layout/hProcess3"/>
    <dgm:cxn modelId="{2876357D-EF30-4B81-9E58-E0652413A55B}" type="presParOf" srcId="{27B2DD7D-FC91-4FA2-B6D8-5EBA8B453E27}" destId="{C5954A1C-4F74-488E-8B5B-9313640B7B8D}" srcOrd="2" destOrd="0" presId="urn:microsoft.com/office/officeart/2005/8/layout/hProcess3"/>
    <dgm:cxn modelId="{6A22C557-A38C-4906-9362-57AAA444E383}" type="presParOf" srcId="{27B2DD7D-FC91-4FA2-B6D8-5EBA8B453E27}" destId="{17DE37C8-F79D-4273-AC12-F433737FBC4C}" srcOrd="3" destOrd="0" presId="urn:microsoft.com/office/officeart/2005/8/layout/hProcess3"/>
    <dgm:cxn modelId="{D97ABD32-B9A2-4A53-A6BE-1DDEBB6D36DE}" type="presParOf" srcId="{CA97386C-605C-4F90-B377-4438B80B97DE}" destId="{05DF5BA1-394C-4F88-B2BF-5032A83B7ADC}" srcOrd="2" destOrd="0" presId="urn:microsoft.com/office/officeart/2005/8/layout/hProcess3"/>
    <dgm:cxn modelId="{C17E22F7-6896-4D5A-9EA1-987ED03617CA}" type="presParOf" srcId="{CA97386C-605C-4F90-B377-4438B80B97DE}" destId="{118B326D-C377-4F69-A399-35DC8783D609}" srcOrd="3" destOrd="0" presId="urn:microsoft.com/office/officeart/2005/8/layout/hProcess3"/>
    <dgm:cxn modelId="{C046AC88-91F3-4B58-8AC9-5C001E482B8F}" type="presParOf" srcId="{CA97386C-605C-4F90-B377-4438B80B97DE}" destId="{A22358A9-0AAC-4E7A-81D9-9799BBDAB87D}"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C3AD-5446-4E93-98D4-F43BA2E0340F}">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Goal</a:t>
          </a:r>
        </a:p>
      </dsp:txBody>
      <dsp:txXfrm rot="-5400000">
        <a:off x="0" y="554579"/>
        <a:ext cx="1105044" cy="473590"/>
      </dsp:txXfrm>
    </dsp:sp>
    <dsp:sp modelId="{423E428A-515D-4F7D-A832-8E1A05F9E0DA}">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   Provide a tool that can </a:t>
          </a:r>
          <a:r>
            <a:rPr lang="en-US" sz="2600" i="1" kern="1200" dirty="0"/>
            <a:t>visualize </a:t>
          </a:r>
          <a:r>
            <a:rPr lang="en-US" sz="2600" kern="1200" dirty="0"/>
            <a:t>Machine Learning Algorithms and allow students to </a:t>
          </a:r>
          <a:r>
            <a:rPr lang="en-US" sz="2600" i="1" kern="1200" dirty="0"/>
            <a:t>interact</a:t>
          </a:r>
          <a:r>
            <a:rPr lang="en-US" sz="2600" kern="1200" dirty="0"/>
            <a:t> with them</a:t>
          </a:r>
        </a:p>
      </dsp:txBody>
      <dsp:txXfrm rot="-5400000">
        <a:off x="1105044" y="52149"/>
        <a:ext cx="9360464" cy="925930"/>
      </dsp:txXfrm>
    </dsp:sp>
    <dsp:sp modelId="{C486BE0E-BA8C-4C31-9C2E-64D85F4CCDA1}">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Focus</a:t>
          </a:r>
        </a:p>
      </dsp:txBody>
      <dsp:txXfrm rot="-5400000">
        <a:off x="0" y="1938873"/>
        <a:ext cx="1105044" cy="473590"/>
      </dsp:txXfrm>
    </dsp:sp>
    <dsp:sp modelId="{973A3B4A-08A4-43E9-8227-43E44ED7B477}">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 typeface="+mj-lt"/>
            <a:buAutoNum type="romanLcPeriod"/>
          </a:pPr>
          <a:r>
            <a:rPr lang="en-US" sz="2600" kern="1200" dirty="0"/>
            <a:t> Quality Visualizations through Animations where possible</a:t>
          </a:r>
        </a:p>
        <a:p>
          <a:pPr marL="228600" lvl="1" indent="-228600" algn="l" defTabSz="1155700">
            <a:lnSpc>
              <a:spcPct val="90000"/>
            </a:lnSpc>
            <a:spcBef>
              <a:spcPct val="0"/>
            </a:spcBef>
            <a:spcAft>
              <a:spcPct val="15000"/>
            </a:spcAft>
            <a:buFont typeface="+mj-lt"/>
            <a:buAutoNum type="romanLcPeriod"/>
          </a:pPr>
          <a:r>
            <a:rPr lang="en-US" sz="2600" kern="1200" dirty="0"/>
            <a:t> Being easily Interactive and conceptually Intuitive</a:t>
          </a:r>
        </a:p>
      </dsp:txBody>
      <dsp:txXfrm rot="-5400000">
        <a:off x="1105044" y="1436443"/>
        <a:ext cx="9360464" cy="925930"/>
      </dsp:txXfrm>
    </dsp:sp>
    <dsp:sp modelId="{718A78C5-7523-4B1D-9C0A-8991EC0E4C0A}">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Vision</a:t>
          </a:r>
        </a:p>
      </dsp:txBody>
      <dsp:txXfrm rot="-5400000">
        <a:off x="0" y="3323167"/>
        <a:ext cx="1105044" cy="473590"/>
      </dsp:txXfrm>
    </dsp:sp>
    <dsp:sp modelId="{F4B21AE6-39CA-4873-A0BA-A0DCBA0FC179}">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   A study environment where the student can have a visual understanding and emerge himself/herself in the learning process</a:t>
          </a:r>
        </a:p>
      </dsp:txBody>
      <dsp:txXfrm rot="-5400000">
        <a:off x="1105044" y="2820736"/>
        <a:ext cx="9360464" cy="925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0CF9C-A9B3-468F-A758-C742504C7E73}">
      <dsp:nvSpPr>
        <dsp:cNvPr id="0" name=""/>
        <dsp:cNvSpPr/>
      </dsp:nvSpPr>
      <dsp:spPr>
        <a:xfrm>
          <a:off x="0" y="383100"/>
          <a:ext cx="1064587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E7D888-76D8-4B6A-86DC-3423AC51794C}">
      <dsp:nvSpPr>
        <dsp:cNvPr id="0" name=""/>
        <dsp:cNvSpPr/>
      </dsp:nvSpPr>
      <dsp:spPr>
        <a:xfrm>
          <a:off x="532293" y="87900"/>
          <a:ext cx="745211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672" tIns="0" rIns="281672" bIns="0" numCol="1" spcCol="1270" anchor="ctr" anchorCtr="0">
          <a:noAutofit/>
        </a:bodyPr>
        <a:lstStyle/>
        <a:p>
          <a:pPr marL="0" lvl="0" indent="0" algn="l" defTabSz="889000">
            <a:lnSpc>
              <a:spcPct val="90000"/>
            </a:lnSpc>
            <a:spcBef>
              <a:spcPct val="0"/>
            </a:spcBef>
            <a:spcAft>
              <a:spcPct val="35000"/>
            </a:spcAft>
            <a:buNone/>
          </a:pPr>
          <a:r>
            <a:rPr lang="en-US" sz="2000" kern="1200" dirty="0"/>
            <a:t>Best form of visualization for popular learning algorithms</a:t>
          </a:r>
        </a:p>
      </dsp:txBody>
      <dsp:txXfrm>
        <a:off x="561114" y="116721"/>
        <a:ext cx="7394472" cy="532758"/>
      </dsp:txXfrm>
    </dsp:sp>
    <dsp:sp modelId="{C7D04FB3-4FB3-4DE7-B889-49743BE27046}">
      <dsp:nvSpPr>
        <dsp:cNvPr id="0" name=""/>
        <dsp:cNvSpPr/>
      </dsp:nvSpPr>
      <dsp:spPr>
        <a:xfrm>
          <a:off x="0" y="1290301"/>
          <a:ext cx="1064587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B57141-EC7C-4751-BE49-13511C982F6B}">
      <dsp:nvSpPr>
        <dsp:cNvPr id="0" name=""/>
        <dsp:cNvSpPr/>
      </dsp:nvSpPr>
      <dsp:spPr>
        <a:xfrm>
          <a:off x="532293" y="995101"/>
          <a:ext cx="745211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672" tIns="0" rIns="281672" bIns="0" numCol="1" spcCol="1270" anchor="ctr" anchorCtr="0">
          <a:noAutofit/>
        </a:bodyPr>
        <a:lstStyle/>
        <a:p>
          <a:pPr marL="0" lvl="0" indent="0" algn="l" defTabSz="889000">
            <a:lnSpc>
              <a:spcPct val="90000"/>
            </a:lnSpc>
            <a:spcBef>
              <a:spcPct val="0"/>
            </a:spcBef>
            <a:spcAft>
              <a:spcPct val="35000"/>
            </a:spcAft>
            <a:buNone/>
          </a:pPr>
          <a:r>
            <a:rPr lang="en-US" sz="2000" kern="1200" dirty="0"/>
            <a:t>Multiple randomly generated dataset of various shapes</a:t>
          </a:r>
        </a:p>
      </dsp:txBody>
      <dsp:txXfrm>
        <a:off x="561114" y="1023922"/>
        <a:ext cx="7394472" cy="532758"/>
      </dsp:txXfrm>
    </dsp:sp>
    <dsp:sp modelId="{63029FE7-D4F2-46B8-9358-BC2EFCC0A5F7}">
      <dsp:nvSpPr>
        <dsp:cNvPr id="0" name=""/>
        <dsp:cNvSpPr/>
      </dsp:nvSpPr>
      <dsp:spPr>
        <a:xfrm>
          <a:off x="0" y="2197501"/>
          <a:ext cx="1064587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978EA0-332A-41E7-AA97-671A33D13B12}">
      <dsp:nvSpPr>
        <dsp:cNvPr id="0" name=""/>
        <dsp:cNvSpPr/>
      </dsp:nvSpPr>
      <dsp:spPr>
        <a:xfrm>
          <a:off x="532293" y="1902301"/>
          <a:ext cx="745211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672" tIns="0" rIns="281672" bIns="0" numCol="1" spcCol="1270" anchor="ctr" anchorCtr="0">
          <a:noAutofit/>
        </a:bodyPr>
        <a:lstStyle/>
        <a:p>
          <a:pPr marL="0" lvl="0" indent="0" algn="l" defTabSz="889000">
            <a:lnSpc>
              <a:spcPct val="90000"/>
            </a:lnSpc>
            <a:spcBef>
              <a:spcPct val="0"/>
            </a:spcBef>
            <a:spcAft>
              <a:spcPct val="35000"/>
            </a:spcAft>
            <a:buNone/>
          </a:pPr>
          <a:r>
            <a:rPr lang="en-US" sz="2000" kern="1200" dirty="0"/>
            <a:t>9 learning algorithms and can be modularly extended</a:t>
          </a:r>
        </a:p>
      </dsp:txBody>
      <dsp:txXfrm>
        <a:off x="561114" y="1931122"/>
        <a:ext cx="7394472" cy="532758"/>
      </dsp:txXfrm>
    </dsp:sp>
    <dsp:sp modelId="{D2DB8D08-FA9A-49BC-83CE-299CA7734E15}">
      <dsp:nvSpPr>
        <dsp:cNvPr id="0" name=""/>
        <dsp:cNvSpPr/>
      </dsp:nvSpPr>
      <dsp:spPr>
        <a:xfrm>
          <a:off x="0" y="3104701"/>
          <a:ext cx="1064587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B5A85-CBF1-402F-903D-2CECD28A31B0}">
      <dsp:nvSpPr>
        <dsp:cNvPr id="0" name=""/>
        <dsp:cNvSpPr/>
      </dsp:nvSpPr>
      <dsp:spPr>
        <a:xfrm>
          <a:off x="532293" y="2809501"/>
          <a:ext cx="745211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672" tIns="0" rIns="281672" bIns="0" numCol="1" spcCol="1270" anchor="ctr" anchorCtr="0">
          <a:noAutofit/>
        </a:bodyPr>
        <a:lstStyle/>
        <a:p>
          <a:pPr marL="0" lvl="0" indent="0" algn="l" defTabSz="889000">
            <a:lnSpc>
              <a:spcPct val="90000"/>
            </a:lnSpc>
            <a:spcBef>
              <a:spcPct val="0"/>
            </a:spcBef>
            <a:spcAft>
              <a:spcPct val="35000"/>
            </a:spcAft>
            <a:buNone/>
          </a:pPr>
          <a:r>
            <a:rPr lang="en-US" sz="2000" kern="1200" dirty="0"/>
            <a:t>Interactive widgets to change hyperparameters	</a:t>
          </a:r>
        </a:p>
      </dsp:txBody>
      <dsp:txXfrm>
        <a:off x="561114" y="2838322"/>
        <a:ext cx="7394472" cy="532758"/>
      </dsp:txXfrm>
    </dsp:sp>
    <dsp:sp modelId="{2647BEFC-2C5F-4223-B79A-DEB9CC6FB468}">
      <dsp:nvSpPr>
        <dsp:cNvPr id="0" name=""/>
        <dsp:cNvSpPr/>
      </dsp:nvSpPr>
      <dsp:spPr>
        <a:xfrm>
          <a:off x="0" y="4011901"/>
          <a:ext cx="1064587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5AC79-9699-49A7-A7DA-E4D671ECF1EF}">
      <dsp:nvSpPr>
        <dsp:cNvPr id="0" name=""/>
        <dsp:cNvSpPr/>
      </dsp:nvSpPr>
      <dsp:spPr>
        <a:xfrm>
          <a:off x="532293" y="3716701"/>
          <a:ext cx="745211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672" tIns="0" rIns="281672" bIns="0" numCol="1" spcCol="1270" anchor="ctr" anchorCtr="0">
          <a:noAutofit/>
        </a:bodyPr>
        <a:lstStyle/>
        <a:p>
          <a:pPr marL="0" lvl="0" indent="0" algn="l" defTabSz="889000">
            <a:lnSpc>
              <a:spcPct val="90000"/>
            </a:lnSpc>
            <a:spcBef>
              <a:spcPct val="0"/>
            </a:spcBef>
            <a:spcAft>
              <a:spcPct val="35000"/>
            </a:spcAft>
            <a:buNone/>
          </a:pPr>
          <a:r>
            <a:rPr lang="en-US" sz="2000" kern="1200" dirty="0"/>
            <a:t>Ease of access by deploying as a webapp</a:t>
          </a:r>
        </a:p>
      </dsp:txBody>
      <dsp:txXfrm>
        <a:off x="561114" y="3745522"/>
        <a:ext cx="7394472"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004B4-094B-451A-BB18-ACB793892D7A}">
      <dsp:nvSpPr>
        <dsp:cNvPr id="0" name=""/>
        <dsp:cNvSpPr/>
      </dsp:nvSpPr>
      <dsp:spPr>
        <a:xfrm>
          <a:off x="0" y="4190868"/>
          <a:ext cx="97609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216C4-6E09-4E39-975C-34F3D330107A}">
      <dsp:nvSpPr>
        <dsp:cNvPr id="0" name=""/>
        <dsp:cNvSpPr/>
      </dsp:nvSpPr>
      <dsp:spPr>
        <a:xfrm>
          <a:off x="0" y="2150279"/>
          <a:ext cx="97609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B3A58-56FB-4521-90EB-949C4D079F6B}">
      <dsp:nvSpPr>
        <dsp:cNvPr id="0" name=""/>
        <dsp:cNvSpPr/>
      </dsp:nvSpPr>
      <dsp:spPr>
        <a:xfrm>
          <a:off x="2537853" y="477183"/>
          <a:ext cx="7223120" cy="15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955800">
            <a:lnSpc>
              <a:spcPct val="90000"/>
            </a:lnSpc>
            <a:spcBef>
              <a:spcPct val="0"/>
            </a:spcBef>
            <a:spcAft>
              <a:spcPct val="35000"/>
            </a:spcAft>
            <a:buNone/>
          </a:pPr>
          <a:r>
            <a:rPr lang="en-US" sz="4400" kern="1200" dirty="0"/>
            <a:t>Python</a:t>
          </a:r>
        </a:p>
        <a:p>
          <a:pPr marL="0" lvl="0" indent="0" algn="l" defTabSz="1955800">
            <a:lnSpc>
              <a:spcPct val="90000"/>
            </a:lnSpc>
            <a:spcBef>
              <a:spcPct val="0"/>
            </a:spcBef>
            <a:spcAft>
              <a:spcPct val="35000"/>
            </a:spcAft>
            <a:buFont typeface="Arial" panose="020B0604020202020204" pitchFamily="34" charset="0"/>
            <a:buNone/>
          </a:pPr>
          <a:r>
            <a:rPr lang="en-US" sz="1800" kern="1200" dirty="0">
              <a:solidFill>
                <a:schemeClr val="tx2">
                  <a:lumMod val="75000"/>
                </a:schemeClr>
              </a:solidFill>
              <a:latin typeface="+mn-lt"/>
            </a:rPr>
            <a:t>- Most popular language for machine learning</a:t>
          </a:r>
        </a:p>
        <a:p>
          <a:pPr marL="0" lvl="0" indent="0" algn="l" defTabSz="1955800">
            <a:lnSpc>
              <a:spcPct val="90000"/>
            </a:lnSpc>
            <a:spcBef>
              <a:spcPct val="0"/>
            </a:spcBef>
            <a:spcAft>
              <a:spcPct val="35000"/>
            </a:spcAft>
            <a:buFont typeface="Arial" panose="020B0604020202020204" pitchFamily="34" charset="0"/>
            <a:buNone/>
          </a:pPr>
          <a:r>
            <a:rPr lang="en-US" sz="1800" kern="1200" dirty="0">
              <a:solidFill>
                <a:schemeClr val="tx2">
                  <a:lumMod val="75000"/>
                </a:schemeClr>
              </a:solidFill>
              <a:latin typeface="+mn-lt"/>
            </a:rPr>
            <a:t>- Lots of open-source library for optimized ML algorithms</a:t>
          </a:r>
        </a:p>
        <a:p>
          <a:pPr marL="0" lvl="0" indent="0" algn="l" defTabSz="1955800">
            <a:lnSpc>
              <a:spcPct val="90000"/>
            </a:lnSpc>
            <a:spcBef>
              <a:spcPct val="0"/>
            </a:spcBef>
            <a:spcAft>
              <a:spcPct val="35000"/>
            </a:spcAft>
            <a:buFont typeface="Arial" panose="020B0604020202020204" pitchFamily="34" charset="0"/>
            <a:buNone/>
          </a:pPr>
          <a:r>
            <a:rPr lang="en-US" sz="1800" kern="1200" dirty="0">
              <a:solidFill>
                <a:schemeClr val="tx2">
                  <a:lumMod val="75000"/>
                </a:schemeClr>
              </a:solidFill>
              <a:latin typeface="+mn-lt"/>
            </a:rPr>
            <a:t>- Great community support for development</a:t>
          </a:r>
        </a:p>
      </dsp:txBody>
      <dsp:txXfrm>
        <a:off x="2537853" y="477183"/>
        <a:ext cx="7223120" cy="1587377"/>
      </dsp:txXfrm>
    </dsp:sp>
    <dsp:sp modelId="{20D6B48A-5E1B-41B2-AABD-075924E27F20}">
      <dsp:nvSpPr>
        <dsp:cNvPr id="0" name=""/>
        <dsp:cNvSpPr/>
      </dsp:nvSpPr>
      <dsp:spPr>
        <a:xfrm>
          <a:off x="61352" y="135080"/>
          <a:ext cx="2415148" cy="1947727"/>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Language</a:t>
          </a:r>
        </a:p>
      </dsp:txBody>
      <dsp:txXfrm>
        <a:off x="156449" y="230177"/>
        <a:ext cx="2224954" cy="1852630"/>
      </dsp:txXfrm>
    </dsp:sp>
    <dsp:sp modelId="{739A7963-1CDD-4864-BD9C-97BBB64B1399}">
      <dsp:nvSpPr>
        <dsp:cNvPr id="0" name=""/>
        <dsp:cNvSpPr/>
      </dsp:nvSpPr>
      <dsp:spPr>
        <a:xfrm>
          <a:off x="2548435" y="2295524"/>
          <a:ext cx="7212502" cy="1917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955800">
            <a:lnSpc>
              <a:spcPct val="90000"/>
            </a:lnSpc>
            <a:spcBef>
              <a:spcPct val="0"/>
            </a:spcBef>
            <a:spcAft>
              <a:spcPct val="35000"/>
            </a:spcAft>
            <a:buNone/>
          </a:pPr>
          <a:r>
            <a:rPr lang="en-US" sz="4400" kern="1200" dirty="0" err="1"/>
            <a:t>Jupyter</a:t>
          </a:r>
          <a:r>
            <a:rPr lang="en-US" sz="4000" kern="1200" dirty="0"/>
            <a:t> </a:t>
          </a:r>
          <a:r>
            <a:rPr lang="en-US" sz="4400" kern="1200" dirty="0"/>
            <a:t>Notebook</a:t>
          </a:r>
        </a:p>
        <a:p>
          <a:pPr marL="0" lvl="0" indent="0" algn="l" defTabSz="1955800">
            <a:lnSpc>
              <a:spcPct val="90000"/>
            </a:lnSpc>
            <a:spcBef>
              <a:spcPct val="0"/>
            </a:spcBef>
            <a:spcAft>
              <a:spcPct val="35000"/>
            </a:spcAft>
            <a:buNone/>
          </a:pPr>
          <a:r>
            <a:rPr lang="en-US" sz="1800" kern="1200" dirty="0"/>
            <a:t>- </a:t>
          </a:r>
          <a:r>
            <a:rPr lang="en-US" sz="1800" kern="1200" dirty="0">
              <a:solidFill>
                <a:schemeClr val="tx2">
                  <a:lumMod val="75000"/>
                </a:schemeClr>
              </a:solidFill>
            </a:rPr>
            <a:t>Web-based and interactive environment for Python</a:t>
          </a:r>
        </a:p>
        <a:p>
          <a:pPr marL="0" lvl="0" indent="0" algn="l" defTabSz="1955800">
            <a:lnSpc>
              <a:spcPct val="90000"/>
            </a:lnSpc>
            <a:spcBef>
              <a:spcPct val="0"/>
            </a:spcBef>
            <a:spcAft>
              <a:spcPct val="35000"/>
            </a:spcAft>
            <a:buNone/>
          </a:pPr>
          <a:r>
            <a:rPr lang="en-US" sz="1800" kern="1200" dirty="0">
              <a:solidFill>
                <a:schemeClr val="tx2">
                  <a:lumMod val="75000"/>
                </a:schemeClr>
              </a:solidFill>
            </a:rPr>
            <a:t>- Supports code, texts, plots, and rich media</a:t>
          </a:r>
        </a:p>
        <a:p>
          <a:pPr marL="0" lvl="0" indent="0" algn="l" defTabSz="1955800">
            <a:lnSpc>
              <a:spcPct val="90000"/>
            </a:lnSpc>
            <a:spcBef>
              <a:spcPct val="0"/>
            </a:spcBef>
            <a:spcAft>
              <a:spcPct val="35000"/>
            </a:spcAft>
            <a:buNone/>
          </a:pPr>
          <a:r>
            <a:rPr lang="en-US" sz="1800" kern="1200" dirty="0">
              <a:solidFill>
                <a:schemeClr val="tx2">
                  <a:lumMod val="75000"/>
                </a:schemeClr>
              </a:solidFill>
            </a:rPr>
            <a:t>- Great development environment and easily replicable</a:t>
          </a:r>
        </a:p>
      </dsp:txBody>
      <dsp:txXfrm>
        <a:off x="2548435" y="2295524"/>
        <a:ext cx="7212502" cy="1917551"/>
      </dsp:txXfrm>
    </dsp:sp>
    <dsp:sp modelId="{0DC909F7-53B9-425C-B592-00B6DBFC1D61}">
      <dsp:nvSpPr>
        <dsp:cNvPr id="0" name=""/>
        <dsp:cNvSpPr/>
      </dsp:nvSpPr>
      <dsp:spPr>
        <a:xfrm>
          <a:off x="62456" y="2209797"/>
          <a:ext cx="2404514" cy="197471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Platform</a:t>
          </a:r>
        </a:p>
      </dsp:txBody>
      <dsp:txXfrm>
        <a:off x="158871" y="2306212"/>
        <a:ext cx="2211684" cy="18782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C83BE-9BAA-43C7-9A95-9A8AF3D07352}">
      <dsp:nvSpPr>
        <dsp:cNvPr id="0" name=""/>
        <dsp:cNvSpPr/>
      </dsp:nvSpPr>
      <dsp:spPr>
        <a:xfrm>
          <a:off x="3133" y="46154"/>
          <a:ext cx="3054932"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kern="1200" dirty="0"/>
            <a:t>Front End</a:t>
          </a:r>
        </a:p>
      </dsp:txBody>
      <dsp:txXfrm>
        <a:off x="3133" y="46154"/>
        <a:ext cx="3054932" cy="1065600"/>
      </dsp:txXfrm>
    </dsp:sp>
    <dsp:sp modelId="{88631D9A-DC05-467B-914E-499325F8EDD7}">
      <dsp:nvSpPr>
        <dsp:cNvPr id="0" name=""/>
        <dsp:cNvSpPr/>
      </dsp:nvSpPr>
      <dsp:spPr>
        <a:xfrm>
          <a:off x="3133" y="1111754"/>
          <a:ext cx="3054932" cy="28438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err="1"/>
            <a:t>Ipywidgets</a:t>
          </a:r>
          <a:endParaRPr lang="en-US" sz="3700" kern="1200" dirty="0"/>
        </a:p>
        <a:p>
          <a:pPr marL="285750" lvl="1" indent="-285750" algn="l" defTabSz="1644650">
            <a:lnSpc>
              <a:spcPct val="90000"/>
            </a:lnSpc>
            <a:spcBef>
              <a:spcPct val="0"/>
            </a:spcBef>
            <a:spcAft>
              <a:spcPct val="15000"/>
            </a:spcAft>
            <a:buChar char="•"/>
          </a:pPr>
          <a:r>
            <a:rPr lang="en-US" sz="3700" kern="1200" dirty="0" err="1"/>
            <a:t>Ipython</a:t>
          </a:r>
          <a:endParaRPr lang="en-US" sz="3700" kern="1200" dirty="0"/>
        </a:p>
        <a:p>
          <a:pPr marL="285750" lvl="1" indent="-285750" algn="l" defTabSz="1644650">
            <a:lnSpc>
              <a:spcPct val="90000"/>
            </a:lnSpc>
            <a:spcBef>
              <a:spcPct val="0"/>
            </a:spcBef>
            <a:spcAft>
              <a:spcPct val="15000"/>
            </a:spcAft>
            <a:buChar char="•"/>
          </a:pPr>
          <a:r>
            <a:rPr lang="en-US" sz="3700" kern="1200" dirty="0"/>
            <a:t>Matplotlib</a:t>
          </a:r>
        </a:p>
        <a:p>
          <a:pPr marL="285750" lvl="1" indent="-285750" algn="l" defTabSz="1644650">
            <a:lnSpc>
              <a:spcPct val="90000"/>
            </a:lnSpc>
            <a:spcBef>
              <a:spcPct val="0"/>
            </a:spcBef>
            <a:spcAft>
              <a:spcPct val="15000"/>
            </a:spcAft>
            <a:buChar char="•"/>
          </a:pPr>
          <a:r>
            <a:rPr lang="en-US" sz="3700" kern="1200" dirty="0"/>
            <a:t>Seaborn</a:t>
          </a:r>
        </a:p>
      </dsp:txBody>
      <dsp:txXfrm>
        <a:off x="3133" y="1111754"/>
        <a:ext cx="3054932" cy="2843820"/>
      </dsp:txXfrm>
    </dsp:sp>
    <dsp:sp modelId="{53FFB35C-1B77-416F-AFB2-BF85B3BDDBDF}">
      <dsp:nvSpPr>
        <dsp:cNvPr id="0" name=""/>
        <dsp:cNvSpPr/>
      </dsp:nvSpPr>
      <dsp:spPr>
        <a:xfrm>
          <a:off x="3485756" y="46154"/>
          <a:ext cx="3054932"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kern="1200" dirty="0"/>
            <a:t>Back-End</a:t>
          </a:r>
        </a:p>
      </dsp:txBody>
      <dsp:txXfrm>
        <a:off x="3485756" y="46154"/>
        <a:ext cx="3054932" cy="1065600"/>
      </dsp:txXfrm>
    </dsp:sp>
    <dsp:sp modelId="{983472D9-E348-4052-A36F-B9CE51E1DA0D}">
      <dsp:nvSpPr>
        <dsp:cNvPr id="0" name=""/>
        <dsp:cNvSpPr/>
      </dsp:nvSpPr>
      <dsp:spPr>
        <a:xfrm>
          <a:off x="3485756" y="1111754"/>
          <a:ext cx="3054932" cy="28438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err="1"/>
            <a:t>Numpy</a:t>
          </a:r>
          <a:endParaRPr lang="en-US" sz="3700" kern="1200" dirty="0"/>
        </a:p>
        <a:p>
          <a:pPr marL="285750" lvl="1" indent="-285750" algn="l" defTabSz="1644650">
            <a:lnSpc>
              <a:spcPct val="90000"/>
            </a:lnSpc>
            <a:spcBef>
              <a:spcPct val="0"/>
            </a:spcBef>
            <a:spcAft>
              <a:spcPct val="15000"/>
            </a:spcAft>
            <a:buChar char="•"/>
          </a:pPr>
          <a:r>
            <a:rPr lang="en-US" sz="3700" kern="1200" dirty="0"/>
            <a:t>Pandas</a:t>
          </a:r>
        </a:p>
        <a:p>
          <a:pPr marL="285750" lvl="1" indent="-285750" algn="l" defTabSz="1644650">
            <a:lnSpc>
              <a:spcPct val="90000"/>
            </a:lnSpc>
            <a:spcBef>
              <a:spcPct val="0"/>
            </a:spcBef>
            <a:spcAft>
              <a:spcPct val="15000"/>
            </a:spcAft>
            <a:buChar char="•"/>
          </a:pPr>
          <a:r>
            <a:rPr lang="en-US" sz="3700" kern="1200" dirty="0" err="1"/>
            <a:t>Scipy</a:t>
          </a:r>
          <a:endParaRPr lang="en-US" sz="3700" kern="1200" dirty="0"/>
        </a:p>
        <a:p>
          <a:pPr marL="285750" lvl="1" indent="-285750" algn="l" defTabSz="1644650">
            <a:lnSpc>
              <a:spcPct val="90000"/>
            </a:lnSpc>
            <a:spcBef>
              <a:spcPct val="0"/>
            </a:spcBef>
            <a:spcAft>
              <a:spcPct val="15000"/>
            </a:spcAft>
            <a:buChar char="•"/>
          </a:pPr>
          <a:r>
            <a:rPr lang="en-US" sz="3700" kern="1200" dirty="0"/>
            <a:t>Scikit-learn</a:t>
          </a:r>
        </a:p>
      </dsp:txBody>
      <dsp:txXfrm>
        <a:off x="3485756" y="1111754"/>
        <a:ext cx="3054932" cy="2843820"/>
      </dsp:txXfrm>
    </dsp:sp>
    <dsp:sp modelId="{6666F5EB-4655-4C29-8E31-B9BDA0370204}">
      <dsp:nvSpPr>
        <dsp:cNvPr id="0" name=""/>
        <dsp:cNvSpPr/>
      </dsp:nvSpPr>
      <dsp:spPr>
        <a:xfrm>
          <a:off x="6968379" y="46154"/>
          <a:ext cx="3054932"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kern="1200" dirty="0"/>
            <a:t>Deployment</a:t>
          </a:r>
        </a:p>
      </dsp:txBody>
      <dsp:txXfrm>
        <a:off x="6968379" y="46154"/>
        <a:ext cx="3054932" cy="1065600"/>
      </dsp:txXfrm>
    </dsp:sp>
    <dsp:sp modelId="{0D4B6724-1A58-4577-9844-5DABD7931A64}">
      <dsp:nvSpPr>
        <dsp:cNvPr id="0" name=""/>
        <dsp:cNvSpPr/>
      </dsp:nvSpPr>
      <dsp:spPr>
        <a:xfrm>
          <a:off x="6968379" y="1111754"/>
          <a:ext cx="3054932" cy="28438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a:t>Voila</a:t>
          </a:r>
        </a:p>
      </dsp:txBody>
      <dsp:txXfrm>
        <a:off x="6968379" y="1111754"/>
        <a:ext cx="3054932" cy="2843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1B6A-E05A-4E35-A7ED-9DDC18B5FAFA}">
      <dsp:nvSpPr>
        <dsp:cNvPr id="0" name=""/>
        <dsp:cNvSpPr/>
      </dsp:nvSpPr>
      <dsp:spPr>
        <a:xfrm>
          <a:off x="857673" y="2461"/>
          <a:ext cx="3908204" cy="291739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Linear Regression</a:t>
          </a:r>
        </a:p>
        <a:p>
          <a:pPr marL="228600" lvl="1" indent="-228600" algn="l" defTabSz="1066800">
            <a:lnSpc>
              <a:spcPct val="90000"/>
            </a:lnSpc>
            <a:spcBef>
              <a:spcPct val="0"/>
            </a:spcBef>
            <a:spcAft>
              <a:spcPct val="15000"/>
            </a:spcAft>
            <a:buChar char="•"/>
          </a:pPr>
          <a:r>
            <a:rPr lang="en-US" sz="2400" kern="1200" dirty="0"/>
            <a:t>Logistic Regression</a:t>
          </a:r>
        </a:p>
        <a:p>
          <a:pPr marL="228600" lvl="1" indent="-228600" algn="l" defTabSz="1066800">
            <a:lnSpc>
              <a:spcPct val="90000"/>
            </a:lnSpc>
            <a:spcBef>
              <a:spcPct val="0"/>
            </a:spcBef>
            <a:spcAft>
              <a:spcPct val="15000"/>
            </a:spcAft>
            <a:buChar char="•"/>
          </a:pPr>
          <a:r>
            <a:rPr lang="en-US" sz="2400" kern="1200" dirty="0"/>
            <a:t>Neural Networks</a:t>
          </a:r>
        </a:p>
        <a:p>
          <a:pPr marL="228600" lvl="1" indent="-228600" algn="l" defTabSz="1066800">
            <a:lnSpc>
              <a:spcPct val="90000"/>
            </a:lnSpc>
            <a:spcBef>
              <a:spcPct val="0"/>
            </a:spcBef>
            <a:spcAft>
              <a:spcPct val="15000"/>
            </a:spcAft>
            <a:buChar char="•"/>
          </a:pPr>
          <a:r>
            <a:rPr lang="en-US" sz="2400" kern="1200" dirty="0"/>
            <a:t>Linear SVM</a:t>
          </a:r>
        </a:p>
        <a:p>
          <a:pPr marL="228600" lvl="1" indent="-228600" algn="l" defTabSz="1066800">
            <a:lnSpc>
              <a:spcPct val="90000"/>
            </a:lnSpc>
            <a:spcBef>
              <a:spcPct val="0"/>
            </a:spcBef>
            <a:spcAft>
              <a:spcPct val="15000"/>
            </a:spcAft>
            <a:buChar char="•"/>
          </a:pPr>
          <a:r>
            <a:rPr lang="en-US" sz="2400" kern="1200" dirty="0"/>
            <a:t>Non-Linear SVM</a:t>
          </a:r>
        </a:p>
        <a:p>
          <a:pPr marL="228600" lvl="1" indent="-228600" algn="l" defTabSz="1066800">
            <a:lnSpc>
              <a:spcPct val="90000"/>
            </a:lnSpc>
            <a:spcBef>
              <a:spcPct val="0"/>
            </a:spcBef>
            <a:spcAft>
              <a:spcPct val="15000"/>
            </a:spcAft>
            <a:buChar char="•"/>
          </a:pPr>
          <a:r>
            <a:rPr lang="en-US" sz="2400" kern="1200" dirty="0"/>
            <a:t>Naïve Bayes</a:t>
          </a:r>
        </a:p>
        <a:p>
          <a:pPr marL="228600" lvl="1" indent="-228600" algn="l" defTabSz="1066800">
            <a:lnSpc>
              <a:spcPct val="90000"/>
            </a:lnSpc>
            <a:spcBef>
              <a:spcPct val="0"/>
            </a:spcBef>
            <a:spcAft>
              <a:spcPct val="15000"/>
            </a:spcAft>
            <a:buChar char="•"/>
          </a:pPr>
          <a:r>
            <a:rPr lang="en-US" sz="2400" kern="1200" dirty="0"/>
            <a:t>Decision Tree</a:t>
          </a:r>
        </a:p>
      </dsp:txBody>
      <dsp:txXfrm>
        <a:off x="926031" y="70819"/>
        <a:ext cx="3771488" cy="2849034"/>
      </dsp:txXfrm>
    </dsp:sp>
    <dsp:sp modelId="{949CC702-8706-41FF-B4C7-7F8E4F8FEE0D}">
      <dsp:nvSpPr>
        <dsp:cNvPr id="0" name=""/>
        <dsp:cNvSpPr/>
      </dsp:nvSpPr>
      <dsp:spPr>
        <a:xfrm>
          <a:off x="857673" y="2919854"/>
          <a:ext cx="3908204" cy="1254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l" defTabSz="1600200">
            <a:lnSpc>
              <a:spcPct val="90000"/>
            </a:lnSpc>
            <a:spcBef>
              <a:spcPct val="0"/>
            </a:spcBef>
            <a:spcAft>
              <a:spcPct val="35000"/>
            </a:spcAft>
            <a:buNone/>
          </a:pPr>
          <a:r>
            <a:rPr lang="en-US" sz="3600" kern="1200" dirty="0"/>
            <a:t>Supervised</a:t>
          </a:r>
        </a:p>
      </dsp:txBody>
      <dsp:txXfrm>
        <a:off x="857673" y="2919854"/>
        <a:ext cx="2752256" cy="1254478"/>
      </dsp:txXfrm>
    </dsp:sp>
    <dsp:sp modelId="{33407520-8F6B-48A0-8A6A-C190C326725B}">
      <dsp:nvSpPr>
        <dsp:cNvPr id="0" name=""/>
        <dsp:cNvSpPr/>
      </dsp:nvSpPr>
      <dsp:spPr>
        <a:xfrm>
          <a:off x="3779511" y="3113480"/>
          <a:ext cx="1367871" cy="13678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379A3B-2716-4BDD-A741-AC9D5011A167}">
      <dsp:nvSpPr>
        <dsp:cNvPr id="0" name=""/>
        <dsp:cNvSpPr/>
      </dsp:nvSpPr>
      <dsp:spPr>
        <a:xfrm>
          <a:off x="5427240" y="2461"/>
          <a:ext cx="3908204" cy="291739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K-Means Clustering</a:t>
          </a:r>
        </a:p>
        <a:p>
          <a:pPr marL="228600" lvl="1" indent="-228600" algn="l" defTabSz="1066800">
            <a:lnSpc>
              <a:spcPct val="90000"/>
            </a:lnSpc>
            <a:spcBef>
              <a:spcPct val="0"/>
            </a:spcBef>
            <a:spcAft>
              <a:spcPct val="15000"/>
            </a:spcAft>
            <a:buChar char="•"/>
          </a:pPr>
          <a:r>
            <a:rPr lang="en-US" sz="2400" kern="1200" dirty="0"/>
            <a:t>Principal Component Analysis (PCA)</a:t>
          </a:r>
        </a:p>
      </dsp:txBody>
      <dsp:txXfrm>
        <a:off x="5495598" y="70819"/>
        <a:ext cx="3771488" cy="2849034"/>
      </dsp:txXfrm>
    </dsp:sp>
    <dsp:sp modelId="{73197233-9290-4044-AC17-CC5781E510DF}">
      <dsp:nvSpPr>
        <dsp:cNvPr id="0" name=""/>
        <dsp:cNvSpPr/>
      </dsp:nvSpPr>
      <dsp:spPr>
        <a:xfrm>
          <a:off x="5427240" y="2919854"/>
          <a:ext cx="3908204" cy="1254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l" defTabSz="1600200">
            <a:lnSpc>
              <a:spcPct val="90000"/>
            </a:lnSpc>
            <a:spcBef>
              <a:spcPct val="0"/>
            </a:spcBef>
            <a:spcAft>
              <a:spcPct val="35000"/>
            </a:spcAft>
            <a:buNone/>
          </a:pPr>
          <a:r>
            <a:rPr lang="en-US" sz="3600" kern="1200" dirty="0"/>
            <a:t>Unsupervised</a:t>
          </a:r>
        </a:p>
      </dsp:txBody>
      <dsp:txXfrm>
        <a:off x="5427240" y="2919854"/>
        <a:ext cx="2752256" cy="1254478"/>
      </dsp:txXfrm>
    </dsp:sp>
    <dsp:sp modelId="{70F1F67A-F3F6-4057-BB95-210BB4A661FB}">
      <dsp:nvSpPr>
        <dsp:cNvPr id="0" name=""/>
        <dsp:cNvSpPr/>
      </dsp:nvSpPr>
      <dsp:spPr>
        <a:xfrm>
          <a:off x="8290054" y="3119116"/>
          <a:ext cx="1367871" cy="13678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358A9-0AAC-4E7A-81D9-9799BBDAB87D}">
      <dsp:nvSpPr>
        <dsp:cNvPr id="0" name=""/>
        <dsp:cNvSpPr/>
      </dsp:nvSpPr>
      <dsp:spPr>
        <a:xfrm>
          <a:off x="0" y="31338"/>
          <a:ext cx="10515600" cy="4320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EC135-5193-4392-9F33-0813D5AD78AC}">
      <dsp:nvSpPr>
        <dsp:cNvPr id="0" name=""/>
        <dsp:cNvSpPr/>
      </dsp:nvSpPr>
      <dsp:spPr>
        <a:xfrm>
          <a:off x="848231" y="1095669"/>
          <a:ext cx="861580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0" rIns="0" bIns="609600" numCol="1" spcCol="1270" anchor="ctr" anchorCtr="0">
          <a:noAutofit/>
        </a:bodyPr>
        <a:lstStyle/>
        <a:p>
          <a:pPr marL="0" lvl="0" indent="0" algn="ctr" defTabSz="2667000">
            <a:lnSpc>
              <a:spcPct val="90000"/>
            </a:lnSpc>
            <a:spcBef>
              <a:spcPct val="0"/>
            </a:spcBef>
            <a:spcAft>
              <a:spcPct val="35000"/>
            </a:spcAft>
            <a:buNone/>
          </a:pPr>
          <a:r>
            <a:rPr lang="en-US" sz="6000" kern="1200" dirty="0"/>
            <a:t>Project Demonstration</a:t>
          </a:r>
        </a:p>
      </dsp:txBody>
      <dsp:txXfrm>
        <a:off x="848231" y="1095669"/>
        <a:ext cx="8615808" cy="216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89BA0-8DDA-48BD-882E-7820E9EBEF4D}" type="datetimeFigureOut">
              <a:rPr lang="en-US" smtClean="0"/>
              <a:t>18-May-22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D71BC-7614-4630-A1AC-F5D3AD95A2C6}" type="slidenum">
              <a:rPr lang="en-US" smtClean="0"/>
              <a:t>‹#›</a:t>
            </a:fld>
            <a:endParaRPr lang="en-US"/>
          </a:p>
        </p:txBody>
      </p:sp>
    </p:spTree>
    <p:extLst>
      <p:ext uri="{BB962C8B-B14F-4D97-AF65-F5344CB8AC3E}">
        <p14:creationId xmlns:p14="http://schemas.microsoft.com/office/powerpoint/2010/main" val="21900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A4E57"/>
                </a:solidFill>
                <a:effectLst/>
                <a:latin typeface="Sharp Sans - Regular"/>
              </a:rPr>
              <a:t>The human brain is not well equipped to devour so much raw, unorganized information such as large corpus of texts. Humans are visual learners i.e. we happen to retain information more efficiently from visual sources than other sources such as reading, hearing etc.</a:t>
            </a:r>
            <a:endParaRPr lang="en-US" sz="1400" dirty="0"/>
          </a:p>
          <a:p>
            <a:endParaRPr lang="en-US" sz="1400" dirty="0"/>
          </a:p>
        </p:txBody>
      </p:sp>
      <p:sp>
        <p:nvSpPr>
          <p:cNvPr id="4" name="Slide Number Placeholder 3"/>
          <p:cNvSpPr>
            <a:spLocks noGrp="1"/>
          </p:cNvSpPr>
          <p:nvPr>
            <p:ph type="sldNum" sz="quarter" idx="5"/>
          </p:nvPr>
        </p:nvSpPr>
        <p:spPr/>
        <p:txBody>
          <a:bodyPr/>
          <a:lstStyle/>
          <a:p>
            <a:fld id="{F12D71BC-7614-4630-A1AC-F5D3AD95A2C6}" type="slidenum">
              <a:rPr lang="en-US" smtClean="0"/>
              <a:t>2</a:t>
            </a:fld>
            <a:endParaRPr lang="en-US"/>
          </a:p>
        </p:txBody>
      </p:sp>
    </p:spTree>
    <p:extLst>
      <p:ext uri="{BB962C8B-B14F-4D97-AF65-F5344CB8AC3E}">
        <p14:creationId xmlns:p14="http://schemas.microsoft.com/office/powerpoint/2010/main" val="2363455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D71BC-7614-4630-A1AC-F5D3AD95A2C6}" type="slidenum">
              <a:rPr lang="en-US" smtClean="0"/>
              <a:t>13</a:t>
            </a:fld>
            <a:endParaRPr lang="en-US"/>
          </a:p>
        </p:txBody>
      </p:sp>
    </p:spTree>
    <p:extLst>
      <p:ext uri="{BB962C8B-B14F-4D97-AF65-F5344CB8AC3E}">
        <p14:creationId xmlns:p14="http://schemas.microsoft.com/office/powerpoint/2010/main" val="251180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trick in this slide. Each point is associated to a separate color and you can remember this association to remember the information of the points which is an example of good your brain is at retaining visual information.</a:t>
            </a:r>
          </a:p>
        </p:txBody>
      </p:sp>
      <p:sp>
        <p:nvSpPr>
          <p:cNvPr id="4" name="Slide Number Placeholder 3"/>
          <p:cNvSpPr>
            <a:spLocks noGrp="1"/>
          </p:cNvSpPr>
          <p:nvPr>
            <p:ph type="sldNum" sz="quarter" idx="5"/>
          </p:nvPr>
        </p:nvSpPr>
        <p:spPr/>
        <p:txBody>
          <a:bodyPr/>
          <a:lstStyle/>
          <a:p>
            <a:fld id="{F12D71BC-7614-4630-A1AC-F5D3AD95A2C6}" type="slidenum">
              <a:rPr lang="en-US" smtClean="0"/>
              <a:t>3</a:t>
            </a:fld>
            <a:endParaRPr lang="en-US"/>
          </a:p>
        </p:txBody>
      </p:sp>
    </p:spTree>
    <p:extLst>
      <p:ext uri="{BB962C8B-B14F-4D97-AF65-F5344CB8AC3E}">
        <p14:creationId xmlns:p14="http://schemas.microsoft.com/office/powerpoint/2010/main" val="110322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the most common form of structures data -  a table. When we look at it, all our brain sees is just a bunch of numbers. We think over and over again what these numbers mean and may or may not come up with some reasonable explanation depending on our mental aptitude. But the point remains the same – it is unpleasant to look at and inferring from the table is inefficient. </a:t>
            </a:r>
          </a:p>
        </p:txBody>
      </p:sp>
      <p:sp>
        <p:nvSpPr>
          <p:cNvPr id="4" name="Slide Number Placeholder 3"/>
          <p:cNvSpPr>
            <a:spLocks noGrp="1"/>
          </p:cNvSpPr>
          <p:nvPr>
            <p:ph type="sldNum" sz="quarter" idx="5"/>
          </p:nvPr>
        </p:nvSpPr>
        <p:spPr/>
        <p:txBody>
          <a:bodyPr/>
          <a:lstStyle/>
          <a:p>
            <a:fld id="{F12D71BC-7614-4630-A1AC-F5D3AD95A2C6}" type="slidenum">
              <a:rPr lang="en-US" smtClean="0"/>
              <a:t>4</a:t>
            </a:fld>
            <a:endParaRPr lang="en-US"/>
          </a:p>
        </p:txBody>
      </p:sp>
    </p:spTree>
    <p:extLst>
      <p:ext uri="{BB962C8B-B14F-4D97-AF65-F5344CB8AC3E}">
        <p14:creationId xmlns:p14="http://schemas.microsoft.com/office/powerpoint/2010/main" val="249795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can we see? Almost everything that was happening in the table and maybe more. All in the blink of an eye. If I change the slide right now, you will remember most of the information from the visualization. But did you remember anything from the table? </a:t>
            </a:r>
          </a:p>
        </p:txBody>
      </p:sp>
      <p:sp>
        <p:nvSpPr>
          <p:cNvPr id="4" name="Slide Number Placeholder 3"/>
          <p:cNvSpPr>
            <a:spLocks noGrp="1"/>
          </p:cNvSpPr>
          <p:nvPr>
            <p:ph type="sldNum" sz="quarter" idx="5"/>
          </p:nvPr>
        </p:nvSpPr>
        <p:spPr/>
        <p:txBody>
          <a:bodyPr/>
          <a:lstStyle/>
          <a:p>
            <a:fld id="{F12D71BC-7614-4630-A1AC-F5D3AD95A2C6}" type="slidenum">
              <a:rPr lang="en-US" smtClean="0"/>
              <a:t>5</a:t>
            </a:fld>
            <a:endParaRPr lang="en-US"/>
          </a:p>
        </p:txBody>
      </p:sp>
    </p:spTree>
    <p:extLst>
      <p:ext uri="{BB962C8B-B14F-4D97-AF65-F5344CB8AC3E}">
        <p14:creationId xmlns:p14="http://schemas.microsoft.com/office/powerpoint/2010/main" val="248411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 but this time, with a large corpus of text; something which we commonly see in our books and slides. What do we see? </a:t>
            </a:r>
          </a:p>
        </p:txBody>
      </p:sp>
      <p:sp>
        <p:nvSpPr>
          <p:cNvPr id="4" name="Slide Number Placeholder 3"/>
          <p:cNvSpPr>
            <a:spLocks noGrp="1"/>
          </p:cNvSpPr>
          <p:nvPr>
            <p:ph type="sldNum" sz="quarter" idx="5"/>
          </p:nvPr>
        </p:nvSpPr>
        <p:spPr/>
        <p:txBody>
          <a:bodyPr/>
          <a:lstStyle/>
          <a:p>
            <a:fld id="{F12D71BC-7614-4630-A1AC-F5D3AD95A2C6}" type="slidenum">
              <a:rPr lang="en-US" smtClean="0"/>
              <a:t>6</a:t>
            </a:fld>
            <a:endParaRPr lang="en-US"/>
          </a:p>
        </p:txBody>
      </p:sp>
    </p:spTree>
    <p:extLst>
      <p:ext uri="{BB962C8B-B14F-4D97-AF65-F5344CB8AC3E}">
        <p14:creationId xmlns:p14="http://schemas.microsoft.com/office/powerpoint/2010/main" val="13544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here’s what’s actually happening! We don’t focus on every piece of text in the paragraph. We can’t remember every single word! We just try to find the important ones to remember and may or may not find all the important ones. Here the words marked in red seem reasonable enough to be considered important by an average use but the line in blue is something that might get ignored which does have a lot of importance when trying to conceptualize the algorithm.</a:t>
            </a:r>
          </a:p>
        </p:txBody>
      </p:sp>
      <p:sp>
        <p:nvSpPr>
          <p:cNvPr id="4" name="Slide Number Placeholder 3"/>
          <p:cNvSpPr>
            <a:spLocks noGrp="1"/>
          </p:cNvSpPr>
          <p:nvPr>
            <p:ph type="sldNum" sz="quarter" idx="5"/>
          </p:nvPr>
        </p:nvSpPr>
        <p:spPr/>
        <p:txBody>
          <a:bodyPr/>
          <a:lstStyle/>
          <a:p>
            <a:fld id="{F12D71BC-7614-4630-A1AC-F5D3AD95A2C6}" type="slidenum">
              <a:rPr lang="en-US" smtClean="0"/>
              <a:t>7</a:t>
            </a:fld>
            <a:endParaRPr lang="en-US"/>
          </a:p>
        </p:txBody>
      </p:sp>
    </p:spTree>
    <p:extLst>
      <p:ext uri="{BB962C8B-B14F-4D97-AF65-F5344CB8AC3E}">
        <p14:creationId xmlns:p14="http://schemas.microsoft.com/office/powerpoint/2010/main" val="327406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on certain parts only. Important or unimportant, we don’t know that yet. In the limited amount of time we have, we take the gamble of finding the correct words to focus in time. Then we try to conceptualize the whole thing visually. But why do we need to do all these extra steps and instead just….</a:t>
            </a:r>
          </a:p>
          <a:p>
            <a:r>
              <a:rPr lang="en-US" dirty="0"/>
              <a:t>[Introduce the next speaker]</a:t>
            </a:r>
          </a:p>
        </p:txBody>
      </p:sp>
      <p:sp>
        <p:nvSpPr>
          <p:cNvPr id="4" name="Slide Number Placeholder 3"/>
          <p:cNvSpPr>
            <a:spLocks noGrp="1"/>
          </p:cNvSpPr>
          <p:nvPr>
            <p:ph type="sldNum" sz="quarter" idx="5"/>
          </p:nvPr>
        </p:nvSpPr>
        <p:spPr/>
        <p:txBody>
          <a:bodyPr/>
          <a:lstStyle/>
          <a:p>
            <a:fld id="{F12D71BC-7614-4630-A1AC-F5D3AD95A2C6}" type="slidenum">
              <a:rPr lang="en-US" smtClean="0"/>
              <a:t>8</a:t>
            </a:fld>
            <a:endParaRPr lang="en-US"/>
          </a:p>
        </p:txBody>
      </p:sp>
    </p:spTree>
    <p:extLst>
      <p:ext uri="{BB962C8B-B14F-4D97-AF65-F5344CB8AC3E}">
        <p14:creationId xmlns:p14="http://schemas.microsoft.com/office/powerpoint/2010/main" val="190978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of Speaker] Now, we know the problem. Our education system is entangled in such a non-visual study methodology. And here, comes our solution.</a:t>
            </a:r>
          </a:p>
        </p:txBody>
      </p:sp>
      <p:sp>
        <p:nvSpPr>
          <p:cNvPr id="4" name="Slide Number Placeholder 3"/>
          <p:cNvSpPr>
            <a:spLocks noGrp="1"/>
          </p:cNvSpPr>
          <p:nvPr>
            <p:ph type="sldNum" sz="quarter" idx="5"/>
          </p:nvPr>
        </p:nvSpPr>
        <p:spPr/>
        <p:txBody>
          <a:bodyPr/>
          <a:lstStyle/>
          <a:p>
            <a:fld id="{F12D71BC-7614-4630-A1AC-F5D3AD95A2C6}" type="slidenum">
              <a:rPr lang="en-US" smtClean="0"/>
              <a:t>9</a:t>
            </a:fld>
            <a:endParaRPr lang="en-US"/>
          </a:p>
        </p:txBody>
      </p:sp>
    </p:spTree>
    <p:extLst>
      <p:ext uri="{BB962C8B-B14F-4D97-AF65-F5344CB8AC3E}">
        <p14:creationId xmlns:p14="http://schemas.microsoft.com/office/powerpoint/2010/main" val="341441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D71BC-7614-4630-A1AC-F5D3AD95A2C6}" type="slidenum">
              <a:rPr lang="en-US" smtClean="0"/>
              <a:t>12</a:t>
            </a:fld>
            <a:endParaRPr lang="en-US"/>
          </a:p>
        </p:txBody>
      </p:sp>
    </p:spTree>
    <p:extLst>
      <p:ext uri="{BB962C8B-B14F-4D97-AF65-F5344CB8AC3E}">
        <p14:creationId xmlns:p14="http://schemas.microsoft.com/office/powerpoint/2010/main" val="415306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0BABD-69F5-44AF-889E-AB8D60C6B7F4}" type="datetimeFigureOut">
              <a:rPr lang="en-US" smtClean="0"/>
              <a:t>18-May-22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341377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BABD-69F5-44AF-889E-AB8D60C6B7F4}" type="datetimeFigureOut">
              <a:rPr lang="en-US" smtClean="0"/>
              <a:t>18-May-22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212927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BABD-69F5-44AF-889E-AB8D60C6B7F4}" type="datetimeFigureOut">
              <a:rPr lang="en-US" smtClean="0"/>
              <a:t>18-May-22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428251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BABD-69F5-44AF-889E-AB8D60C6B7F4}" type="datetimeFigureOut">
              <a:rPr lang="en-US" smtClean="0"/>
              <a:t>18-May-22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294424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0BABD-69F5-44AF-889E-AB8D60C6B7F4}" type="datetimeFigureOut">
              <a:rPr lang="en-US" smtClean="0"/>
              <a:t>18-May-22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358535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A0BABD-69F5-44AF-889E-AB8D60C6B7F4}" type="datetimeFigureOut">
              <a:rPr lang="en-US" smtClean="0"/>
              <a:t>18-May-22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66879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A0BABD-69F5-44AF-889E-AB8D60C6B7F4}" type="datetimeFigureOut">
              <a:rPr lang="en-US" smtClean="0"/>
              <a:t>18-May-22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251415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A0BABD-69F5-44AF-889E-AB8D60C6B7F4}" type="datetimeFigureOut">
              <a:rPr lang="en-US" smtClean="0"/>
              <a:t>18-May-22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327496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BABD-69F5-44AF-889E-AB8D60C6B7F4}" type="datetimeFigureOut">
              <a:rPr lang="en-US" smtClean="0"/>
              <a:t>18-May-22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329432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A0BABD-69F5-44AF-889E-AB8D60C6B7F4}" type="datetimeFigureOut">
              <a:rPr lang="en-US" smtClean="0"/>
              <a:t>18-May-22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399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A0BABD-69F5-44AF-889E-AB8D60C6B7F4}" type="datetimeFigureOut">
              <a:rPr lang="en-US" smtClean="0"/>
              <a:t>18-May-22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35A0F-B281-4968-B4E9-485A8BED3E8F}" type="slidenum">
              <a:rPr lang="en-US" smtClean="0"/>
              <a:t>‹#›</a:t>
            </a:fld>
            <a:endParaRPr lang="en-US"/>
          </a:p>
        </p:txBody>
      </p:sp>
    </p:spTree>
    <p:extLst>
      <p:ext uri="{BB962C8B-B14F-4D97-AF65-F5344CB8AC3E}">
        <p14:creationId xmlns:p14="http://schemas.microsoft.com/office/powerpoint/2010/main" val="115818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BABD-69F5-44AF-889E-AB8D60C6B7F4}" type="datetimeFigureOut">
              <a:rPr lang="en-US" smtClean="0"/>
              <a:t>18-May-22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35A0F-B281-4968-B4E9-485A8BED3E8F}" type="slidenum">
              <a:rPr lang="en-US" smtClean="0"/>
              <a:t>‹#›</a:t>
            </a:fld>
            <a:endParaRPr lang="en-US"/>
          </a:p>
        </p:txBody>
      </p:sp>
    </p:spTree>
    <p:extLst>
      <p:ext uri="{BB962C8B-B14F-4D97-AF65-F5344CB8AC3E}">
        <p14:creationId xmlns:p14="http://schemas.microsoft.com/office/powerpoint/2010/main" val="4032108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CDFF-C8A5-4E97-699A-E40472B1A004}"/>
              </a:ext>
            </a:extLst>
          </p:cNvPr>
          <p:cNvSpPr>
            <a:spLocks noGrp="1"/>
          </p:cNvSpPr>
          <p:nvPr>
            <p:ph type="ctrTitle"/>
          </p:nvPr>
        </p:nvSpPr>
        <p:spPr>
          <a:xfrm>
            <a:off x="1524000" y="868362"/>
            <a:ext cx="9144000" cy="2387600"/>
          </a:xfrm>
        </p:spPr>
        <p:txBody>
          <a:bodyPr/>
          <a:lstStyle/>
          <a:p>
            <a:r>
              <a:rPr lang="en-US" dirty="0"/>
              <a:t>See it Learn</a:t>
            </a:r>
            <a:br>
              <a:rPr lang="en-US" dirty="0"/>
            </a:br>
            <a:endParaRPr lang="en-US" dirty="0"/>
          </a:p>
        </p:txBody>
      </p:sp>
      <p:sp>
        <p:nvSpPr>
          <p:cNvPr id="3" name="Subtitle 2">
            <a:extLst>
              <a:ext uri="{FF2B5EF4-FFF2-40B4-BE49-F238E27FC236}">
                <a16:creationId xmlns:a16="http://schemas.microsoft.com/office/drawing/2014/main" id="{66853C41-624F-A22E-7A52-AB66E9DBF64E}"/>
              </a:ext>
            </a:extLst>
          </p:cNvPr>
          <p:cNvSpPr>
            <a:spLocks noGrp="1"/>
          </p:cNvSpPr>
          <p:nvPr>
            <p:ph type="subTitle" idx="1"/>
          </p:nvPr>
        </p:nvSpPr>
        <p:spPr/>
        <p:txBody>
          <a:bodyPr>
            <a:normAutofit lnSpcReduction="10000"/>
          </a:bodyPr>
          <a:lstStyle/>
          <a:p>
            <a:r>
              <a:rPr lang="en-US" dirty="0"/>
              <a:t>180041105 – Ishmam </a:t>
            </a:r>
            <a:r>
              <a:rPr lang="en-US" dirty="0" err="1"/>
              <a:t>Tashdeed</a:t>
            </a:r>
            <a:endParaRPr lang="en-US" dirty="0"/>
          </a:p>
          <a:p>
            <a:r>
              <a:rPr lang="en-US" dirty="0"/>
              <a:t>180041109 – Tauseef </a:t>
            </a:r>
            <a:r>
              <a:rPr lang="en-US" dirty="0" err="1"/>
              <a:t>Tajwar</a:t>
            </a:r>
            <a:endParaRPr lang="en-US" dirty="0"/>
          </a:p>
          <a:p>
            <a:r>
              <a:rPr lang="en-US" dirty="0"/>
              <a:t>180041111 – </a:t>
            </a:r>
            <a:r>
              <a:rPr lang="en-US" dirty="0" err="1"/>
              <a:t>Muftiqur</a:t>
            </a:r>
            <a:r>
              <a:rPr lang="en-US" dirty="0"/>
              <a:t> Rahman Agni</a:t>
            </a:r>
          </a:p>
          <a:p>
            <a:r>
              <a:rPr lang="en-US" dirty="0"/>
              <a:t>180041120 – Md Farhan Ishmam</a:t>
            </a:r>
          </a:p>
        </p:txBody>
      </p:sp>
    </p:spTree>
    <p:extLst>
      <p:ext uri="{BB962C8B-B14F-4D97-AF65-F5344CB8AC3E}">
        <p14:creationId xmlns:p14="http://schemas.microsoft.com/office/powerpoint/2010/main" val="3832540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49F8-E77F-B120-59D2-7D5CA67B85F1}"/>
              </a:ext>
            </a:extLst>
          </p:cNvPr>
          <p:cNvSpPr>
            <a:spLocks noGrp="1"/>
          </p:cNvSpPr>
          <p:nvPr>
            <p:ph type="title"/>
          </p:nvPr>
        </p:nvSpPr>
        <p:spPr/>
        <p:txBody>
          <a:bodyPr/>
          <a:lstStyle/>
          <a:p>
            <a:r>
              <a:rPr lang="en-US" dirty="0"/>
              <a:t>Core Features</a:t>
            </a:r>
          </a:p>
        </p:txBody>
      </p:sp>
      <p:graphicFrame>
        <p:nvGraphicFramePr>
          <p:cNvPr id="9" name="Content Placeholder 8">
            <a:extLst>
              <a:ext uri="{FF2B5EF4-FFF2-40B4-BE49-F238E27FC236}">
                <a16:creationId xmlns:a16="http://schemas.microsoft.com/office/drawing/2014/main" id="{9A40EA9F-6CC1-38A2-6F61-C201040A9E81}"/>
              </a:ext>
            </a:extLst>
          </p:cNvPr>
          <p:cNvGraphicFramePr>
            <a:graphicFrameLocks noGrp="1"/>
          </p:cNvGraphicFramePr>
          <p:nvPr>
            <p:ph idx="1"/>
            <p:extLst>
              <p:ext uri="{D42A27DB-BD31-4B8C-83A1-F6EECF244321}">
                <p14:modId xmlns:p14="http://schemas.microsoft.com/office/powerpoint/2010/main" val="1032565054"/>
              </p:ext>
            </p:extLst>
          </p:nvPr>
        </p:nvGraphicFramePr>
        <p:xfrm>
          <a:off x="707923" y="1573162"/>
          <a:ext cx="10645878" cy="4603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56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693C-71FB-E9B6-F33C-4852E77DA6EE}"/>
              </a:ext>
            </a:extLst>
          </p:cNvPr>
          <p:cNvSpPr>
            <a:spLocks noGrp="1"/>
          </p:cNvSpPr>
          <p:nvPr>
            <p:ph type="title"/>
          </p:nvPr>
        </p:nvSpPr>
        <p:spPr/>
        <p:txBody>
          <a:bodyPr/>
          <a:lstStyle/>
          <a:p>
            <a:r>
              <a:rPr lang="en-US" dirty="0"/>
              <a:t>Technologies</a:t>
            </a:r>
          </a:p>
        </p:txBody>
      </p:sp>
      <p:graphicFrame>
        <p:nvGraphicFramePr>
          <p:cNvPr id="4" name="Content Placeholder 3">
            <a:extLst>
              <a:ext uri="{FF2B5EF4-FFF2-40B4-BE49-F238E27FC236}">
                <a16:creationId xmlns:a16="http://schemas.microsoft.com/office/drawing/2014/main" id="{DE10A3BB-2E25-8502-4B91-0C946BEEAA0F}"/>
              </a:ext>
            </a:extLst>
          </p:cNvPr>
          <p:cNvGraphicFramePr>
            <a:graphicFrameLocks noGrp="1"/>
          </p:cNvGraphicFramePr>
          <p:nvPr>
            <p:ph idx="1"/>
            <p:extLst>
              <p:ext uri="{D42A27DB-BD31-4B8C-83A1-F6EECF244321}">
                <p14:modId xmlns:p14="http://schemas.microsoft.com/office/powerpoint/2010/main" val="4036735390"/>
              </p:ext>
            </p:extLst>
          </p:nvPr>
        </p:nvGraphicFramePr>
        <p:xfrm>
          <a:off x="838200" y="1409700"/>
          <a:ext cx="9760974" cy="476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59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090D-2130-C6F7-E038-69B184BA9D85}"/>
              </a:ext>
            </a:extLst>
          </p:cNvPr>
          <p:cNvSpPr>
            <a:spLocks noGrp="1"/>
          </p:cNvSpPr>
          <p:nvPr>
            <p:ph type="title"/>
          </p:nvPr>
        </p:nvSpPr>
        <p:spPr/>
        <p:txBody>
          <a:bodyPr/>
          <a:lstStyle/>
          <a:p>
            <a:r>
              <a:rPr lang="en-US" dirty="0"/>
              <a:t>Python Libraries we used</a:t>
            </a:r>
          </a:p>
        </p:txBody>
      </p:sp>
      <p:graphicFrame>
        <p:nvGraphicFramePr>
          <p:cNvPr id="4" name="Content Placeholder 3">
            <a:extLst>
              <a:ext uri="{FF2B5EF4-FFF2-40B4-BE49-F238E27FC236}">
                <a16:creationId xmlns:a16="http://schemas.microsoft.com/office/drawing/2014/main" id="{B3EEEEAC-CBE7-18DC-0AF3-9C77B1A7D72C}"/>
              </a:ext>
            </a:extLst>
          </p:cNvPr>
          <p:cNvGraphicFramePr>
            <a:graphicFrameLocks noGrp="1"/>
          </p:cNvGraphicFramePr>
          <p:nvPr>
            <p:ph idx="1"/>
            <p:extLst>
              <p:ext uri="{D42A27DB-BD31-4B8C-83A1-F6EECF244321}">
                <p14:modId xmlns:p14="http://schemas.microsoft.com/office/powerpoint/2010/main" val="3885997296"/>
              </p:ext>
            </p:extLst>
          </p:nvPr>
        </p:nvGraphicFramePr>
        <p:xfrm>
          <a:off x="1172497" y="1828799"/>
          <a:ext cx="10026445" cy="4001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453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0740-DB05-1DFD-7F6B-F2EB853E1F3A}"/>
              </a:ext>
            </a:extLst>
          </p:cNvPr>
          <p:cNvSpPr>
            <a:spLocks noGrp="1"/>
          </p:cNvSpPr>
          <p:nvPr>
            <p:ph type="title"/>
          </p:nvPr>
        </p:nvSpPr>
        <p:spPr/>
        <p:txBody>
          <a:bodyPr/>
          <a:lstStyle/>
          <a:p>
            <a:r>
              <a:rPr lang="en-US" dirty="0"/>
              <a:t>Algorithms we showcased</a:t>
            </a:r>
          </a:p>
        </p:txBody>
      </p:sp>
      <p:graphicFrame>
        <p:nvGraphicFramePr>
          <p:cNvPr id="7" name="Content Placeholder 6">
            <a:extLst>
              <a:ext uri="{FF2B5EF4-FFF2-40B4-BE49-F238E27FC236}">
                <a16:creationId xmlns:a16="http://schemas.microsoft.com/office/drawing/2014/main" id="{DB518B3A-1926-8DB7-07F9-0922C5C846D6}"/>
              </a:ext>
            </a:extLst>
          </p:cNvPr>
          <p:cNvGraphicFramePr>
            <a:graphicFrameLocks noGrp="1"/>
          </p:cNvGraphicFramePr>
          <p:nvPr>
            <p:ph idx="1"/>
            <p:extLst>
              <p:ext uri="{D42A27DB-BD31-4B8C-83A1-F6EECF244321}">
                <p14:modId xmlns:p14="http://schemas.microsoft.com/office/powerpoint/2010/main" val="1213101327"/>
              </p:ext>
            </p:extLst>
          </p:nvPr>
        </p:nvGraphicFramePr>
        <p:xfrm>
          <a:off x="838200" y="1825625"/>
          <a:ext cx="10515600" cy="448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71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8976E09-B2CB-E18F-29E4-10355F8BCBC5}"/>
              </a:ext>
            </a:extLst>
          </p:cNvPr>
          <p:cNvGraphicFramePr>
            <a:graphicFrameLocks noGrp="1"/>
          </p:cNvGraphicFramePr>
          <p:nvPr>
            <p:ph idx="1"/>
            <p:extLst>
              <p:ext uri="{D42A27DB-BD31-4B8C-83A1-F6EECF244321}">
                <p14:modId xmlns:p14="http://schemas.microsoft.com/office/powerpoint/2010/main" val="2132714675"/>
              </p:ext>
            </p:extLst>
          </p:nvPr>
        </p:nvGraphicFramePr>
        <p:xfrm>
          <a:off x="838200" y="14351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65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7619C-6F64-4387-7DEB-2B995955A9C9}"/>
              </a:ext>
            </a:extLst>
          </p:cNvPr>
          <p:cNvSpPr>
            <a:spLocks noGrp="1"/>
          </p:cNvSpPr>
          <p:nvPr>
            <p:ph idx="1"/>
          </p:nvPr>
        </p:nvSpPr>
        <p:spPr>
          <a:xfrm>
            <a:off x="353961" y="2467896"/>
            <a:ext cx="11484078" cy="2497393"/>
          </a:xfrm>
        </p:spPr>
        <p:txBody>
          <a:bodyPr>
            <a:normAutofit/>
          </a:bodyPr>
          <a:lstStyle/>
          <a:p>
            <a:pPr marL="0" indent="0" algn="ctr">
              <a:buNone/>
            </a:pPr>
            <a:r>
              <a:rPr lang="en-US" sz="8000" b="0" i="0" dirty="0">
                <a:solidFill>
                  <a:srgbClr val="63B1E5"/>
                </a:solidFill>
                <a:effectLst/>
                <a:latin typeface="RobotoLight"/>
              </a:rPr>
              <a:t>Humans Are Visual Creatures</a:t>
            </a:r>
          </a:p>
          <a:p>
            <a:pPr algn="ctr"/>
            <a:endParaRPr lang="en-US" sz="8000" dirty="0"/>
          </a:p>
        </p:txBody>
      </p:sp>
    </p:spTree>
    <p:extLst>
      <p:ext uri="{BB962C8B-B14F-4D97-AF65-F5344CB8AC3E}">
        <p14:creationId xmlns:p14="http://schemas.microsoft.com/office/powerpoint/2010/main" val="92046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372C-C05F-7703-1EED-E09DEDC92041}"/>
              </a:ext>
            </a:extLst>
          </p:cNvPr>
          <p:cNvSpPr>
            <a:spLocks noGrp="1"/>
          </p:cNvSpPr>
          <p:nvPr>
            <p:ph type="title"/>
          </p:nvPr>
        </p:nvSpPr>
        <p:spPr>
          <a:xfrm>
            <a:off x="838199" y="365126"/>
            <a:ext cx="10906125" cy="1263650"/>
          </a:xfrm>
        </p:spPr>
        <p:txBody>
          <a:bodyPr/>
          <a:lstStyle/>
          <a:p>
            <a:r>
              <a:rPr lang="en-US" dirty="0"/>
              <a:t>Anatomically we are designed to learn visually!</a:t>
            </a:r>
          </a:p>
        </p:txBody>
      </p:sp>
      <p:sp>
        <p:nvSpPr>
          <p:cNvPr id="3" name="Content Placeholder 2">
            <a:extLst>
              <a:ext uri="{FF2B5EF4-FFF2-40B4-BE49-F238E27FC236}">
                <a16:creationId xmlns:a16="http://schemas.microsoft.com/office/drawing/2014/main" id="{F6F7857F-1CAC-A5AE-953F-FB6A284923AC}"/>
              </a:ext>
            </a:extLst>
          </p:cNvPr>
          <p:cNvSpPr>
            <a:spLocks noGrp="1"/>
          </p:cNvSpPr>
          <p:nvPr>
            <p:ph idx="1"/>
          </p:nvPr>
        </p:nvSpPr>
        <p:spPr>
          <a:xfrm>
            <a:off x="723900" y="1933575"/>
            <a:ext cx="10763249" cy="3686175"/>
          </a:xfrm>
        </p:spPr>
        <p:txBody>
          <a:bodyPr>
            <a:normAutofit lnSpcReduction="10000"/>
          </a:bodyPr>
          <a:lstStyle/>
          <a:p>
            <a:pPr algn="l"/>
            <a:r>
              <a:rPr lang="en-US" sz="3200" b="0" i="0" dirty="0">
                <a:solidFill>
                  <a:srgbClr val="63B1E5"/>
                </a:solidFill>
                <a:effectLst/>
                <a:latin typeface="RobotoLight"/>
              </a:rPr>
              <a:t>Half of the human brain is directly or indirectly devoted to processing visual information.</a:t>
            </a:r>
            <a:br>
              <a:rPr lang="en-US" sz="3200" b="0" i="0" dirty="0">
                <a:solidFill>
                  <a:srgbClr val="63B1E5"/>
                </a:solidFill>
                <a:effectLst/>
                <a:latin typeface="RobotoLight"/>
              </a:rPr>
            </a:br>
            <a:endParaRPr lang="en-US" sz="3200" b="0" i="0" dirty="0">
              <a:solidFill>
                <a:srgbClr val="63B1E5"/>
              </a:solidFill>
              <a:effectLst/>
              <a:latin typeface="RobotoLight"/>
            </a:endParaRPr>
          </a:p>
          <a:p>
            <a:r>
              <a:rPr lang="en-US" sz="3200" b="0" i="0" dirty="0">
                <a:solidFill>
                  <a:schemeClr val="accent6">
                    <a:lumMod val="75000"/>
                  </a:schemeClr>
                </a:solidFill>
                <a:effectLst/>
                <a:latin typeface="RobotoLight"/>
              </a:rPr>
              <a:t>The brain can identify images seen for as little as 13 milliseconds.</a:t>
            </a:r>
            <a:br>
              <a:rPr lang="en-US" sz="3200" b="0" i="0" dirty="0">
                <a:solidFill>
                  <a:srgbClr val="63B1E5"/>
                </a:solidFill>
                <a:effectLst/>
                <a:latin typeface="RobotoLight"/>
              </a:rPr>
            </a:br>
            <a:endParaRPr lang="en-US" sz="3200" b="0" i="0" dirty="0">
              <a:solidFill>
                <a:srgbClr val="63B1E5"/>
              </a:solidFill>
              <a:effectLst/>
              <a:latin typeface="RobotoLight"/>
            </a:endParaRPr>
          </a:p>
          <a:p>
            <a:pPr algn="l"/>
            <a:r>
              <a:rPr lang="en-US" sz="3200" b="0" i="0" dirty="0">
                <a:solidFill>
                  <a:schemeClr val="accent4">
                    <a:lumMod val="75000"/>
                  </a:schemeClr>
                </a:solidFill>
                <a:effectLst/>
                <a:latin typeface="robotoregular"/>
              </a:rPr>
              <a:t>People can remember </a:t>
            </a:r>
            <a:r>
              <a:rPr lang="en-US" sz="3200" b="0" i="0" dirty="0">
                <a:solidFill>
                  <a:schemeClr val="accent4">
                    <a:lumMod val="75000"/>
                  </a:schemeClr>
                </a:solidFill>
                <a:effectLst/>
                <a:latin typeface="robotobold"/>
              </a:rPr>
              <a:t>more than 2000 pictures with at least 90 % accuracy</a:t>
            </a:r>
            <a:r>
              <a:rPr lang="en-US" sz="3200" b="0" i="0" dirty="0">
                <a:solidFill>
                  <a:schemeClr val="accent4">
                    <a:lumMod val="75000"/>
                  </a:schemeClr>
                </a:solidFill>
                <a:effectLst/>
                <a:latin typeface="robotoregular"/>
              </a:rPr>
              <a:t> in recognition tests</a:t>
            </a:r>
            <a:endParaRPr lang="en-US" sz="3200" b="0" i="0" dirty="0">
              <a:solidFill>
                <a:schemeClr val="accent4">
                  <a:lumMod val="75000"/>
                </a:schemeClr>
              </a:solidFill>
              <a:effectLst/>
              <a:latin typeface="RobotoLight"/>
            </a:endParaRPr>
          </a:p>
        </p:txBody>
      </p:sp>
    </p:spTree>
    <p:extLst>
      <p:ext uri="{BB962C8B-B14F-4D97-AF65-F5344CB8AC3E}">
        <p14:creationId xmlns:p14="http://schemas.microsoft.com/office/powerpoint/2010/main" val="141993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1FE-AEE9-7004-005E-E1D4253974BE}"/>
              </a:ext>
            </a:extLst>
          </p:cNvPr>
          <p:cNvSpPr>
            <a:spLocks noGrp="1"/>
          </p:cNvSpPr>
          <p:nvPr>
            <p:ph type="title"/>
          </p:nvPr>
        </p:nvSpPr>
        <p:spPr>
          <a:xfrm>
            <a:off x="1104900" y="512762"/>
            <a:ext cx="10515600" cy="1325563"/>
          </a:xfrm>
        </p:spPr>
        <p:txBody>
          <a:bodyPr/>
          <a:lstStyle/>
          <a:p>
            <a:r>
              <a:rPr lang="en-US" dirty="0"/>
              <a:t>Tables aren’t meant to be comprehensible…</a:t>
            </a:r>
          </a:p>
        </p:txBody>
      </p:sp>
      <p:pic>
        <p:nvPicPr>
          <p:cNvPr id="5" name="Picture 4">
            <a:extLst>
              <a:ext uri="{FF2B5EF4-FFF2-40B4-BE49-F238E27FC236}">
                <a16:creationId xmlns:a16="http://schemas.microsoft.com/office/drawing/2014/main" id="{D18C2C04-355E-135D-2B35-1D7411CEE1BE}"/>
              </a:ext>
            </a:extLst>
          </p:cNvPr>
          <p:cNvPicPr>
            <a:picLocks noChangeAspect="1"/>
          </p:cNvPicPr>
          <p:nvPr/>
        </p:nvPicPr>
        <p:blipFill>
          <a:blip r:embed="rId3"/>
          <a:stretch>
            <a:fillRect/>
          </a:stretch>
        </p:blipFill>
        <p:spPr>
          <a:xfrm>
            <a:off x="2143125" y="1905000"/>
            <a:ext cx="7391400" cy="3905250"/>
          </a:xfrm>
          <a:prstGeom prst="rect">
            <a:avLst/>
          </a:prstGeom>
        </p:spPr>
      </p:pic>
    </p:spTree>
    <p:extLst>
      <p:ext uri="{BB962C8B-B14F-4D97-AF65-F5344CB8AC3E}">
        <p14:creationId xmlns:p14="http://schemas.microsoft.com/office/powerpoint/2010/main" val="238380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E7D6AB-1FDD-32BA-3595-43C6423FD842}"/>
              </a:ext>
            </a:extLst>
          </p:cNvPr>
          <p:cNvSpPr>
            <a:spLocks noGrp="1"/>
          </p:cNvSpPr>
          <p:nvPr>
            <p:ph type="title"/>
          </p:nvPr>
        </p:nvSpPr>
        <p:spPr>
          <a:xfrm>
            <a:off x="1304925" y="288925"/>
            <a:ext cx="10515600" cy="1325563"/>
          </a:xfrm>
        </p:spPr>
        <p:txBody>
          <a:bodyPr/>
          <a:lstStyle/>
          <a:p>
            <a:r>
              <a:rPr lang="en-US" dirty="0"/>
              <a:t>Visualization has more information!</a:t>
            </a:r>
          </a:p>
        </p:txBody>
      </p:sp>
      <p:pic>
        <p:nvPicPr>
          <p:cNvPr id="6" name="Picture 5">
            <a:extLst>
              <a:ext uri="{FF2B5EF4-FFF2-40B4-BE49-F238E27FC236}">
                <a16:creationId xmlns:a16="http://schemas.microsoft.com/office/drawing/2014/main" id="{B819D804-D9E3-0281-2B1D-4C2A9BBD1A7B}"/>
              </a:ext>
            </a:extLst>
          </p:cNvPr>
          <p:cNvPicPr>
            <a:picLocks noChangeAspect="1"/>
          </p:cNvPicPr>
          <p:nvPr/>
        </p:nvPicPr>
        <p:blipFill>
          <a:blip r:embed="rId3"/>
          <a:stretch>
            <a:fillRect/>
          </a:stretch>
        </p:blipFill>
        <p:spPr>
          <a:xfrm>
            <a:off x="2647703" y="1366235"/>
            <a:ext cx="7305922" cy="5291740"/>
          </a:xfrm>
          <a:prstGeom prst="rect">
            <a:avLst/>
          </a:prstGeom>
        </p:spPr>
      </p:pic>
    </p:spTree>
    <p:extLst>
      <p:ext uri="{BB962C8B-B14F-4D97-AF65-F5344CB8AC3E}">
        <p14:creationId xmlns:p14="http://schemas.microsoft.com/office/powerpoint/2010/main" val="418069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C10C-459F-585D-D72B-8448F991C5CA}"/>
              </a:ext>
            </a:extLst>
          </p:cNvPr>
          <p:cNvSpPr>
            <a:spLocks noGrp="1"/>
          </p:cNvSpPr>
          <p:nvPr>
            <p:ph type="title"/>
          </p:nvPr>
        </p:nvSpPr>
        <p:spPr/>
        <p:txBody>
          <a:bodyPr/>
          <a:lstStyle/>
          <a:p>
            <a:r>
              <a:rPr lang="en-US" dirty="0"/>
              <a:t>What we see</a:t>
            </a:r>
          </a:p>
        </p:txBody>
      </p:sp>
      <p:sp>
        <p:nvSpPr>
          <p:cNvPr id="3" name="Content Placeholder 2">
            <a:extLst>
              <a:ext uri="{FF2B5EF4-FFF2-40B4-BE49-F238E27FC236}">
                <a16:creationId xmlns:a16="http://schemas.microsoft.com/office/drawing/2014/main" id="{61BA5765-2F4B-11AD-95AB-D4F1FCE9C804}"/>
              </a:ext>
            </a:extLst>
          </p:cNvPr>
          <p:cNvSpPr>
            <a:spLocks noGrp="1"/>
          </p:cNvSpPr>
          <p:nvPr>
            <p:ph idx="1"/>
          </p:nvPr>
        </p:nvSpPr>
        <p:spPr>
          <a:xfrm>
            <a:off x="838200" y="1587499"/>
            <a:ext cx="10258425" cy="4422775"/>
          </a:xfrm>
        </p:spPr>
        <p:txBody>
          <a:bodyPr>
            <a:normAutofit lnSpcReduction="10000"/>
          </a:bodyPr>
          <a:lstStyle/>
          <a:p>
            <a:pPr marL="0" indent="0" algn="just">
              <a:buNone/>
            </a:pPr>
            <a:r>
              <a:rPr lang="en-US" dirty="0"/>
              <a:t>Description of Linear Classifier Decision Boundaries:</a:t>
            </a:r>
          </a:p>
          <a:p>
            <a:pPr marL="0" indent="0" algn="just">
              <a:buNone/>
            </a:pPr>
            <a:r>
              <a:rPr lang="en-US" dirty="0"/>
              <a:t>The linear classifier model draws a linear boundary between regions of dissimilarity. In case of having two dissimilar classes, the final boundary will be a straight line that divides the whole region in two parts. The linear boundary is calculated based on the weight and as the weights starts off with zero, the linear boundary will also be at the x-axis i.e. it is producing zero as output for every value of x. As the model gets trained, linear boundary iteratively gets closer to the actually dividing the regions of dissimilarity. The linear boundary tends to change rapidly at the beginning but begins to lose it’s pace as it reaches close to the global minimum.</a:t>
            </a:r>
          </a:p>
          <a:p>
            <a:endParaRPr lang="en-US" dirty="0"/>
          </a:p>
        </p:txBody>
      </p:sp>
    </p:spTree>
    <p:extLst>
      <p:ext uri="{BB962C8B-B14F-4D97-AF65-F5344CB8AC3E}">
        <p14:creationId xmlns:p14="http://schemas.microsoft.com/office/powerpoint/2010/main" val="198269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C10C-459F-585D-D72B-8448F991C5CA}"/>
              </a:ext>
            </a:extLst>
          </p:cNvPr>
          <p:cNvSpPr>
            <a:spLocks noGrp="1"/>
          </p:cNvSpPr>
          <p:nvPr>
            <p:ph type="title"/>
          </p:nvPr>
        </p:nvSpPr>
        <p:spPr/>
        <p:txBody>
          <a:bodyPr/>
          <a:lstStyle/>
          <a:p>
            <a:r>
              <a:rPr lang="en-US" dirty="0"/>
              <a:t>What we </a:t>
            </a:r>
            <a:r>
              <a:rPr lang="en-US" i="1" dirty="0"/>
              <a:t>actually</a:t>
            </a:r>
            <a:r>
              <a:rPr lang="en-US" dirty="0"/>
              <a:t> see</a:t>
            </a:r>
          </a:p>
        </p:txBody>
      </p:sp>
      <p:sp>
        <p:nvSpPr>
          <p:cNvPr id="3" name="Content Placeholder 2">
            <a:extLst>
              <a:ext uri="{FF2B5EF4-FFF2-40B4-BE49-F238E27FC236}">
                <a16:creationId xmlns:a16="http://schemas.microsoft.com/office/drawing/2014/main" id="{61BA5765-2F4B-11AD-95AB-D4F1FCE9C804}"/>
              </a:ext>
            </a:extLst>
          </p:cNvPr>
          <p:cNvSpPr>
            <a:spLocks noGrp="1"/>
          </p:cNvSpPr>
          <p:nvPr>
            <p:ph idx="1"/>
          </p:nvPr>
        </p:nvSpPr>
        <p:spPr>
          <a:xfrm>
            <a:off x="838200" y="1587499"/>
            <a:ext cx="10258425" cy="4422775"/>
          </a:xfrm>
        </p:spPr>
        <p:txBody>
          <a:bodyPr>
            <a:normAutofit lnSpcReduction="10000"/>
          </a:bodyPr>
          <a:lstStyle/>
          <a:p>
            <a:pPr marL="0" indent="0" algn="just">
              <a:buNone/>
            </a:pPr>
            <a:r>
              <a:rPr lang="en-US" dirty="0"/>
              <a:t>Description of </a:t>
            </a:r>
            <a:r>
              <a:rPr lang="en-US" dirty="0">
                <a:solidFill>
                  <a:srgbClr val="FF0000"/>
                </a:solidFill>
              </a:rPr>
              <a:t>Linear Classifier Decision Boundaries</a:t>
            </a:r>
            <a:r>
              <a:rPr lang="en-US" dirty="0"/>
              <a:t>:</a:t>
            </a:r>
          </a:p>
          <a:p>
            <a:pPr marL="0" indent="0" algn="just">
              <a:buNone/>
            </a:pPr>
            <a:r>
              <a:rPr lang="en-US" dirty="0"/>
              <a:t>The linear classifier model draws a </a:t>
            </a:r>
            <a:r>
              <a:rPr lang="en-US" dirty="0">
                <a:solidFill>
                  <a:srgbClr val="FF0000"/>
                </a:solidFill>
              </a:rPr>
              <a:t>linear</a:t>
            </a:r>
            <a:r>
              <a:rPr lang="en-US" dirty="0"/>
              <a:t> boundary </a:t>
            </a:r>
            <a:r>
              <a:rPr lang="en-US" dirty="0">
                <a:solidFill>
                  <a:srgbClr val="FF0000"/>
                </a:solidFill>
              </a:rPr>
              <a:t>between regions of dissimilarity</a:t>
            </a:r>
            <a:r>
              <a:rPr lang="en-US" dirty="0"/>
              <a:t>. In case of </a:t>
            </a:r>
            <a:r>
              <a:rPr lang="en-US" dirty="0">
                <a:solidFill>
                  <a:srgbClr val="FF0000"/>
                </a:solidFill>
              </a:rPr>
              <a:t>having two dissimilar classes</a:t>
            </a:r>
            <a:r>
              <a:rPr lang="en-US" dirty="0"/>
              <a:t>, the final boundary will be a </a:t>
            </a:r>
            <a:r>
              <a:rPr lang="en-US" dirty="0">
                <a:solidFill>
                  <a:srgbClr val="FF0000"/>
                </a:solidFill>
              </a:rPr>
              <a:t>straight line </a:t>
            </a:r>
            <a:r>
              <a:rPr lang="en-US" dirty="0"/>
              <a:t>that </a:t>
            </a:r>
            <a:r>
              <a:rPr lang="en-US" dirty="0">
                <a:solidFill>
                  <a:srgbClr val="FF0000"/>
                </a:solidFill>
              </a:rPr>
              <a:t>divides the whole region in two parts</a:t>
            </a:r>
            <a:r>
              <a:rPr lang="en-US" dirty="0"/>
              <a:t>. The linear boundary is calculated based on the weight and as the weights starts off with zero, the linear boundary will also be at the x-axis i.e. it is producing zero as output for every value of x. As the model gets trained, linear boundary </a:t>
            </a:r>
            <a:r>
              <a:rPr lang="en-US" dirty="0">
                <a:solidFill>
                  <a:srgbClr val="FF0000"/>
                </a:solidFill>
              </a:rPr>
              <a:t>iteratively</a:t>
            </a:r>
            <a:r>
              <a:rPr lang="en-US" dirty="0"/>
              <a:t> gets closer to the actually dividing the regions of dissimilarity. </a:t>
            </a:r>
            <a:r>
              <a:rPr lang="en-US" dirty="0">
                <a:solidFill>
                  <a:schemeClr val="accent5">
                    <a:lumMod val="75000"/>
                  </a:schemeClr>
                </a:solidFill>
              </a:rPr>
              <a:t>The linear boundary tends to change rapidly at the beginning but begins to lose it’s pace as it reaches close to the global minimum</a:t>
            </a:r>
            <a:r>
              <a:rPr lang="en-US" dirty="0"/>
              <a:t>.</a:t>
            </a:r>
          </a:p>
          <a:p>
            <a:endParaRPr lang="en-US" dirty="0"/>
          </a:p>
        </p:txBody>
      </p:sp>
    </p:spTree>
    <p:extLst>
      <p:ext uri="{BB962C8B-B14F-4D97-AF65-F5344CB8AC3E}">
        <p14:creationId xmlns:p14="http://schemas.microsoft.com/office/powerpoint/2010/main" val="121744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26F1-6F1E-2DDB-0D28-4ACFCEA9556D}"/>
              </a:ext>
            </a:extLst>
          </p:cNvPr>
          <p:cNvSpPr>
            <a:spLocks noGrp="1"/>
          </p:cNvSpPr>
          <p:nvPr>
            <p:ph type="title"/>
          </p:nvPr>
        </p:nvSpPr>
        <p:spPr>
          <a:xfrm>
            <a:off x="457200" y="307975"/>
            <a:ext cx="10515600" cy="1325563"/>
          </a:xfrm>
        </p:spPr>
        <p:txBody>
          <a:bodyPr/>
          <a:lstStyle/>
          <a:p>
            <a:r>
              <a:rPr lang="en-US" dirty="0"/>
              <a:t>Why all the extra steps?</a:t>
            </a:r>
          </a:p>
        </p:txBody>
      </p:sp>
      <p:sp>
        <p:nvSpPr>
          <p:cNvPr id="3" name="Content Placeholder 2">
            <a:extLst>
              <a:ext uri="{FF2B5EF4-FFF2-40B4-BE49-F238E27FC236}">
                <a16:creationId xmlns:a16="http://schemas.microsoft.com/office/drawing/2014/main" id="{D89E4B69-34EB-814F-0744-0BC90DE4EB76}"/>
              </a:ext>
            </a:extLst>
          </p:cNvPr>
          <p:cNvSpPr>
            <a:spLocks noGrp="1"/>
          </p:cNvSpPr>
          <p:nvPr>
            <p:ph idx="1"/>
          </p:nvPr>
        </p:nvSpPr>
        <p:spPr>
          <a:xfrm>
            <a:off x="487299" y="1485900"/>
            <a:ext cx="11247501" cy="4575104"/>
          </a:xfrm>
        </p:spPr>
        <p:txBody>
          <a:bodyPr>
            <a:normAutofit/>
          </a:bodyPr>
          <a:lstStyle/>
          <a:p>
            <a:pPr marL="0" indent="0">
              <a:buNone/>
            </a:pPr>
            <a:r>
              <a:rPr lang="en-US" dirty="0"/>
              <a:t>We are just focusing on certain parts of the text and then trying to </a:t>
            </a:r>
            <a:r>
              <a:rPr lang="en-US" i="1" dirty="0"/>
              <a:t>visualize</a:t>
            </a:r>
            <a:r>
              <a:rPr lang="en-US" dirty="0"/>
              <a:t> the whole text</a:t>
            </a:r>
          </a:p>
          <a:p>
            <a:pPr marL="0" indent="0">
              <a:buNone/>
            </a:pPr>
            <a:endParaRPr lang="en-US" dirty="0"/>
          </a:p>
          <a:p>
            <a:pPr marL="0" indent="0">
              <a:buNone/>
            </a:pPr>
            <a:r>
              <a:rPr lang="en-US" dirty="0"/>
              <a:t>Instead…</a:t>
            </a:r>
          </a:p>
          <a:p>
            <a:pPr marL="0" indent="0">
              <a:buNone/>
            </a:pPr>
            <a:r>
              <a:rPr lang="en-US" dirty="0"/>
              <a:t>Let’s just show this</a:t>
            </a:r>
          </a:p>
          <a:p>
            <a:pPr marL="0" indent="0">
              <a:buNone/>
            </a:pPr>
            <a:endParaRPr lang="en-US" sz="3200" dirty="0"/>
          </a:p>
        </p:txBody>
      </p:sp>
      <p:pic>
        <p:nvPicPr>
          <p:cNvPr id="1026" name="Picture 2">
            <a:extLst>
              <a:ext uri="{FF2B5EF4-FFF2-40B4-BE49-F238E27FC236}">
                <a16:creationId xmlns:a16="http://schemas.microsoft.com/office/drawing/2014/main" id="{681D635C-B0DF-9D06-EA93-27322DB5F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1978025"/>
            <a:ext cx="6657975"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0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814-996B-EFD8-8B35-2947512A9495}"/>
              </a:ext>
            </a:extLst>
          </p:cNvPr>
          <p:cNvSpPr>
            <a:spLocks noGrp="1"/>
          </p:cNvSpPr>
          <p:nvPr>
            <p:ph type="title"/>
          </p:nvPr>
        </p:nvSpPr>
        <p:spPr/>
        <p:txBody>
          <a:bodyPr/>
          <a:lstStyle/>
          <a:p>
            <a:r>
              <a:rPr lang="en-US" dirty="0"/>
              <a:t>Our Objectives</a:t>
            </a:r>
          </a:p>
        </p:txBody>
      </p:sp>
      <p:graphicFrame>
        <p:nvGraphicFramePr>
          <p:cNvPr id="4" name="Content Placeholder 3">
            <a:extLst>
              <a:ext uri="{FF2B5EF4-FFF2-40B4-BE49-F238E27FC236}">
                <a16:creationId xmlns:a16="http://schemas.microsoft.com/office/drawing/2014/main" id="{79803828-EB29-0C9C-8516-5C04A7D94DC1}"/>
              </a:ext>
            </a:extLst>
          </p:cNvPr>
          <p:cNvGraphicFramePr>
            <a:graphicFrameLocks noGrp="1"/>
          </p:cNvGraphicFramePr>
          <p:nvPr>
            <p:ph idx="1"/>
            <p:extLst>
              <p:ext uri="{D42A27DB-BD31-4B8C-83A1-F6EECF244321}">
                <p14:modId xmlns:p14="http://schemas.microsoft.com/office/powerpoint/2010/main" val="34219501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7437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745</TotalTime>
  <Words>1049</Words>
  <Application>Microsoft Office PowerPoint</Application>
  <PresentationFormat>Widescreen</PresentationFormat>
  <Paragraphs>93</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robotobold</vt:lpstr>
      <vt:lpstr>RobotoLight</vt:lpstr>
      <vt:lpstr>robotoregular</vt:lpstr>
      <vt:lpstr>Sharp Sans - Regular</vt:lpstr>
      <vt:lpstr>Office Theme</vt:lpstr>
      <vt:lpstr>See it Learn </vt:lpstr>
      <vt:lpstr>PowerPoint Presentation</vt:lpstr>
      <vt:lpstr>Anatomically we are designed to learn visually!</vt:lpstr>
      <vt:lpstr>Tables aren’t meant to be comprehensible…</vt:lpstr>
      <vt:lpstr>Visualization has more information!</vt:lpstr>
      <vt:lpstr>What we see</vt:lpstr>
      <vt:lpstr>What we actually see</vt:lpstr>
      <vt:lpstr>Why all the extra steps?</vt:lpstr>
      <vt:lpstr>Our Objectives</vt:lpstr>
      <vt:lpstr>Core Features</vt:lpstr>
      <vt:lpstr>Technologies</vt:lpstr>
      <vt:lpstr>Python Libraries we used</vt:lpstr>
      <vt:lpstr>Algorithms we showcased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Ishmam</dc:creator>
  <cp:lastModifiedBy>Farhan Ishmam</cp:lastModifiedBy>
  <cp:revision>10</cp:revision>
  <dcterms:created xsi:type="dcterms:W3CDTF">2022-05-03T17:25:27Z</dcterms:created>
  <dcterms:modified xsi:type="dcterms:W3CDTF">2022-05-18T17:38:54Z</dcterms:modified>
</cp:coreProperties>
</file>