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9" r:id="rId1"/>
    <p:sldMasterId id="2147483720" r:id="rId2"/>
    <p:sldMasterId id="2147483721"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Didact Gothic" panose="00000500000000000000" pitchFamily="2" charset="0"/>
      <p:regular r:id="rId27"/>
    </p:embeddedFont>
    <p:embeddedFont>
      <p:font typeface="Julius Sans One" panose="020B0604020202020204" charset="0"/>
      <p:regular r:id="rId28"/>
    </p:embeddedFont>
    <p:embeddedFont>
      <p:font typeface="Montserrat" panose="00000500000000000000" pitchFamily="2" charset="0"/>
      <p:regular r:id="rId29"/>
    </p:embeddedFont>
    <p:embeddedFont>
      <p:font typeface="Questrial"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299571b2ba_7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g1299571b2ba_7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99571b2ba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5" name="Google Shape;615;g1299571b2ba_1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Now, we know the problem. Our education system is entangled in such a non-visual study methodology. And here, comes our solution.</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2c677131b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g12c677131b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2c677131b6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g12c677131b6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[Change of Speaker]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2c677131b6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g12c677131b6_0_6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299571b2b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7" name="Google Shape;657;g1299571b2ba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29b5e933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g129b5e933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2c677131b6_0_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4" name="Google Shape;684;g12c677131b6_0_9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2c677131b6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4" name="Google Shape;694;g12c677131b6_0_9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299571b2ba_7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g1299571b2ba_7_6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299571b2b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9" name="Google Shape;539;g1299571b2ba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4A4E57"/>
              </a:buClr>
              <a:buSzPts val="1400"/>
              <a:buFont typeface="Arial"/>
              <a:buNone/>
            </a:pP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14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299571b2ba_7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g1299571b2ba_7_3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4A4E57"/>
              </a:buClr>
              <a:buSzPts val="1400"/>
              <a:buFont typeface="Arial"/>
              <a:buNone/>
            </a:pPr>
            <a:r>
              <a:rPr lang="en" sz="1400">
                <a:solidFill>
                  <a:srgbClr val="4A4E57"/>
                </a:solidFill>
              </a:rPr>
              <a:t>The human brain is not well equipped to devour so much raw, unorganized information such as large corpus of texts. Humans are visual learners i.e. we happen to retain information more efficiently from visual sources than other sources such as reading, hearing etc.</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299571b2ba_7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g1299571b2ba_7_2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299571b2ba_7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4" name="Google Shape;574;g1299571b2ba_7_3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Let’s have a look at the most common form of structures data -  a table. When we look at it, all our brain sees is just a bunch of numbers. We think over and over again what these numbers mean and may or may not come up with some reasonable explanation depending on our mental aptitude. But the point remains the same – it is unpleasant to look at and inferring from the table is inefficient.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2c677131b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g12c677131b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Now what can we see? Almost everything that was happening in the table and maybe more. All in the blink of an eye. If I change the slide right now, you will remember most of the information from the visualization. But did you remember anything from the table?  [Introduce the next speaker]</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299571b2b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g1299571b2ba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Here’s, another example but this time, with a large corpus of text; something which we commonly see in our books and slides. What do we see?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2c677131b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g12c677131b6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But here’s what’s actually happening! We don’t focus on every piece of text in the paragraph. We can’t remember every single word! We just try to find the important ones to remember and may or may not find all the important ones. Here the words marked in red seem reasonable enough to be considered important by an average use but the line in blue is something that might get ignored which does have a lot of importance when trying to conceptualize the algorithm.</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2c677131b6_0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g12c677131b6_0_1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We focus on certain parts only. Important or unimportant, we don’t know that yet. In the limited amount of time we have, we take the gamble of finding the correct words to focus in time. Then we try to conceptualize the whole thing visually. But why do we need to do all these extra steps and instead just….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3.xml"/><Relationship Id="rId4" Type="http://schemas.openxmlformats.org/officeDocument/2006/relationships/hyperlink" Target="https://www.freepik.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54"/>
        <p:cNvGrpSpPr/>
        <p:nvPr/>
      </p:nvGrpSpPr>
      <p:grpSpPr>
        <a:xfrm>
          <a:off x="0" y="0"/>
          <a:ext cx="0" cy="0"/>
          <a:chOff x="0" y="0"/>
          <a:chExt cx="0" cy="0"/>
        </a:xfrm>
      </p:grpSpPr>
      <p:sp>
        <p:nvSpPr>
          <p:cNvPr id="55" name="Google Shape;55;p14"/>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txBox="1">
            <a:spLocks noGrp="1"/>
          </p:cNvSpPr>
          <p:nvPr>
            <p:ph type="ctrTitle"/>
          </p:nvPr>
        </p:nvSpPr>
        <p:spPr>
          <a:xfrm>
            <a:off x="3805750" y="2198675"/>
            <a:ext cx="4322700" cy="1508400"/>
          </a:xfrm>
          <a:prstGeom prst="rect">
            <a:avLst/>
          </a:prstGeom>
          <a:noFill/>
          <a:ln>
            <a:noFill/>
          </a:ln>
        </p:spPr>
        <p:txBody>
          <a:bodyPr spcFirstLastPara="1" wrap="square" lIns="91425" tIns="91425" rIns="91425" bIns="91425" anchor="ctr" anchorCtr="0">
            <a:noAutofit/>
          </a:bodyPr>
          <a:lstStyle>
            <a:lvl1pPr lvl="0" algn="r" rtl="0">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rtl="0">
              <a:lnSpc>
                <a:spcPct val="100000"/>
              </a:lnSpc>
              <a:spcBef>
                <a:spcPts val="0"/>
              </a:spcBef>
              <a:spcAft>
                <a:spcPts val="0"/>
              </a:spcAft>
              <a:buClr>
                <a:schemeClr val="lt1"/>
              </a:buClr>
              <a:buSzPts val="6000"/>
              <a:buNone/>
              <a:defRPr sz="6000">
                <a:solidFill>
                  <a:schemeClr val="lt1"/>
                </a:solidFill>
              </a:defRPr>
            </a:lvl2pPr>
            <a:lvl3pPr lvl="2" algn="ctr" rtl="0">
              <a:lnSpc>
                <a:spcPct val="100000"/>
              </a:lnSpc>
              <a:spcBef>
                <a:spcPts val="0"/>
              </a:spcBef>
              <a:spcAft>
                <a:spcPts val="0"/>
              </a:spcAft>
              <a:buClr>
                <a:schemeClr val="lt1"/>
              </a:buClr>
              <a:buSzPts val="6000"/>
              <a:buNone/>
              <a:defRPr sz="6000">
                <a:solidFill>
                  <a:schemeClr val="lt1"/>
                </a:solidFill>
              </a:defRPr>
            </a:lvl3pPr>
            <a:lvl4pPr lvl="3" algn="ctr" rtl="0">
              <a:lnSpc>
                <a:spcPct val="100000"/>
              </a:lnSpc>
              <a:spcBef>
                <a:spcPts val="0"/>
              </a:spcBef>
              <a:spcAft>
                <a:spcPts val="0"/>
              </a:spcAft>
              <a:buClr>
                <a:schemeClr val="lt1"/>
              </a:buClr>
              <a:buSzPts val="6000"/>
              <a:buNone/>
              <a:defRPr sz="6000">
                <a:solidFill>
                  <a:schemeClr val="lt1"/>
                </a:solidFill>
              </a:defRPr>
            </a:lvl4pPr>
            <a:lvl5pPr lvl="4" algn="ctr" rtl="0">
              <a:lnSpc>
                <a:spcPct val="100000"/>
              </a:lnSpc>
              <a:spcBef>
                <a:spcPts val="0"/>
              </a:spcBef>
              <a:spcAft>
                <a:spcPts val="0"/>
              </a:spcAft>
              <a:buClr>
                <a:schemeClr val="lt1"/>
              </a:buClr>
              <a:buSzPts val="6000"/>
              <a:buNone/>
              <a:defRPr sz="6000">
                <a:solidFill>
                  <a:schemeClr val="lt1"/>
                </a:solidFill>
              </a:defRPr>
            </a:lvl5pPr>
            <a:lvl6pPr lvl="5" algn="ctr" rtl="0">
              <a:lnSpc>
                <a:spcPct val="100000"/>
              </a:lnSpc>
              <a:spcBef>
                <a:spcPts val="0"/>
              </a:spcBef>
              <a:spcAft>
                <a:spcPts val="0"/>
              </a:spcAft>
              <a:buClr>
                <a:schemeClr val="lt1"/>
              </a:buClr>
              <a:buSzPts val="6000"/>
              <a:buNone/>
              <a:defRPr sz="6000">
                <a:solidFill>
                  <a:schemeClr val="lt1"/>
                </a:solidFill>
              </a:defRPr>
            </a:lvl6pPr>
            <a:lvl7pPr lvl="6" algn="ctr" rtl="0">
              <a:lnSpc>
                <a:spcPct val="100000"/>
              </a:lnSpc>
              <a:spcBef>
                <a:spcPts val="0"/>
              </a:spcBef>
              <a:spcAft>
                <a:spcPts val="0"/>
              </a:spcAft>
              <a:buClr>
                <a:schemeClr val="lt1"/>
              </a:buClr>
              <a:buSzPts val="6000"/>
              <a:buNone/>
              <a:defRPr sz="6000">
                <a:solidFill>
                  <a:schemeClr val="lt1"/>
                </a:solidFill>
              </a:defRPr>
            </a:lvl7pPr>
            <a:lvl8pPr lvl="7" algn="ctr" rtl="0">
              <a:lnSpc>
                <a:spcPct val="100000"/>
              </a:lnSpc>
              <a:spcBef>
                <a:spcPts val="0"/>
              </a:spcBef>
              <a:spcAft>
                <a:spcPts val="0"/>
              </a:spcAft>
              <a:buClr>
                <a:schemeClr val="lt1"/>
              </a:buClr>
              <a:buSzPts val="6000"/>
              <a:buNone/>
              <a:defRPr sz="6000">
                <a:solidFill>
                  <a:schemeClr val="lt1"/>
                </a:solidFill>
              </a:defRPr>
            </a:lvl8pPr>
            <a:lvl9pPr lvl="8" algn="ctr" rtl="0">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59" name="Google Shape;59;p14"/>
          <p:cNvSpPr txBox="1">
            <a:spLocks noGrp="1"/>
          </p:cNvSpPr>
          <p:nvPr>
            <p:ph type="subTitle" idx="1"/>
          </p:nvPr>
        </p:nvSpPr>
        <p:spPr>
          <a:xfrm>
            <a:off x="4299250" y="4154375"/>
            <a:ext cx="3829200" cy="248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
        <p:nvSpPr>
          <p:cNvPr id="60" name="Google Shape;60;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body" idx="1"/>
          </p:nvPr>
        </p:nvSpPr>
        <p:spPr>
          <a:xfrm>
            <a:off x="713225" y="1424150"/>
            <a:ext cx="6075000" cy="3259800"/>
          </a:xfrm>
          <a:prstGeom prst="rect">
            <a:avLst/>
          </a:prstGeom>
          <a:noFill/>
          <a:ln>
            <a:noFill/>
          </a:ln>
        </p:spPr>
        <p:txBody>
          <a:bodyPr spcFirstLastPara="1" wrap="square" lIns="91425" tIns="91425" rIns="91425" bIns="91425" anchor="t" anchorCtr="0">
            <a:noAutofit/>
          </a:bodyPr>
          <a:lstStyle>
            <a:lvl1pPr marL="457200" marR="50800" lvl="0" indent="-317500" algn="l"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l"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l"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63" name="Google Shape;63;p15"/>
          <p:cNvSpPr txBox="1">
            <a:spLocks noGrp="1"/>
          </p:cNvSpPr>
          <p:nvPr>
            <p:ph type="title"/>
          </p:nvPr>
        </p:nvSpPr>
        <p:spPr>
          <a:xfrm>
            <a:off x="713225" y="530584"/>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64" name="Google Shape;64;p15"/>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65" name="Google Shape;6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Didact Gothic"/>
                <a:ea typeface="Didact Gothic"/>
                <a:cs typeface="Didact Gothic"/>
                <a:sym typeface="Didact Gothic"/>
              </a:defRPr>
            </a:lvl1pPr>
            <a:lvl2pPr lvl="1">
              <a:buNone/>
              <a:defRPr>
                <a:solidFill>
                  <a:schemeClr val="dk1"/>
                </a:solidFill>
                <a:latin typeface="Didact Gothic"/>
                <a:ea typeface="Didact Gothic"/>
                <a:cs typeface="Didact Gothic"/>
                <a:sym typeface="Didact Gothic"/>
              </a:defRPr>
            </a:lvl2pPr>
            <a:lvl3pPr lvl="2">
              <a:buNone/>
              <a:defRPr>
                <a:solidFill>
                  <a:schemeClr val="dk1"/>
                </a:solidFill>
                <a:latin typeface="Didact Gothic"/>
                <a:ea typeface="Didact Gothic"/>
                <a:cs typeface="Didact Gothic"/>
                <a:sym typeface="Didact Gothic"/>
              </a:defRPr>
            </a:lvl3pPr>
            <a:lvl4pPr lvl="3">
              <a:buNone/>
              <a:defRPr>
                <a:solidFill>
                  <a:schemeClr val="dk1"/>
                </a:solidFill>
                <a:latin typeface="Didact Gothic"/>
                <a:ea typeface="Didact Gothic"/>
                <a:cs typeface="Didact Gothic"/>
                <a:sym typeface="Didact Gothic"/>
              </a:defRPr>
            </a:lvl4pPr>
            <a:lvl5pPr lvl="4">
              <a:buNone/>
              <a:defRPr>
                <a:solidFill>
                  <a:schemeClr val="dk1"/>
                </a:solidFill>
                <a:latin typeface="Didact Gothic"/>
                <a:ea typeface="Didact Gothic"/>
                <a:cs typeface="Didact Gothic"/>
                <a:sym typeface="Didact Gothic"/>
              </a:defRPr>
            </a:lvl5pPr>
            <a:lvl6pPr lvl="5">
              <a:buNone/>
              <a:defRPr>
                <a:solidFill>
                  <a:schemeClr val="dk1"/>
                </a:solidFill>
                <a:latin typeface="Didact Gothic"/>
                <a:ea typeface="Didact Gothic"/>
                <a:cs typeface="Didact Gothic"/>
                <a:sym typeface="Didact Gothic"/>
              </a:defRPr>
            </a:lvl6pPr>
            <a:lvl7pPr lvl="6">
              <a:buNone/>
              <a:defRPr>
                <a:solidFill>
                  <a:schemeClr val="dk1"/>
                </a:solidFill>
                <a:latin typeface="Didact Gothic"/>
                <a:ea typeface="Didact Gothic"/>
                <a:cs typeface="Didact Gothic"/>
                <a:sym typeface="Didact Gothic"/>
              </a:defRPr>
            </a:lvl7pPr>
            <a:lvl8pPr lvl="7">
              <a:buNone/>
              <a:defRPr>
                <a:solidFill>
                  <a:schemeClr val="dk1"/>
                </a:solidFill>
                <a:latin typeface="Didact Gothic"/>
                <a:ea typeface="Didact Gothic"/>
                <a:cs typeface="Didact Gothic"/>
                <a:sym typeface="Didact Gothic"/>
              </a:defRPr>
            </a:lvl8pPr>
            <a:lvl9pPr lvl="8">
              <a:buNone/>
              <a:defRPr>
                <a:solidFill>
                  <a:schemeClr val="dk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66"/>
        <p:cNvGrpSpPr/>
        <p:nvPr/>
      </p:nvGrpSpPr>
      <p:grpSpPr>
        <a:xfrm>
          <a:off x="0" y="0"/>
          <a:ext cx="0" cy="0"/>
          <a:chOff x="0" y="0"/>
          <a:chExt cx="0" cy="0"/>
        </a:xfrm>
      </p:grpSpPr>
      <p:sp>
        <p:nvSpPr>
          <p:cNvPr id="67" name="Google Shape;67;p16"/>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8" name="Google Shape;68;p16"/>
          <p:cNvCxnSpPr/>
          <p:nvPr/>
        </p:nvCxnSpPr>
        <p:spPr>
          <a:xfrm rot="10800000">
            <a:off x="-1604675" y="1624350"/>
            <a:ext cx="4819800" cy="4419600"/>
          </a:xfrm>
          <a:prstGeom prst="straightConnector1">
            <a:avLst/>
          </a:prstGeom>
          <a:noFill/>
          <a:ln w="19050" cap="flat" cmpd="sng">
            <a:solidFill>
              <a:schemeClr val="lt1"/>
            </a:solidFill>
            <a:prstDash val="solid"/>
            <a:round/>
            <a:headEnd type="none" w="sm" len="sm"/>
            <a:tailEnd type="none" w="sm" len="sm"/>
          </a:ln>
        </p:spPr>
      </p:cxnSp>
      <p:sp>
        <p:nvSpPr>
          <p:cNvPr id="69" name="Google Shape;69;p16"/>
          <p:cNvSpPr txBox="1">
            <a:spLocks noGrp="1"/>
          </p:cNvSpPr>
          <p:nvPr>
            <p:ph type="title"/>
          </p:nvPr>
        </p:nvSpPr>
        <p:spPr>
          <a:xfrm>
            <a:off x="5690650" y="1883225"/>
            <a:ext cx="31938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0" name="Google Shape;70;p16"/>
          <p:cNvSpPr txBox="1">
            <a:spLocks noGrp="1"/>
          </p:cNvSpPr>
          <p:nvPr>
            <p:ph type="title" idx="2"/>
          </p:nvPr>
        </p:nvSpPr>
        <p:spPr>
          <a:xfrm>
            <a:off x="4810771" y="1164068"/>
            <a:ext cx="684600" cy="290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1" name="Google Shape;71;p16"/>
          <p:cNvSpPr txBox="1">
            <a:spLocks noGrp="1"/>
          </p:cNvSpPr>
          <p:nvPr>
            <p:ph type="title" idx="3"/>
          </p:nvPr>
        </p:nvSpPr>
        <p:spPr>
          <a:xfrm>
            <a:off x="4810771" y="2031990"/>
            <a:ext cx="684600" cy="290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2" name="Google Shape;72;p16"/>
          <p:cNvSpPr txBox="1">
            <a:spLocks noGrp="1"/>
          </p:cNvSpPr>
          <p:nvPr>
            <p:ph type="title" idx="4"/>
          </p:nvPr>
        </p:nvSpPr>
        <p:spPr>
          <a:xfrm>
            <a:off x="5690650" y="3628275"/>
            <a:ext cx="31938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3" name="Google Shape;73;p16"/>
          <p:cNvSpPr txBox="1">
            <a:spLocks noGrp="1"/>
          </p:cNvSpPr>
          <p:nvPr>
            <p:ph type="title" idx="5"/>
          </p:nvPr>
        </p:nvSpPr>
        <p:spPr>
          <a:xfrm>
            <a:off x="5690650" y="1044000"/>
            <a:ext cx="31938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4" name="Google Shape;74;p16"/>
          <p:cNvSpPr txBox="1">
            <a:spLocks noGrp="1"/>
          </p:cNvSpPr>
          <p:nvPr>
            <p:ph type="title" idx="6"/>
          </p:nvPr>
        </p:nvSpPr>
        <p:spPr>
          <a:xfrm>
            <a:off x="5690650" y="2760350"/>
            <a:ext cx="31938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5" name="Google Shape;75;p16"/>
          <p:cNvSpPr txBox="1">
            <a:spLocks noGrp="1"/>
          </p:cNvSpPr>
          <p:nvPr>
            <p:ph type="title" idx="7"/>
          </p:nvPr>
        </p:nvSpPr>
        <p:spPr>
          <a:xfrm>
            <a:off x="4810771" y="2880418"/>
            <a:ext cx="684600" cy="290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6" name="Google Shape;76;p16"/>
          <p:cNvSpPr txBox="1">
            <a:spLocks noGrp="1"/>
          </p:cNvSpPr>
          <p:nvPr>
            <p:ph type="title" idx="8"/>
          </p:nvPr>
        </p:nvSpPr>
        <p:spPr>
          <a:xfrm>
            <a:off x="4810771" y="3748340"/>
            <a:ext cx="684600" cy="290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7" name="Google Shape;77;p16"/>
          <p:cNvSpPr txBox="1">
            <a:spLocks noGrp="1"/>
          </p:cNvSpPr>
          <p:nvPr>
            <p:ph type="subTitle" idx="1"/>
          </p:nvPr>
        </p:nvSpPr>
        <p:spPr>
          <a:xfrm>
            <a:off x="5690650" y="1319545"/>
            <a:ext cx="2454000" cy="23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8" name="Google Shape;78;p16"/>
          <p:cNvSpPr txBox="1">
            <a:spLocks noGrp="1"/>
          </p:cNvSpPr>
          <p:nvPr>
            <p:ph type="subTitle" idx="9"/>
          </p:nvPr>
        </p:nvSpPr>
        <p:spPr>
          <a:xfrm>
            <a:off x="5690650" y="3045420"/>
            <a:ext cx="2454000" cy="23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9" name="Google Shape;79;p16"/>
          <p:cNvSpPr txBox="1">
            <a:spLocks noGrp="1"/>
          </p:cNvSpPr>
          <p:nvPr>
            <p:ph type="subTitle" idx="13"/>
          </p:nvPr>
        </p:nvSpPr>
        <p:spPr>
          <a:xfrm>
            <a:off x="5690650" y="2162698"/>
            <a:ext cx="2454000" cy="23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0" name="Google Shape;80;p16"/>
          <p:cNvSpPr txBox="1">
            <a:spLocks noGrp="1"/>
          </p:cNvSpPr>
          <p:nvPr>
            <p:ph type="subTitle" idx="14"/>
          </p:nvPr>
        </p:nvSpPr>
        <p:spPr>
          <a:xfrm>
            <a:off x="5690650" y="3907748"/>
            <a:ext cx="2454000" cy="23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1" name="Google Shape;81;p16"/>
          <p:cNvSpPr txBox="1">
            <a:spLocks noGrp="1"/>
          </p:cNvSpPr>
          <p:nvPr>
            <p:ph type="title" idx="15"/>
          </p:nvPr>
        </p:nvSpPr>
        <p:spPr>
          <a:xfrm>
            <a:off x="713225" y="2198800"/>
            <a:ext cx="34164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700"/>
              <a:buNone/>
              <a:defRPr sz="3000" b="1">
                <a:solidFill>
                  <a:schemeClr val="lt1"/>
                </a:solidFill>
              </a:defRPr>
            </a:lvl1pPr>
            <a:lvl2pPr lvl="1" algn="l" rtl="0">
              <a:lnSpc>
                <a:spcPct val="100000"/>
              </a:lnSpc>
              <a:spcBef>
                <a:spcPts val="0"/>
              </a:spcBef>
              <a:spcAft>
                <a:spcPts val="0"/>
              </a:spcAft>
              <a:buClr>
                <a:schemeClr val="lt1"/>
              </a:buClr>
              <a:buSzPts val="3000"/>
              <a:buNone/>
              <a:defRPr b="1">
                <a:solidFill>
                  <a:schemeClr val="lt1"/>
                </a:solidFill>
              </a:defRPr>
            </a:lvl2pPr>
            <a:lvl3pPr lvl="2" algn="l" rtl="0">
              <a:lnSpc>
                <a:spcPct val="100000"/>
              </a:lnSpc>
              <a:spcBef>
                <a:spcPts val="0"/>
              </a:spcBef>
              <a:spcAft>
                <a:spcPts val="0"/>
              </a:spcAft>
              <a:buClr>
                <a:schemeClr val="lt1"/>
              </a:buClr>
              <a:buSzPts val="3000"/>
              <a:buNone/>
              <a:defRPr b="1">
                <a:solidFill>
                  <a:schemeClr val="lt1"/>
                </a:solidFill>
              </a:defRPr>
            </a:lvl3pPr>
            <a:lvl4pPr lvl="3" algn="l" rtl="0">
              <a:lnSpc>
                <a:spcPct val="100000"/>
              </a:lnSpc>
              <a:spcBef>
                <a:spcPts val="0"/>
              </a:spcBef>
              <a:spcAft>
                <a:spcPts val="0"/>
              </a:spcAft>
              <a:buClr>
                <a:schemeClr val="lt1"/>
              </a:buClr>
              <a:buSzPts val="3000"/>
              <a:buNone/>
              <a:defRPr b="1">
                <a:solidFill>
                  <a:schemeClr val="lt1"/>
                </a:solidFill>
              </a:defRPr>
            </a:lvl4pPr>
            <a:lvl5pPr lvl="4" algn="l" rtl="0">
              <a:lnSpc>
                <a:spcPct val="100000"/>
              </a:lnSpc>
              <a:spcBef>
                <a:spcPts val="0"/>
              </a:spcBef>
              <a:spcAft>
                <a:spcPts val="0"/>
              </a:spcAft>
              <a:buClr>
                <a:schemeClr val="lt1"/>
              </a:buClr>
              <a:buSzPts val="3000"/>
              <a:buNone/>
              <a:defRPr b="1">
                <a:solidFill>
                  <a:schemeClr val="lt1"/>
                </a:solidFill>
              </a:defRPr>
            </a:lvl5pPr>
            <a:lvl6pPr lvl="5" algn="l" rtl="0">
              <a:lnSpc>
                <a:spcPct val="100000"/>
              </a:lnSpc>
              <a:spcBef>
                <a:spcPts val="0"/>
              </a:spcBef>
              <a:spcAft>
                <a:spcPts val="0"/>
              </a:spcAft>
              <a:buClr>
                <a:schemeClr val="lt1"/>
              </a:buClr>
              <a:buSzPts val="3000"/>
              <a:buNone/>
              <a:defRPr b="1">
                <a:solidFill>
                  <a:schemeClr val="lt1"/>
                </a:solidFill>
              </a:defRPr>
            </a:lvl6pPr>
            <a:lvl7pPr lvl="6" algn="l" rtl="0">
              <a:lnSpc>
                <a:spcPct val="100000"/>
              </a:lnSpc>
              <a:spcBef>
                <a:spcPts val="0"/>
              </a:spcBef>
              <a:spcAft>
                <a:spcPts val="0"/>
              </a:spcAft>
              <a:buClr>
                <a:schemeClr val="lt1"/>
              </a:buClr>
              <a:buSzPts val="3000"/>
              <a:buNone/>
              <a:defRPr b="1">
                <a:solidFill>
                  <a:schemeClr val="lt1"/>
                </a:solidFill>
              </a:defRPr>
            </a:lvl7pPr>
            <a:lvl8pPr lvl="7" algn="l" rtl="0">
              <a:lnSpc>
                <a:spcPct val="100000"/>
              </a:lnSpc>
              <a:spcBef>
                <a:spcPts val="0"/>
              </a:spcBef>
              <a:spcAft>
                <a:spcPts val="0"/>
              </a:spcAft>
              <a:buClr>
                <a:schemeClr val="lt1"/>
              </a:buClr>
              <a:buSzPts val="3000"/>
              <a:buNone/>
              <a:defRPr b="1">
                <a:solidFill>
                  <a:schemeClr val="lt1"/>
                </a:solidFill>
              </a:defRPr>
            </a:lvl8pPr>
            <a:lvl9pPr lvl="8" algn="l" rtl="0">
              <a:lnSpc>
                <a:spcPct val="100000"/>
              </a:lnSpc>
              <a:spcBef>
                <a:spcPts val="0"/>
              </a:spcBef>
              <a:spcAft>
                <a:spcPts val="0"/>
              </a:spcAft>
              <a:buClr>
                <a:schemeClr val="lt1"/>
              </a:buClr>
              <a:buSzPts val="3000"/>
              <a:buNone/>
              <a:defRPr b="1">
                <a:solidFill>
                  <a:schemeClr val="lt1"/>
                </a:solidFill>
              </a:defRPr>
            </a:lvl9pPr>
          </a:lstStyle>
          <a:p>
            <a:endParaRPr/>
          </a:p>
        </p:txBody>
      </p:sp>
      <p:sp>
        <p:nvSpPr>
          <p:cNvPr id="82" name="Google Shape;82;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784875" y="2098184"/>
            <a:ext cx="3423600" cy="862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3600"/>
              <a:buNone/>
              <a:defRPr sz="3400" b="1">
                <a:solidFill>
                  <a:schemeClr val="dk1"/>
                </a:solidFill>
              </a:defRPr>
            </a:lvl1pPr>
            <a:lvl2pPr lvl="1" algn="r" rtl="0">
              <a:lnSpc>
                <a:spcPct val="100000"/>
              </a:lnSpc>
              <a:spcBef>
                <a:spcPts val="0"/>
              </a:spcBef>
              <a:spcAft>
                <a:spcPts val="0"/>
              </a:spcAft>
              <a:buClr>
                <a:schemeClr val="dk1"/>
              </a:buClr>
              <a:buSzPts val="3600"/>
              <a:buNone/>
              <a:defRPr sz="3600" b="1">
                <a:solidFill>
                  <a:schemeClr val="dk1"/>
                </a:solidFill>
              </a:defRPr>
            </a:lvl2pPr>
            <a:lvl3pPr lvl="2" algn="r" rtl="0">
              <a:lnSpc>
                <a:spcPct val="100000"/>
              </a:lnSpc>
              <a:spcBef>
                <a:spcPts val="0"/>
              </a:spcBef>
              <a:spcAft>
                <a:spcPts val="0"/>
              </a:spcAft>
              <a:buClr>
                <a:schemeClr val="dk1"/>
              </a:buClr>
              <a:buSzPts val="3600"/>
              <a:buNone/>
              <a:defRPr sz="3600" b="1">
                <a:solidFill>
                  <a:schemeClr val="dk1"/>
                </a:solidFill>
              </a:defRPr>
            </a:lvl3pPr>
            <a:lvl4pPr lvl="3" algn="r" rtl="0">
              <a:lnSpc>
                <a:spcPct val="100000"/>
              </a:lnSpc>
              <a:spcBef>
                <a:spcPts val="0"/>
              </a:spcBef>
              <a:spcAft>
                <a:spcPts val="0"/>
              </a:spcAft>
              <a:buClr>
                <a:schemeClr val="dk1"/>
              </a:buClr>
              <a:buSzPts val="3600"/>
              <a:buNone/>
              <a:defRPr sz="3600" b="1">
                <a:solidFill>
                  <a:schemeClr val="dk1"/>
                </a:solidFill>
              </a:defRPr>
            </a:lvl4pPr>
            <a:lvl5pPr lvl="4" algn="r" rtl="0">
              <a:lnSpc>
                <a:spcPct val="100000"/>
              </a:lnSpc>
              <a:spcBef>
                <a:spcPts val="0"/>
              </a:spcBef>
              <a:spcAft>
                <a:spcPts val="0"/>
              </a:spcAft>
              <a:buClr>
                <a:schemeClr val="dk1"/>
              </a:buClr>
              <a:buSzPts val="3600"/>
              <a:buNone/>
              <a:defRPr sz="3600" b="1">
                <a:solidFill>
                  <a:schemeClr val="dk1"/>
                </a:solidFill>
              </a:defRPr>
            </a:lvl5pPr>
            <a:lvl6pPr lvl="5" algn="r" rtl="0">
              <a:lnSpc>
                <a:spcPct val="100000"/>
              </a:lnSpc>
              <a:spcBef>
                <a:spcPts val="0"/>
              </a:spcBef>
              <a:spcAft>
                <a:spcPts val="0"/>
              </a:spcAft>
              <a:buClr>
                <a:schemeClr val="dk1"/>
              </a:buClr>
              <a:buSzPts val="3600"/>
              <a:buNone/>
              <a:defRPr sz="3600" b="1">
                <a:solidFill>
                  <a:schemeClr val="dk1"/>
                </a:solidFill>
              </a:defRPr>
            </a:lvl6pPr>
            <a:lvl7pPr lvl="6" algn="r" rtl="0">
              <a:lnSpc>
                <a:spcPct val="100000"/>
              </a:lnSpc>
              <a:spcBef>
                <a:spcPts val="0"/>
              </a:spcBef>
              <a:spcAft>
                <a:spcPts val="0"/>
              </a:spcAft>
              <a:buClr>
                <a:schemeClr val="dk1"/>
              </a:buClr>
              <a:buSzPts val="3600"/>
              <a:buNone/>
              <a:defRPr sz="3600" b="1">
                <a:solidFill>
                  <a:schemeClr val="dk1"/>
                </a:solidFill>
              </a:defRPr>
            </a:lvl7pPr>
            <a:lvl8pPr lvl="7" algn="r" rtl="0">
              <a:lnSpc>
                <a:spcPct val="100000"/>
              </a:lnSpc>
              <a:spcBef>
                <a:spcPts val="0"/>
              </a:spcBef>
              <a:spcAft>
                <a:spcPts val="0"/>
              </a:spcAft>
              <a:buClr>
                <a:schemeClr val="dk1"/>
              </a:buClr>
              <a:buSzPts val="3600"/>
              <a:buNone/>
              <a:defRPr sz="3600" b="1">
                <a:solidFill>
                  <a:schemeClr val="dk1"/>
                </a:solidFill>
              </a:defRPr>
            </a:lvl8pPr>
            <a:lvl9pPr lvl="8" algn="r" rtl="0">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85" name="Google Shape;85;p17"/>
          <p:cNvSpPr txBox="1">
            <a:spLocks noGrp="1"/>
          </p:cNvSpPr>
          <p:nvPr>
            <p:ph type="title" idx="2"/>
          </p:nvPr>
        </p:nvSpPr>
        <p:spPr>
          <a:xfrm>
            <a:off x="5151175" y="1032009"/>
            <a:ext cx="3057300" cy="862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8000"/>
              <a:buNone/>
              <a:defRPr sz="8000" b="1">
                <a:solidFill>
                  <a:schemeClr val="dk1"/>
                </a:solidFill>
              </a:defRPr>
            </a:lvl1pPr>
            <a:lvl2pPr lvl="1" algn="r" rtl="0">
              <a:lnSpc>
                <a:spcPct val="100000"/>
              </a:lnSpc>
              <a:spcBef>
                <a:spcPts val="0"/>
              </a:spcBef>
              <a:spcAft>
                <a:spcPts val="0"/>
              </a:spcAft>
              <a:buClr>
                <a:schemeClr val="dk1"/>
              </a:buClr>
              <a:buSzPts val="8000"/>
              <a:buNone/>
              <a:defRPr sz="8000" b="1">
                <a:solidFill>
                  <a:schemeClr val="dk1"/>
                </a:solidFill>
              </a:defRPr>
            </a:lvl2pPr>
            <a:lvl3pPr lvl="2" algn="r" rtl="0">
              <a:lnSpc>
                <a:spcPct val="100000"/>
              </a:lnSpc>
              <a:spcBef>
                <a:spcPts val="0"/>
              </a:spcBef>
              <a:spcAft>
                <a:spcPts val="0"/>
              </a:spcAft>
              <a:buClr>
                <a:schemeClr val="dk1"/>
              </a:buClr>
              <a:buSzPts val="8000"/>
              <a:buNone/>
              <a:defRPr sz="8000" b="1">
                <a:solidFill>
                  <a:schemeClr val="dk1"/>
                </a:solidFill>
              </a:defRPr>
            </a:lvl3pPr>
            <a:lvl4pPr lvl="3" algn="r" rtl="0">
              <a:lnSpc>
                <a:spcPct val="100000"/>
              </a:lnSpc>
              <a:spcBef>
                <a:spcPts val="0"/>
              </a:spcBef>
              <a:spcAft>
                <a:spcPts val="0"/>
              </a:spcAft>
              <a:buClr>
                <a:schemeClr val="dk1"/>
              </a:buClr>
              <a:buSzPts val="8000"/>
              <a:buNone/>
              <a:defRPr sz="8000" b="1">
                <a:solidFill>
                  <a:schemeClr val="dk1"/>
                </a:solidFill>
              </a:defRPr>
            </a:lvl4pPr>
            <a:lvl5pPr lvl="4" algn="r" rtl="0">
              <a:lnSpc>
                <a:spcPct val="100000"/>
              </a:lnSpc>
              <a:spcBef>
                <a:spcPts val="0"/>
              </a:spcBef>
              <a:spcAft>
                <a:spcPts val="0"/>
              </a:spcAft>
              <a:buClr>
                <a:schemeClr val="dk1"/>
              </a:buClr>
              <a:buSzPts val="8000"/>
              <a:buNone/>
              <a:defRPr sz="8000" b="1">
                <a:solidFill>
                  <a:schemeClr val="dk1"/>
                </a:solidFill>
              </a:defRPr>
            </a:lvl5pPr>
            <a:lvl6pPr lvl="5" algn="r" rtl="0">
              <a:lnSpc>
                <a:spcPct val="100000"/>
              </a:lnSpc>
              <a:spcBef>
                <a:spcPts val="0"/>
              </a:spcBef>
              <a:spcAft>
                <a:spcPts val="0"/>
              </a:spcAft>
              <a:buClr>
                <a:schemeClr val="dk1"/>
              </a:buClr>
              <a:buSzPts val="8000"/>
              <a:buNone/>
              <a:defRPr sz="8000" b="1">
                <a:solidFill>
                  <a:schemeClr val="dk1"/>
                </a:solidFill>
              </a:defRPr>
            </a:lvl6pPr>
            <a:lvl7pPr lvl="6" algn="r" rtl="0">
              <a:lnSpc>
                <a:spcPct val="100000"/>
              </a:lnSpc>
              <a:spcBef>
                <a:spcPts val="0"/>
              </a:spcBef>
              <a:spcAft>
                <a:spcPts val="0"/>
              </a:spcAft>
              <a:buClr>
                <a:schemeClr val="dk1"/>
              </a:buClr>
              <a:buSzPts val="8000"/>
              <a:buNone/>
              <a:defRPr sz="8000" b="1">
                <a:solidFill>
                  <a:schemeClr val="dk1"/>
                </a:solidFill>
              </a:defRPr>
            </a:lvl7pPr>
            <a:lvl8pPr lvl="7" algn="r" rtl="0">
              <a:lnSpc>
                <a:spcPct val="100000"/>
              </a:lnSpc>
              <a:spcBef>
                <a:spcPts val="0"/>
              </a:spcBef>
              <a:spcAft>
                <a:spcPts val="0"/>
              </a:spcAft>
              <a:buClr>
                <a:schemeClr val="dk1"/>
              </a:buClr>
              <a:buSzPts val="8000"/>
              <a:buNone/>
              <a:defRPr sz="8000" b="1">
                <a:solidFill>
                  <a:schemeClr val="dk1"/>
                </a:solidFill>
              </a:defRPr>
            </a:lvl8pPr>
            <a:lvl9pPr lvl="8" algn="r" rtl="0">
              <a:lnSpc>
                <a:spcPct val="100000"/>
              </a:lnSpc>
              <a:spcBef>
                <a:spcPts val="0"/>
              </a:spcBef>
              <a:spcAft>
                <a:spcPts val="0"/>
              </a:spcAft>
              <a:buClr>
                <a:schemeClr val="dk1"/>
              </a:buClr>
              <a:buSzPts val="8000"/>
              <a:buNone/>
              <a:defRPr sz="8000" b="1">
                <a:solidFill>
                  <a:schemeClr val="dk1"/>
                </a:solidFill>
              </a:defRPr>
            </a:lvl9pPr>
          </a:lstStyle>
          <a:p>
            <a:endParaRPr/>
          </a:p>
        </p:txBody>
      </p:sp>
      <p:sp>
        <p:nvSpPr>
          <p:cNvPr id="86" name="Google Shape;86;p17"/>
          <p:cNvSpPr txBox="1">
            <a:spLocks noGrp="1"/>
          </p:cNvSpPr>
          <p:nvPr>
            <p:ph type="subTitle" idx="1"/>
          </p:nvPr>
        </p:nvSpPr>
        <p:spPr>
          <a:xfrm>
            <a:off x="6127050" y="3320300"/>
            <a:ext cx="2081400" cy="524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cxnSp>
        <p:nvCxnSpPr>
          <p:cNvPr id="87" name="Google Shape;87;p17"/>
          <p:cNvCxnSpPr/>
          <p:nvPr/>
        </p:nvCxnSpPr>
        <p:spPr>
          <a:xfrm flipH="1">
            <a:off x="2814150" y="-1263000"/>
            <a:ext cx="3757500" cy="4183800"/>
          </a:xfrm>
          <a:prstGeom prst="straightConnector1">
            <a:avLst/>
          </a:prstGeom>
          <a:noFill/>
          <a:ln w="19050" cap="flat" cmpd="sng">
            <a:solidFill>
              <a:schemeClr val="dk1"/>
            </a:solidFill>
            <a:prstDash val="solid"/>
            <a:round/>
            <a:headEnd type="none" w="sm" len="sm"/>
            <a:tailEnd type="none" w="sm" len="sm"/>
          </a:ln>
        </p:spPr>
      </p:cxnSp>
      <p:sp>
        <p:nvSpPr>
          <p:cNvPr id="88" name="Google Shape;88;p17"/>
          <p:cNvSpPr/>
          <p:nvPr/>
        </p:nvSpPr>
        <p:spPr>
          <a:xfrm flipH="1">
            <a:off x="7919875" y="3825775"/>
            <a:ext cx="1296000" cy="13824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90"/>
        <p:cNvGrpSpPr/>
        <p:nvPr/>
      </p:nvGrpSpPr>
      <p:grpSpPr>
        <a:xfrm>
          <a:off x="0" y="0"/>
          <a:ext cx="0" cy="0"/>
          <a:chOff x="0" y="0"/>
          <a:chExt cx="0" cy="0"/>
        </a:xfrm>
      </p:grpSpPr>
      <p:sp>
        <p:nvSpPr>
          <p:cNvPr id="91" name="Google Shape;91;p18"/>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92;p18"/>
          <p:cNvSpPr txBox="1">
            <a:spLocks noGrp="1"/>
          </p:cNvSpPr>
          <p:nvPr>
            <p:ph type="title"/>
          </p:nvPr>
        </p:nvSpPr>
        <p:spPr>
          <a:xfrm>
            <a:off x="713225" y="1440200"/>
            <a:ext cx="3858900" cy="52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000"/>
              <a:buNone/>
              <a:defRPr sz="3000" b="1">
                <a:solidFill>
                  <a:schemeClr val="dk1"/>
                </a:solidFill>
              </a:defRPr>
            </a:lvl1pPr>
            <a:lvl2pPr lvl="1" algn="l" rtl="0">
              <a:lnSpc>
                <a:spcPct val="100000"/>
              </a:lnSpc>
              <a:spcBef>
                <a:spcPts val="0"/>
              </a:spcBef>
              <a:spcAft>
                <a:spcPts val="0"/>
              </a:spcAft>
              <a:buClr>
                <a:schemeClr val="dk1"/>
              </a:buClr>
              <a:buSzPts val="2000"/>
              <a:buNone/>
              <a:defRPr sz="2000" b="1">
                <a:solidFill>
                  <a:schemeClr val="dk1"/>
                </a:solidFill>
              </a:defRPr>
            </a:lvl2pPr>
            <a:lvl3pPr lvl="2" algn="l" rtl="0">
              <a:lnSpc>
                <a:spcPct val="100000"/>
              </a:lnSpc>
              <a:spcBef>
                <a:spcPts val="0"/>
              </a:spcBef>
              <a:spcAft>
                <a:spcPts val="0"/>
              </a:spcAft>
              <a:buClr>
                <a:schemeClr val="dk1"/>
              </a:buClr>
              <a:buSzPts val="2000"/>
              <a:buNone/>
              <a:defRPr sz="2000" b="1">
                <a:solidFill>
                  <a:schemeClr val="dk1"/>
                </a:solidFill>
              </a:defRPr>
            </a:lvl3pPr>
            <a:lvl4pPr lvl="3" algn="l" rtl="0">
              <a:lnSpc>
                <a:spcPct val="100000"/>
              </a:lnSpc>
              <a:spcBef>
                <a:spcPts val="0"/>
              </a:spcBef>
              <a:spcAft>
                <a:spcPts val="0"/>
              </a:spcAft>
              <a:buClr>
                <a:schemeClr val="dk1"/>
              </a:buClr>
              <a:buSzPts val="2000"/>
              <a:buNone/>
              <a:defRPr sz="2000" b="1">
                <a:solidFill>
                  <a:schemeClr val="dk1"/>
                </a:solidFill>
              </a:defRPr>
            </a:lvl4pPr>
            <a:lvl5pPr lvl="4" algn="l" rtl="0">
              <a:lnSpc>
                <a:spcPct val="100000"/>
              </a:lnSpc>
              <a:spcBef>
                <a:spcPts val="0"/>
              </a:spcBef>
              <a:spcAft>
                <a:spcPts val="0"/>
              </a:spcAft>
              <a:buClr>
                <a:schemeClr val="dk1"/>
              </a:buClr>
              <a:buSzPts val="2000"/>
              <a:buNone/>
              <a:defRPr sz="2000" b="1">
                <a:solidFill>
                  <a:schemeClr val="dk1"/>
                </a:solidFill>
              </a:defRPr>
            </a:lvl5pPr>
            <a:lvl6pPr lvl="5" algn="l" rtl="0">
              <a:lnSpc>
                <a:spcPct val="100000"/>
              </a:lnSpc>
              <a:spcBef>
                <a:spcPts val="0"/>
              </a:spcBef>
              <a:spcAft>
                <a:spcPts val="0"/>
              </a:spcAft>
              <a:buClr>
                <a:schemeClr val="dk1"/>
              </a:buClr>
              <a:buSzPts val="2000"/>
              <a:buNone/>
              <a:defRPr sz="2000" b="1">
                <a:solidFill>
                  <a:schemeClr val="dk1"/>
                </a:solidFill>
              </a:defRPr>
            </a:lvl6pPr>
            <a:lvl7pPr lvl="6" algn="l" rtl="0">
              <a:lnSpc>
                <a:spcPct val="100000"/>
              </a:lnSpc>
              <a:spcBef>
                <a:spcPts val="0"/>
              </a:spcBef>
              <a:spcAft>
                <a:spcPts val="0"/>
              </a:spcAft>
              <a:buClr>
                <a:schemeClr val="dk1"/>
              </a:buClr>
              <a:buSzPts val="2000"/>
              <a:buNone/>
              <a:defRPr sz="2000" b="1">
                <a:solidFill>
                  <a:schemeClr val="dk1"/>
                </a:solidFill>
              </a:defRPr>
            </a:lvl7pPr>
            <a:lvl8pPr lvl="7" algn="l" rtl="0">
              <a:lnSpc>
                <a:spcPct val="100000"/>
              </a:lnSpc>
              <a:spcBef>
                <a:spcPts val="0"/>
              </a:spcBef>
              <a:spcAft>
                <a:spcPts val="0"/>
              </a:spcAft>
              <a:buClr>
                <a:schemeClr val="dk1"/>
              </a:buClr>
              <a:buSzPts val="2000"/>
              <a:buNone/>
              <a:defRPr sz="2000" b="1">
                <a:solidFill>
                  <a:schemeClr val="dk1"/>
                </a:solidFill>
              </a:defRPr>
            </a:lvl8pPr>
            <a:lvl9pPr lvl="8" algn="l"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93" name="Google Shape;93;p18"/>
          <p:cNvSpPr txBox="1">
            <a:spLocks noGrp="1"/>
          </p:cNvSpPr>
          <p:nvPr>
            <p:ph type="subTitle" idx="1"/>
          </p:nvPr>
        </p:nvSpPr>
        <p:spPr>
          <a:xfrm>
            <a:off x="713225" y="2263300"/>
            <a:ext cx="3400800" cy="13173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lgn="l" rtl="0">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rtl="0">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4" name="Google Shape;94;p18"/>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96"/>
        <p:cNvGrpSpPr/>
        <p:nvPr/>
      </p:nvGrpSpPr>
      <p:grpSpPr>
        <a:xfrm>
          <a:off x="0" y="0"/>
          <a:ext cx="0" cy="0"/>
          <a:chOff x="0" y="0"/>
          <a:chExt cx="0" cy="0"/>
        </a:xfrm>
      </p:grpSpPr>
      <p:sp>
        <p:nvSpPr>
          <p:cNvPr id="97" name="Google Shape;97;p19"/>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9"/>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9"/>
          <p:cNvSpPr txBox="1">
            <a:spLocks noGrp="1"/>
          </p:cNvSpPr>
          <p:nvPr>
            <p:ph type="body" idx="1"/>
          </p:nvPr>
        </p:nvSpPr>
        <p:spPr>
          <a:xfrm>
            <a:off x="2517475" y="2351960"/>
            <a:ext cx="4109100" cy="1484100"/>
          </a:xfrm>
          <a:prstGeom prst="rect">
            <a:avLst/>
          </a:prstGeom>
          <a:noFill/>
          <a:ln>
            <a:noFill/>
          </a:ln>
        </p:spPr>
        <p:txBody>
          <a:bodyPr spcFirstLastPara="1" wrap="square" lIns="91425" tIns="91425" rIns="91425" bIns="91425" anchor="t" anchorCtr="0">
            <a:noAutofit/>
          </a:bodyPr>
          <a:lstStyle>
            <a:lvl1pPr marL="457200" lvl="0" indent="-323850" algn="l"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lnSpc>
                <a:spcPct val="115000"/>
              </a:lnSpc>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lnSpc>
                <a:spcPct val="115000"/>
              </a:lnSpc>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100" name="Google Shape;100;p19"/>
          <p:cNvSpPr txBox="1">
            <a:spLocks noGrp="1"/>
          </p:cNvSpPr>
          <p:nvPr>
            <p:ph type="title"/>
          </p:nvPr>
        </p:nvSpPr>
        <p:spPr>
          <a:xfrm>
            <a:off x="1687950" y="1521325"/>
            <a:ext cx="57681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01" name="Google Shape;101;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Didact Gothic"/>
                <a:ea typeface="Didact Gothic"/>
                <a:cs typeface="Didact Gothic"/>
                <a:sym typeface="Didact Gothic"/>
              </a:defRPr>
            </a:lvl1pPr>
            <a:lvl2pPr lvl="1">
              <a:buNone/>
              <a:defRPr>
                <a:solidFill>
                  <a:schemeClr val="dk1"/>
                </a:solidFill>
                <a:latin typeface="Didact Gothic"/>
                <a:ea typeface="Didact Gothic"/>
                <a:cs typeface="Didact Gothic"/>
                <a:sym typeface="Didact Gothic"/>
              </a:defRPr>
            </a:lvl2pPr>
            <a:lvl3pPr lvl="2">
              <a:buNone/>
              <a:defRPr>
                <a:solidFill>
                  <a:schemeClr val="dk1"/>
                </a:solidFill>
                <a:latin typeface="Didact Gothic"/>
                <a:ea typeface="Didact Gothic"/>
                <a:cs typeface="Didact Gothic"/>
                <a:sym typeface="Didact Gothic"/>
              </a:defRPr>
            </a:lvl3pPr>
            <a:lvl4pPr lvl="3">
              <a:buNone/>
              <a:defRPr>
                <a:solidFill>
                  <a:schemeClr val="dk1"/>
                </a:solidFill>
                <a:latin typeface="Didact Gothic"/>
                <a:ea typeface="Didact Gothic"/>
                <a:cs typeface="Didact Gothic"/>
                <a:sym typeface="Didact Gothic"/>
              </a:defRPr>
            </a:lvl4pPr>
            <a:lvl5pPr lvl="4">
              <a:buNone/>
              <a:defRPr>
                <a:solidFill>
                  <a:schemeClr val="dk1"/>
                </a:solidFill>
                <a:latin typeface="Didact Gothic"/>
                <a:ea typeface="Didact Gothic"/>
                <a:cs typeface="Didact Gothic"/>
                <a:sym typeface="Didact Gothic"/>
              </a:defRPr>
            </a:lvl5pPr>
            <a:lvl6pPr lvl="5">
              <a:buNone/>
              <a:defRPr>
                <a:solidFill>
                  <a:schemeClr val="dk1"/>
                </a:solidFill>
                <a:latin typeface="Didact Gothic"/>
                <a:ea typeface="Didact Gothic"/>
                <a:cs typeface="Didact Gothic"/>
                <a:sym typeface="Didact Gothic"/>
              </a:defRPr>
            </a:lvl6pPr>
            <a:lvl7pPr lvl="6">
              <a:buNone/>
              <a:defRPr>
                <a:solidFill>
                  <a:schemeClr val="dk1"/>
                </a:solidFill>
                <a:latin typeface="Didact Gothic"/>
                <a:ea typeface="Didact Gothic"/>
                <a:cs typeface="Didact Gothic"/>
                <a:sym typeface="Didact Gothic"/>
              </a:defRPr>
            </a:lvl7pPr>
            <a:lvl8pPr lvl="7">
              <a:buNone/>
              <a:defRPr>
                <a:solidFill>
                  <a:schemeClr val="dk1"/>
                </a:solidFill>
                <a:latin typeface="Didact Gothic"/>
                <a:ea typeface="Didact Gothic"/>
                <a:cs typeface="Didact Gothic"/>
                <a:sym typeface="Didact Gothic"/>
              </a:defRPr>
            </a:lvl8pPr>
            <a:lvl9pPr lvl="8">
              <a:buNone/>
              <a:defRPr>
                <a:solidFill>
                  <a:schemeClr val="dk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accent5"/>
        </a:solidFill>
        <a:effectLst/>
      </p:bgPr>
    </p:bg>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862450" y="3418086"/>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04" name="Google Shape;104;p20"/>
          <p:cNvSpPr txBox="1">
            <a:spLocks noGrp="1"/>
          </p:cNvSpPr>
          <p:nvPr>
            <p:ph type="subTitle" idx="1"/>
          </p:nvPr>
        </p:nvSpPr>
        <p:spPr>
          <a:xfrm>
            <a:off x="424450" y="3659411"/>
            <a:ext cx="2639700" cy="797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5" name="Google Shape;105;p20"/>
          <p:cNvSpPr txBox="1">
            <a:spLocks noGrp="1"/>
          </p:cNvSpPr>
          <p:nvPr>
            <p:ph type="title" idx="2"/>
          </p:nvPr>
        </p:nvSpPr>
        <p:spPr>
          <a:xfrm>
            <a:off x="6525755" y="3418086"/>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06" name="Google Shape;106;p20"/>
          <p:cNvSpPr txBox="1">
            <a:spLocks noGrp="1"/>
          </p:cNvSpPr>
          <p:nvPr>
            <p:ph type="subTitle" idx="3"/>
          </p:nvPr>
        </p:nvSpPr>
        <p:spPr>
          <a:xfrm>
            <a:off x="6087751" y="3659411"/>
            <a:ext cx="2639700" cy="797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7" name="Google Shape;107;p20"/>
          <p:cNvSpPr txBox="1">
            <a:spLocks noGrp="1"/>
          </p:cNvSpPr>
          <p:nvPr>
            <p:ph type="title" idx="4"/>
          </p:nvPr>
        </p:nvSpPr>
        <p:spPr>
          <a:xfrm>
            <a:off x="3690150" y="3418086"/>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08" name="Google Shape;108;p20"/>
          <p:cNvSpPr txBox="1">
            <a:spLocks noGrp="1"/>
          </p:cNvSpPr>
          <p:nvPr>
            <p:ph type="subTitle" idx="5"/>
          </p:nvPr>
        </p:nvSpPr>
        <p:spPr>
          <a:xfrm>
            <a:off x="3252148" y="3659411"/>
            <a:ext cx="2639700" cy="797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9" name="Google Shape;109;p20"/>
          <p:cNvSpPr txBox="1">
            <a:spLocks noGrp="1"/>
          </p:cNvSpPr>
          <p:nvPr>
            <p:ph type="title" idx="6"/>
          </p:nvPr>
        </p:nvSpPr>
        <p:spPr>
          <a:xfrm>
            <a:off x="1687950" y="530725"/>
            <a:ext cx="57681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10" name="Google Shape;110;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111"/>
        <p:cNvGrpSpPr/>
        <p:nvPr/>
      </p:nvGrpSpPr>
      <p:grpSpPr>
        <a:xfrm>
          <a:off x="0" y="0"/>
          <a:ext cx="0" cy="0"/>
          <a:chOff x="0" y="0"/>
          <a:chExt cx="0" cy="0"/>
        </a:xfrm>
      </p:grpSpPr>
      <p:sp>
        <p:nvSpPr>
          <p:cNvPr id="112" name="Google Shape;112;p21"/>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1"/>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1"/>
          <p:cNvSpPr txBox="1">
            <a:spLocks noGrp="1"/>
          </p:cNvSpPr>
          <p:nvPr>
            <p:ph type="ctrTitle"/>
          </p:nvPr>
        </p:nvSpPr>
        <p:spPr>
          <a:xfrm>
            <a:off x="1690800" y="2470300"/>
            <a:ext cx="5762400" cy="699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8000"/>
              <a:buNone/>
              <a:defRPr sz="3000" b="1">
                <a:solidFill>
                  <a:schemeClr val="lt1"/>
                </a:solidFill>
              </a:defRPr>
            </a:lvl1pPr>
            <a:lvl2pPr lvl="1" algn="ctr" rtl="0">
              <a:lnSpc>
                <a:spcPct val="100000"/>
              </a:lnSpc>
              <a:spcBef>
                <a:spcPts val="0"/>
              </a:spcBef>
              <a:spcAft>
                <a:spcPts val="0"/>
              </a:spcAft>
              <a:buClr>
                <a:schemeClr val="lt1"/>
              </a:buClr>
              <a:buSzPts val="8000"/>
              <a:buNone/>
              <a:defRPr sz="8000" b="1">
                <a:solidFill>
                  <a:schemeClr val="lt1"/>
                </a:solidFill>
              </a:defRPr>
            </a:lvl2pPr>
            <a:lvl3pPr lvl="2" algn="ctr" rtl="0">
              <a:lnSpc>
                <a:spcPct val="100000"/>
              </a:lnSpc>
              <a:spcBef>
                <a:spcPts val="0"/>
              </a:spcBef>
              <a:spcAft>
                <a:spcPts val="0"/>
              </a:spcAft>
              <a:buClr>
                <a:schemeClr val="lt1"/>
              </a:buClr>
              <a:buSzPts val="8000"/>
              <a:buNone/>
              <a:defRPr sz="8000" b="1">
                <a:solidFill>
                  <a:schemeClr val="lt1"/>
                </a:solidFill>
              </a:defRPr>
            </a:lvl3pPr>
            <a:lvl4pPr lvl="3" algn="ctr" rtl="0">
              <a:lnSpc>
                <a:spcPct val="100000"/>
              </a:lnSpc>
              <a:spcBef>
                <a:spcPts val="0"/>
              </a:spcBef>
              <a:spcAft>
                <a:spcPts val="0"/>
              </a:spcAft>
              <a:buClr>
                <a:schemeClr val="lt1"/>
              </a:buClr>
              <a:buSzPts val="8000"/>
              <a:buNone/>
              <a:defRPr sz="8000" b="1">
                <a:solidFill>
                  <a:schemeClr val="lt1"/>
                </a:solidFill>
              </a:defRPr>
            </a:lvl4pPr>
            <a:lvl5pPr lvl="4" algn="ctr" rtl="0">
              <a:lnSpc>
                <a:spcPct val="100000"/>
              </a:lnSpc>
              <a:spcBef>
                <a:spcPts val="0"/>
              </a:spcBef>
              <a:spcAft>
                <a:spcPts val="0"/>
              </a:spcAft>
              <a:buClr>
                <a:schemeClr val="lt1"/>
              </a:buClr>
              <a:buSzPts val="8000"/>
              <a:buNone/>
              <a:defRPr sz="8000" b="1">
                <a:solidFill>
                  <a:schemeClr val="lt1"/>
                </a:solidFill>
              </a:defRPr>
            </a:lvl5pPr>
            <a:lvl6pPr lvl="5" algn="ctr" rtl="0">
              <a:lnSpc>
                <a:spcPct val="100000"/>
              </a:lnSpc>
              <a:spcBef>
                <a:spcPts val="0"/>
              </a:spcBef>
              <a:spcAft>
                <a:spcPts val="0"/>
              </a:spcAft>
              <a:buClr>
                <a:schemeClr val="lt1"/>
              </a:buClr>
              <a:buSzPts val="8000"/>
              <a:buNone/>
              <a:defRPr sz="8000" b="1">
                <a:solidFill>
                  <a:schemeClr val="lt1"/>
                </a:solidFill>
              </a:defRPr>
            </a:lvl6pPr>
            <a:lvl7pPr lvl="6" algn="ctr" rtl="0">
              <a:lnSpc>
                <a:spcPct val="100000"/>
              </a:lnSpc>
              <a:spcBef>
                <a:spcPts val="0"/>
              </a:spcBef>
              <a:spcAft>
                <a:spcPts val="0"/>
              </a:spcAft>
              <a:buClr>
                <a:schemeClr val="lt1"/>
              </a:buClr>
              <a:buSzPts val="8000"/>
              <a:buNone/>
              <a:defRPr sz="8000" b="1">
                <a:solidFill>
                  <a:schemeClr val="lt1"/>
                </a:solidFill>
              </a:defRPr>
            </a:lvl7pPr>
            <a:lvl8pPr lvl="7" algn="ctr" rtl="0">
              <a:lnSpc>
                <a:spcPct val="100000"/>
              </a:lnSpc>
              <a:spcBef>
                <a:spcPts val="0"/>
              </a:spcBef>
              <a:spcAft>
                <a:spcPts val="0"/>
              </a:spcAft>
              <a:buClr>
                <a:schemeClr val="lt1"/>
              </a:buClr>
              <a:buSzPts val="8000"/>
              <a:buNone/>
              <a:defRPr sz="8000" b="1">
                <a:solidFill>
                  <a:schemeClr val="lt1"/>
                </a:solidFill>
              </a:defRPr>
            </a:lvl8pPr>
            <a:lvl9pPr lvl="8" algn="ctr" rtl="0">
              <a:lnSpc>
                <a:spcPct val="100000"/>
              </a:lnSpc>
              <a:spcBef>
                <a:spcPts val="0"/>
              </a:spcBef>
              <a:spcAft>
                <a:spcPts val="0"/>
              </a:spcAft>
              <a:buClr>
                <a:schemeClr val="lt1"/>
              </a:buClr>
              <a:buSzPts val="8000"/>
              <a:buNone/>
              <a:defRPr sz="8000" b="1">
                <a:solidFill>
                  <a:schemeClr val="lt1"/>
                </a:solidFill>
              </a:defRPr>
            </a:lvl9pPr>
          </a:lstStyle>
          <a:p>
            <a:endParaRPr/>
          </a:p>
        </p:txBody>
      </p:sp>
      <p:sp>
        <p:nvSpPr>
          <p:cNvPr id="116" name="Google Shape;116;p21"/>
          <p:cNvSpPr txBox="1">
            <a:spLocks noGrp="1"/>
          </p:cNvSpPr>
          <p:nvPr>
            <p:ph type="subTitle" idx="1"/>
          </p:nvPr>
        </p:nvSpPr>
        <p:spPr>
          <a:xfrm>
            <a:off x="2218725" y="3334300"/>
            <a:ext cx="4706400" cy="79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17" name="Google Shape;11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solidFill>
          <a:schemeClr val="accent5"/>
        </a:solid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subTitle" idx="1"/>
          </p:nvPr>
        </p:nvSpPr>
        <p:spPr>
          <a:xfrm>
            <a:off x="833927" y="2641577"/>
            <a:ext cx="3100800" cy="99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120" name="Google Shape;120;p22"/>
          <p:cNvSpPr txBox="1">
            <a:spLocks noGrp="1"/>
          </p:cNvSpPr>
          <p:nvPr>
            <p:ph type="subTitle" idx="2"/>
          </p:nvPr>
        </p:nvSpPr>
        <p:spPr>
          <a:xfrm>
            <a:off x="5209273" y="2641577"/>
            <a:ext cx="3100800" cy="99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121" name="Google Shape;121;p22"/>
          <p:cNvSpPr txBox="1">
            <a:spLocks noGrp="1"/>
          </p:cNvSpPr>
          <p:nvPr>
            <p:ph type="title"/>
          </p:nvPr>
        </p:nvSpPr>
        <p:spPr>
          <a:xfrm>
            <a:off x="1554977" y="1985760"/>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30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22" name="Google Shape;122;p22"/>
          <p:cNvSpPr txBox="1">
            <a:spLocks noGrp="1"/>
          </p:cNvSpPr>
          <p:nvPr>
            <p:ph type="title" idx="3"/>
          </p:nvPr>
        </p:nvSpPr>
        <p:spPr>
          <a:xfrm>
            <a:off x="5930323" y="1985760"/>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30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23" name="Google Shape;123;p22"/>
          <p:cNvSpPr/>
          <p:nvPr/>
        </p:nvSpPr>
        <p:spPr>
          <a:xfrm rot="10800000">
            <a:off x="3588450" y="-22625"/>
            <a:ext cx="1967100" cy="885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30">
    <p:bg>
      <p:bgPr>
        <a:solidFill>
          <a:schemeClr val="accent5"/>
        </a:solidFill>
        <a:effectLst/>
      </p:bgPr>
    </p:bg>
    <p:spTree>
      <p:nvGrpSpPr>
        <p:cNvPr id="1" name="Shape 125"/>
        <p:cNvGrpSpPr/>
        <p:nvPr/>
      </p:nvGrpSpPr>
      <p:grpSpPr>
        <a:xfrm>
          <a:off x="0" y="0"/>
          <a:ext cx="0" cy="0"/>
          <a:chOff x="0" y="0"/>
          <a:chExt cx="0" cy="0"/>
        </a:xfrm>
      </p:grpSpPr>
      <p:sp>
        <p:nvSpPr>
          <p:cNvPr id="126" name="Google Shape;126;p23"/>
          <p:cNvSpPr/>
          <p:nvPr/>
        </p:nvSpPr>
        <p:spPr>
          <a:xfrm rot="-5400000">
            <a:off x="5236050" y="1293550"/>
            <a:ext cx="3924900" cy="3891000"/>
          </a:xfrm>
          <a:prstGeom prst="rtTriangle">
            <a:avLst/>
          </a:prstGeom>
          <a:solidFill>
            <a:srgbClr val="68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3"/>
          <p:cNvSpPr/>
          <p:nvPr/>
        </p:nvSpPr>
        <p:spPr>
          <a:xfrm rot="10800000" flipH="1">
            <a:off x="37875" y="150"/>
            <a:ext cx="9106200" cy="4469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3"/>
          <p:cNvSpPr/>
          <p:nvPr/>
        </p:nvSpPr>
        <p:spPr>
          <a:xfrm flipH="1">
            <a:off x="3580800" y="1387275"/>
            <a:ext cx="9554400" cy="48597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3"/>
          <p:cNvSpPr txBox="1">
            <a:spLocks noGrp="1"/>
          </p:cNvSpPr>
          <p:nvPr>
            <p:ph type="ctrTitle"/>
          </p:nvPr>
        </p:nvSpPr>
        <p:spPr>
          <a:xfrm>
            <a:off x="1690800" y="1232050"/>
            <a:ext cx="5762400" cy="58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8000"/>
              <a:buNone/>
              <a:defRPr sz="3000" b="1">
                <a:solidFill>
                  <a:schemeClr val="dk1"/>
                </a:solidFill>
              </a:defRPr>
            </a:lvl1pPr>
            <a:lvl2pPr lvl="1" algn="ctr" rtl="0">
              <a:lnSpc>
                <a:spcPct val="100000"/>
              </a:lnSpc>
              <a:spcBef>
                <a:spcPts val="0"/>
              </a:spcBef>
              <a:spcAft>
                <a:spcPts val="0"/>
              </a:spcAft>
              <a:buClr>
                <a:schemeClr val="dk1"/>
              </a:buClr>
              <a:buSzPts val="8000"/>
              <a:buNone/>
              <a:defRPr sz="8000" b="1">
                <a:solidFill>
                  <a:schemeClr val="dk1"/>
                </a:solidFill>
              </a:defRPr>
            </a:lvl2pPr>
            <a:lvl3pPr lvl="2" algn="ctr" rtl="0">
              <a:lnSpc>
                <a:spcPct val="100000"/>
              </a:lnSpc>
              <a:spcBef>
                <a:spcPts val="0"/>
              </a:spcBef>
              <a:spcAft>
                <a:spcPts val="0"/>
              </a:spcAft>
              <a:buClr>
                <a:schemeClr val="dk1"/>
              </a:buClr>
              <a:buSzPts val="8000"/>
              <a:buNone/>
              <a:defRPr sz="8000" b="1">
                <a:solidFill>
                  <a:schemeClr val="dk1"/>
                </a:solidFill>
              </a:defRPr>
            </a:lvl3pPr>
            <a:lvl4pPr lvl="3" algn="ctr" rtl="0">
              <a:lnSpc>
                <a:spcPct val="100000"/>
              </a:lnSpc>
              <a:spcBef>
                <a:spcPts val="0"/>
              </a:spcBef>
              <a:spcAft>
                <a:spcPts val="0"/>
              </a:spcAft>
              <a:buClr>
                <a:schemeClr val="dk1"/>
              </a:buClr>
              <a:buSzPts val="8000"/>
              <a:buNone/>
              <a:defRPr sz="8000" b="1">
                <a:solidFill>
                  <a:schemeClr val="dk1"/>
                </a:solidFill>
              </a:defRPr>
            </a:lvl4pPr>
            <a:lvl5pPr lvl="4" algn="ctr" rtl="0">
              <a:lnSpc>
                <a:spcPct val="100000"/>
              </a:lnSpc>
              <a:spcBef>
                <a:spcPts val="0"/>
              </a:spcBef>
              <a:spcAft>
                <a:spcPts val="0"/>
              </a:spcAft>
              <a:buClr>
                <a:schemeClr val="dk1"/>
              </a:buClr>
              <a:buSzPts val="8000"/>
              <a:buNone/>
              <a:defRPr sz="8000" b="1">
                <a:solidFill>
                  <a:schemeClr val="dk1"/>
                </a:solidFill>
              </a:defRPr>
            </a:lvl5pPr>
            <a:lvl6pPr lvl="5" algn="ctr" rtl="0">
              <a:lnSpc>
                <a:spcPct val="100000"/>
              </a:lnSpc>
              <a:spcBef>
                <a:spcPts val="0"/>
              </a:spcBef>
              <a:spcAft>
                <a:spcPts val="0"/>
              </a:spcAft>
              <a:buClr>
                <a:schemeClr val="dk1"/>
              </a:buClr>
              <a:buSzPts val="8000"/>
              <a:buNone/>
              <a:defRPr sz="8000" b="1">
                <a:solidFill>
                  <a:schemeClr val="dk1"/>
                </a:solidFill>
              </a:defRPr>
            </a:lvl6pPr>
            <a:lvl7pPr lvl="6" algn="ctr" rtl="0">
              <a:lnSpc>
                <a:spcPct val="100000"/>
              </a:lnSpc>
              <a:spcBef>
                <a:spcPts val="0"/>
              </a:spcBef>
              <a:spcAft>
                <a:spcPts val="0"/>
              </a:spcAft>
              <a:buClr>
                <a:schemeClr val="dk1"/>
              </a:buClr>
              <a:buSzPts val="8000"/>
              <a:buNone/>
              <a:defRPr sz="8000" b="1">
                <a:solidFill>
                  <a:schemeClr val="dk1"/>
                </a:solidFill>
              </a:defRPr>
            </a:lvl7pPr>
            <a:lvl8pPr lvl="7" algn="ctr" rtl="0">
              <a:lnSpc>
                <a:spcPct val="100000"/>
              </a:lnSpc>
              <a:spcBef>
                <a:spcPts val="0"/>
              </a:spcBef>
              <a:spcAft>
                <a:spcPts val="0"/>
              </a:spcAft>
              <a:buClr>
                <a:schemeClr val="dk1"/>
              </a:buClr>
              <a:buSzPts val="8000"/>
              <a:buNone/>
              <a:defRPr sz="8000" b="1">
                <a:solidFill>
                  <a:schemeClr val="dk1"/>
                </a:solidFill>
              </a:defRPr>
            </a:lvl8pPr>
            <a:lvl9pPr lvl="8" algn="ctr" rtl="0">
              <a:lnSpc>
                <a:spcPct val="100000"/>
              </a:lnSpc>
              <a:spcBef>
                <a:spcPts val="0"/>
              </a:spcBef>
              <a:spcAft>
                <a:spcPts val="0"/>
              </a:spcAft>
              <a:buClr>
                <a:schemeClr val="dk1"/>
              </a:buClr>
              <a:buSzPts val="8000"/>
              <a:buNone/>
              <a:defRPr sz="8000" b="1">
                <a:solidFill>
                  <a:schemeClr val="dk1"/>
                </a:solidFill>
              </a:defRPr>
            </a:lvl9pPr>
          </a:lstStyle>
          <a:p>
            <a:endParaRPr/>
          </a:p>
        </p:txBody>
      </p:sp>
      <p:sp>
        <p:nvSpPr>
          <p:cNvPr id="130" name="Google Shape;130;p23"/>
          <p:cNvSpPr txBox="1">
            <a:spLocks noGrp="1"/>
          </p:cNvSpPr>
          <p:nvPr>
            <p:ph type="subTitle" idx="1"/>
          </p:nvPr>
        </p:nvSpPr>
        <p:spPr>
          <a:xfrm>
            <a:off x="3058800" y="1873367"/>
            <a:ext cx="3026400" cy="99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1" name="Google Shape;13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5"/>
        </a:solidFill>
        <a:effectLst/>
      </p:bgPr>
    </p:bg>
    <p:spTree>
      <p:nvGrpSpPr>
        <p:cNvPr id="1" name="Shape 132"/>
        <p:cNvGrpSpPr/>
        <p:nvPr/>
      </p:nvGrpSpPr>
      <p:grpSpPr>
        <a:xfrm>
          <a:off x="0" y="0"/>
          <a:ext cx="0" cy="0"/>
          <a:chOff x="0" y="0"/>
          <a:chExt cx="0" cy="0"/>
        </a:xfrm>
      </p:grpSpPr>
      <p:sp>
        <p:nvSpPr>
          <p:cNvPr id="133" name="Google Shape;133;p24"/>
          <p:cNvSpPr txBox="1">
            <a:spLocks noGrp="1"/>
          </p:cNvSpPr>
          <p:nvPr>
            <p:ph type="body" idx="1"/>
          </p:nvPr>
        </p:nvSpPr>
        <p:spPr>
          <a:xfrm>
            <a:off x="713225" y="2204605"/>
            <a:ext cx="3850200" cy="6906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l"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134" name="Google Shape;134;p24"/>
          <p:cNvSpPr txBox="1">
            <a:spLocks noGrp="1"/>
          </p:cNvSpPr>
          <p:nvPr>
            <p:ph type="title"/>
          </p:nvPr>
        </p:nvSpPr>
        <p:spPr>
          <a:xfrm>
            <a:off x="713225" y="923025"/>
            <a:ext cx="4220700" cy="982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700"/>
              <a:buNone/>
              <a:defRPr sz="3000" b="1">
                <a:solidFill>
                  <a:schemeClr val="lt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35" name="Google Shape;13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latin typeface="Didact Gothic"/>
                <a:ea typeface="Didact Gothic"/>
                <a:cs typeface="Didact Gothic"/>
                <a:sym typeface="Didact Gothic"/>
              </a:defRPr>
            </a:lvl1pPr>
            <a:lvl2pPr lvl="1">
              <a:buNone/>
              <a:defRPr>
                <a:solidFill>
                  <a:schemeClr val="lt1"/>
                </a:solidFill>
                <a:latin typeface="Didact Gothic"/>
                <a:ea typeface="Didact Gothic"/>
                <a:cs typeface="Didact Gothic"/>
                <a:sym typeface="Didact Gothic"/>
              </a:defRPr>
            </a:lvl2pPr>
            <a:lvl3pPr lvl="2">
              <a:buNone/>
              <a:defRPr>
                <a:solidFill>
                  <a:schemeClr val="lt1"/>
                </a:solidFill>
                <a:latin typeface="Didact Gothic"/>
                <a:ea typeface="Didact Gothic"/>
                <a:cs typeface="Didact Gothic"/>
                <a:sym typeface="Didact Gothic"/>
              </a:defRPr>
            </a:lvl3pPr>
            <a:lvl4pPr lvl="3">
              <a:buNone/>
              <a:defRPr>
                <a:solidFill>
                  <a:schemeClr val="lt1"/>
                </a:solidFill>
                <a:latin typeface="Didact Gothic"/>
                <a:ea typeface="Didact Gothic"/>
                <a:cs typeface="Didact Gothic"/>
                <a:sym typeface="Didact Gothic"/>
              </a:defRPr>
            </a:lvl4pPr>
            <a:lvl5pPr lvl="4">
              <a:buNone/>
              <a:defRPr>
                <a:solidFill>
                  <a:schemeClr val="lt1"/>
                </a:solidFill>
                <a:latin typeface="Didact Gothic"/>
                <a:ea typeface="Didact Gothic"/>
                <a:cs typeface="Didact Gothic"/>
                <a:sym typeface="Didact Gothic"/>
              </a:defRPr>
            </a:lvl5pPr>
            <a:lvl6pPr lvl="5">
              <a:buNone/>
              <a:defRPr>
                <a:solidFill>
                  <a:schemeClr val="lt1"/>
                </a:solidFill>
                <a:latin typeface="Didact Gothic"/>
                <a:ea typeface="Didact Gothic"/>
                <a:cs typeface="Didact Gothic"/>
                <a:sym typeface="Didact Gothic"/>
              </a:defRPr>
            </a:lvl6pPr>
            <a:lvl7pPr lvl="6">
              <a:buNone/>
              <a:defRPr>
                <a:solidFill>
                  <a:schemeClr val="lt1"/>
                </a:solidFill>
                <a:latin typeface="Didact Gothic"/>
                <a:ea typeface="Didact Gothic"/>
                <a:cs typeface="Didact Gothic"/>
                <a:sym typeface="Didact Gothic"/>
              </a:defRPr>
            </a:lvl7pPr>
            <a:lvl8pPr lvl="7">
              <a:buNone/>
              <a:defRPr>
                <a:solidFill>
                  <a:schemeClr val="lt1"/>
                </a:solidFill>
                <a:latin typeface="Didact Gothic"/>
                <a:ea typeface="Didact Gothic"/>
                <a:cs typeface="Didact Gothic"/>
                <a:sym typeface="Didact Gothic"/>
              </a:defRPr>
            </a:lvl8pPr>
            <a:lvl9pPr lvl="8">
              <a:buNone/>
              <a:defRPr>
                <a:solidFill>
                  <a:schemeClr val="lt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805050" y="1840500"/>
            <a:ext cx="7533900" cy="146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700"/>
              <a:buNone/>
              <a:defRPr sz="6000" b="1">
                <a:solidFill>
                  <a:schemeClr val="lt1"/>
                </a:solidFill>
              </a:defRPr>
            </a:lvl1pPr>
            <a:lvl2pPr lvl="1" algn="l" rtl="0">
              <a:lnSpc>
                <a:spcPct val="100000"/>
              </a:lnSpc>
              <a:spcBef>
                <a:spcPts val="0"/>
              </a:spcBef>
              <a:spcAft>
                <a:spcPts val="0"/>
              </a:spcAft>
              <a:buClr>
                <a:schemeClr val="lt1"/>
              </a:buClr>
              <a:buSzPts val="3000"/>
              <a:buNone/>
              <a:defRPr b="1">
                <a:solidFill>
                  <a:schemeClr val="lt1"/>
                </a:solidFill>
              </a:defRPr>
            </a:lvl2pPr>
            <a:lvl3pPr lvl="2" algn="l" rtl="0">
              <a:lnSpc>
                <a:spcPct val="100000"/>
              </a:lnSpc>
              <a:spcBef>
                <a:spcPts val="0"/>
              </a:spcBef>
              <a:spcAft>
                <a:spcPts val="0"/>
              </a:spcAft>
              <a:buClr>
                <a:schemeClr val="lt1"/>
              </a:buClr>
              <a:buSzPts val="3000"/>
              <a:buNone/>
              <a:defRPr b="1">
                <a:solidFill>
                  <a:schemeClr val="lt1"/>
                </a:solidFill>
              </a:defRPr>
            </a:lvl3pPr>
            <a:lvl4pPr lvl="3" algn="l" rtl="0">
              <a:lnSpc>
                <a:spcPct val="100000"/>
              </a:lnSpc>
              <a:spcBef>
                <a:spcPts val="0"/>
              </a:spcBef>
              <a:spcAft>
                <a:spcPts val="0"/>
              </a:spcAft>
              <a:buClr>
                <a:schemeClr val="lt1"/>
              </a:buClr>
              <a:buSzPts val="3000"/>
              <a:buNone/>
              <a:defRPr b="1">
                <a:solidFill>
                  <a:schemeClr val="lt1"/>
                </a:solidFill>
              </a:defRPr>
            </a:lvl4pPr>
            <a:lvl5pPr lvl="4" algn="l" rtl="0">
              <a:lnSpc>
                <a:spcPct val="100000"/>
              </a:lnSpc>
              <a:spcBef>
                <a:spcPts val="0"/>
              </a:spcBef>
              <a:spcAft>
                <a:spcPts val="0"/>
              </a:spcAft>
              <a:buClr>
                <a:schemeClr val="lt1"/>
              </a:buClr>
              <a:buSzPts val="3000"/>
              <a:buNone/>
              <a:defRPr b="1">
                <a:solidFill>
                  <a:schemeClr val="lt1"/>
                </a:solidFill>
              </a:defRPr>
            </a:lvl5pPr>
            <a:lvl6pPr lvl="5" algn="l" rtl="0">
              <a:lnSpc>
                <a:spcPct val="100000"/>
              </a:lnSpc>
              <a:spcBef>
                <a:spcPts val="0"/>
              </a:spcBef>
              <a:spcAft>
                <a:spcPts val="0"/>
              </a:spcAft>
              <a:buClr>
                <a:schemeClr val="lt1"/>
              </a:buClr>
              <a:buSzPts val="3000"/>
              <a:buNone/>
              <a:defRPr b="1">
                <a:solidFill>
                  <a:schemeClr val="lt1"/>
                </a:solidFill>
              </a:defRPr>
            </a:lvl6pPr>
            <a:lvl7pPr lvl="6" algn="l" rtl="0">
              <a:lnSpc>
                <a:spcPct val="100000"/>
              </a:lnSpc>
              <a:spcBef>
                <a:spcPts val="0"/>
              </a:spcBef>
              <a:spcAft>
                <a:spcPts val="0"/>
              </a:spcAft>
              <a:buClr>
                <a:schemeClr val="lt1"/>
              </a:buClr>
              <a:buSzPts val="3000"/>
              <a:buNone/>
              <a:defRPr b="1">
                <a:solidFill>
                  <a:schemeClr val="lt1"/>
                </a:solidFill>
              </a:defRPr>
            </a:lvl7pPr>
            <a:lvl8pPr lvl="7" algn="l" rtl="0">
              <a:lnSpc>
                <a:spcPct val="100000"/>
              </a:lnSpc>
              <a:spcBef>
                <a:spcPts val="0"/>
              </a:spcBef>
              <a:spcAft>
                <a:spcPts val="0"/>
              </a:spcAft>
              <a:buClr>
                <a:schemeClr val="lt1"/>
              </a:buClr>
              <a:buSzPts val="3000"/>
              <a:buNone/>
              <a:defRPr b="1">
                <a:solidFill>
                  <a:schemeClr val="lt1"/>
                </a:solidFill>
              </a:defRPr>
            </a:lvl8pPr>
            <a:lvl9pPr lvl="8" algn="l" rtl="0">
              <a:lnSpc>
                <a:spcPct val="100000"/>
              </a:lnSpc>
              <a:spcBef>
                <a:spcPts val="0"/>
              </a:spcBef>
              <a:spcAft>
                <a:spcPts val="0"/>
              </a:spcAft>
              <a:buClr>
                <a:schemeClr val="lt1"/>
              </a:buClr>
              <a:buSzPts val="3000"/>
              <a:buNone/>
              <a:defRPr b="1">
                <a:solidFill>
                  <a:schemeClr val="lt1"/>
                </a:solidFill>
              </a:defRPr>
            </a:lvl9pPr>
          </a:lstStyle>
          <a:p>
            <a:endParaRPr/>
          </a:p>
        </p:txBody>
      </p:sp>
      <p:sp>
        <p:nvSpPr>
          <p:cNvPr id="138" name="Google Shape;138;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CUSTOM_1_1_3">
    <p:bg>
      <p:bgPr>
        <a:solidFill>
          <a:schemeClr val="accent5"/>
        </a:solidFill>
        <a:effectLst/>
      </p:bgPr>
    </p:bg>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1383600" y="2307450"/>
            <a:ext cx="63768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41" name="Google Shape;141;p26"/>
          <p:cNvSpPr txBox="1">
            <a:spLocks noGrp="1"/>
          </p:cNvSpPr>
          <p:nvPr>
            <p:ph type="title" idx="2"/>
          </p:nvPr>
        </p:nvSpPr>
        <p:spPr>
          <a:xfrm>
            <a:off x="1120875" y="899475"/>
            <a:ext cx="19593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42" name="Google Shape;142;p26"/>
          <p:cNvSpPr txBox="1">
            <a:spLocks noGrp="1"/>
          </p:cNvSpPr>
          <p:nvPr>
            <p:ph type="subTitle" idx="1"/>
          </p:nvPr>
        </p:nvSpPr>
        <p:spPr>
          <a:xfrm>
            <a:off x="734175" y="1166874"/>
            <a:ext cx="2732700" cy="80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43" name="Google Shape;143;p26"/>
          <p:cNvSpPr txBox="1">
            <a:spLocks noGrp="1"/>
          </p:cNvSpPr>
          <p:nvPr>
            <p:ph type="title" idx="3"/>
          </p:nvPr>
        </p:nvSpPr>
        <p:spPr>
          <a:xfrm>
            <a:off x="1120875" y="3477975"/>
            <a:ext cx="19593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44" name="Google Shape;144;p26"/>
          <p:cNvSpPr txBox="1">
            <a:spLocks noGrp="1"/>
          </p:cNvSpPr>
          <p:nvPr>
            <p:ph type="subTitle" idx="4"/>
          </p:nvPr>
        </p:nvSpPr>
        <p:spPr>
          <a:xfrm>
            <a:off x="734175" y="3747815"/>
            <a:ext cx="2732700" cy="80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45" name="Google Shape;145;p26"/>
          <p:cNvSpPr txBox="1">
            <a:spLocks noGrp="1"/>
          </p:cNvSpPr>
          <p:nvPr>
            <p:ph type="title" idx="5"/>
          </p:nvPr>
        </p:nvSpPr>
        <p:spPr>
          <a:xfrm>
            <a:off x="6063846" y="899475"/>
            <a:ext cx="19593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46" name="Google Shape;146;p26"/>
          <p:cNvSpPr txBox="1">
            <a:spLocks noGrp="1"/>
          </p:cNvSpPr>
          <p:nvPr>
            <p:ph type="subTitle" idx="6"/>
          </p:nvPr>
        </p:nvSpPr>
        <p:spPr>
          <a:xfrm>
            <a:off x="5677150" y="1166874"/>
            <a:ext cx="2732700" cy="80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47" name="Google Shape;147;p26"/>
          <p:cNvSpPr txBox="1">
            <a:spLocks noGrp="1"/>
          </p:cNvSpPr>
          <p:nvPr>
            <p:ph type="title" idx="7"/>
          </p:nvPr>
        </p:nvSpPr>
        <p:spPr>
          <a:xfrm>
            <a:off x="6063846" y="3478125"/>
            <a:ext cx="19593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48" name="Google Shape;148;p26"/>
          <p:cNvSpPr txBox="1">
            <a:spLocks noGrp="1"/>
          </p:cNvSpPr>
          <p:nvPr>
            <p:ph type="subTitle" idx="8"/>
          </p:nvPr>
        </p:nvSpPr>
        <p:spPr>
          <a:xfrm>
            <a:off x="5677150" y="3746088"/>
            <a:ext cx="2732700" cy="80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49" name="Google Shape;149;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26">
    <p:bg>
      <p:bgPr>
        <a:solidFill>
          <a:schemeClr val="accent5"/>
        </a:solid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52" name="Google Shape;152;p27"/>
          <p:cNvSpPr txBox="1">
            <a:spLocks noGrp="1"/>
          </p:cNvSpPr>
          <p:nvPr>
            <p:ph type="subTitle" idx="1"/>
          </p:nvPr>
        </p:nvSpPr>
        <p:spPr>
          <a:xfrm>
            <a:off x="1742675" y="3508850"/>
            <a:ext cx="2379600" cy="67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53" name="Google Shape;153;p27"/>
          <p:cNvSpPr txBox="1">
            <a:spLocks noGrp="1"/>
          </p:cNvSpPr>
          <p:nvPr>
            <p:ph type="subTitle" idx="2"/>
          </p:nvPr>
        </p:nvSpPr>
        <p:spPr>
          <a:xfrm>
            <a:off x="5021770" y="3508850"/>
            <a:ext cx="2379600" cy="67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54" name="Google Shape;154;p27"/>
          <p:cNvSpPr txBox="1">
            <a:spLocks noGrp="1"/>
          </p:cNvSpPr>
          <p:nvPr>
            <p:ph type="title" idx="3"/>
          </p:nvPr>
        </p:nvSpPr>
        <p:spPr>
          <a:xfrm>
            <a:off x="1865338" y="3248250"/>
            <a:ext cx="21342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55" name="Google Shape;155;p27"/>
          <p:cNvSpPr txBox="1">
            <a:spLocks noGrp="1"/>
          </p:cNvSpPr>
          <p:nvPr>
            <p:ph type="title" idx="4"/>
          </p:nvPr>
        </p:nvSpPr>
        <p:spPr>
          <a:xfrm>
            <a:off x="5144462" y="3248250"/>
            <a:ext cx="21342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56" name="Google Shape;156;p27"/>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7"/>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1176825" y="2158150"/>
            <a:ext cx="1499100" cy="408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lt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61" name="Google Shape;161;p28"/>
          <p:cNvSpPr txBox="1">
            <a:spLocks noGrp="1"/>
          </p:cNvSpPr>
          <p:nvPr>
            <p:ph type="subTitle" idx="1"/>
          </p:nvPr>
        </p:nvSpPr>
        <p:spPr>
          <a:xfrm>
            <a:off x="713225" y="2459250"/>
            <a:ext cx="2426100" cy="7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62" name="Google Shape;162;p28"/>
          <p:cNvSpPr txBox="1">
            <a:spLocks noGrp="1"/>
          </p:cNvSpPr>
          <p:nvPr>
            <p:ph type="title" idx="2"/>
          </p:nvPr>
        </p:nvSpPr>
        <p:spPr>
          <a:xfrm>
            <a:off x="6468199" y="2158150"/>
            <a:ext cx="1499100" cy="408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lt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63" name="Google Shape;163;p28"/>
          <p:cNvSpPr txBox="1">
            <a:spLocks noGrp="1"/>
          </p:cNvSpPr>
          <p:nvPr>
            <p:ph type="subTitle" idx="3"/>
          </p:nvPr>
        </p:nvSpPr>
        <p:spPr>
          <a:xfrm>
            <a:off x="6004683" y="2459250"/>
            <a:ext cx="2426100" cy="7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64" name="Google Shape;164;p28"/>
          <p:cNvSpPr txBox="1">
            <a:spLocks noGrp="1"/>
          </p:cNvSpPr>
          <p:nvPr>
            <p:ph type="title" idx="4"/>
          </p:nvPr>
        </p:nvSpPr>
        <p:spPr>
          <a:xfrm>
            <a:off x="3822450" y="2158150"/>
            <a:ext cx="1499100" cy="408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lt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65" name="Google Shape;165;p28"/>
          <p:cNvSpPr txBox="1">
            <a:spLocks noGrp="1"/>
          </p:cNvSpPr>
          <p:nvPr>
            <p:ph type="subTitle" idx="5"/>
          </p:nvPr>
        </p:nvSpPr>
        <p:spPr>
          <a:xfrm>
            <a:off x="3358950" y="2459250"/>
            <a:ext cx="2426100" cy="7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66" name="Google Shape;166;p28"/>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8"/>
          <p:cNvSpPr txBox="1">
            <a:spLocks noGrp="1"/>
          </p:cNvSpPr>
          <p:nvPr>
            <p:ph type="title" idx="6"/>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68" name="Google Shape;168;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892050" y="530725"/>
            <a:ext cx="73599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71" name="Google Shape;171;p29"/>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9"/>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3" name="Google Shape;173;p29"/>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4" name="Google Shape;174;p29"/>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p:cSld name="CUSTOM_28">
    <p:bg>
      <p:bgPr>
        <a:solidFill>
          <a:schemeClr val="accent5"/>
        </a:solidFill>
        <a:effectLst/>
      </p:bgPr>
    </p:bg>
    <p:spTree>
      <p:nvGrpSpPr>
        <p:cNvPr id="1" name="Shape 176"/>
        <p:cNvGrpSpPr/>
        <p:nvPr/>
      </p:nvGrpSpPr>
      <p:grpSpPr>
        <a:xfrm>
          <a:off x="0" y="0"/>
          <a:ext cx="0" cy="0"/>
          <a:chOff x="0" y="0"/>
          <a:chExt cx="0" cy="0"/>
        </a:xfrm>
      </p:grpSpPr>
      <p:sp>
        <p:nvSpPr>
          <p:cNvPr id="177" name="Google Shape;177;p30"/>
          <p:cNvSpPr txBox="1">
            <a:spLocks noGrp="1"/>
          </p:cNvSpPr>
          <p:nvPr>
            <p:ph type="body" idx="1"/>
          </p:nvPr>
        </p:nvSpPr>
        <p:spPr>
          <a:xfrm>
            <a:off x="2078825" y="4335775"/>
            <a:ext cx="5229300" cy="425100"/>
          </a:xfrm>
          <a:prstGeom prst="rect">
            <a:avLst/>
          </a:prstGeom>
          <a:noFill/>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178" name="Google Shape;178;p30"/>
          <p:cNvSpPr txBox="1">
            <a:spLocks noGrp="1"/>
          </p:cNvSpPr>
          <p:nvPr>
            <p:ph type="title"/>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79" name="Google Shape;179;p30"/>
          <p:cNvSpPr/>
          <p:nvPr/>
        </p:nvSpPr>
        <p:spPr>
          <a:xfrm>
            <a:off x="-519650" y="2386850"/>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30"/>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1" name="Google Shape;181;p30"/>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2" name="Google Shape;182;p30"/>
          <p:cNvSpPr/>
          <p:nvPr/>
        </p:nvSpPr>
        <p:spPr>
          <a:xfrm rot="10800000">
            <a:off x="509275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Didact Gothic"/>
                <a:ea typeface="Didact Gothic"/>
                <a:cs typeface="Didact Gothic"/>
                <a:sym typeface="Didact Gothic"/>
              </a:defRPr>
            </a:lvl1pPr>
            <a:lvl2pPr lvl="1">
              <a:buNone/>
              <a:defRPr>
                <a:solidFill>
                  <a:schemeClr val="dk1"/>
                </a:solidFill>
                <a:latin typeface="Didact Gothic"/>
                <a:ea typeface="Didact Gothic"/>
                <a:cs typeface="Didact Gothic"/>
                <a:sym typeface="Didact Gothic"/>
              </a:defRPr>
            </a:lvl2pPr>
            <a:lvl3pPr lvl="2">
              <a:buNone/>
              <a:defRPr>
                <a:solidFill>
                  <a:schemeClr val="dk1"/>
                </a:solidFill>
                <a:latin typeface="Didact Gothic"/>
                <a:ea typeface="Didact Gothic"/>
                <a:cs typeface="Didact Gothic"/>
                <a:sym typeface="Didact Gothic"/>
              </a:defRPr>
            </a:lvl3pPr>
            <a:lvl4pPr lvl="3">
              <a:buNone/>
              <a:defRPr>
                <a:solidFill>
                  <a:schemeClr val="dk1"/>
                </a:solidFill>
                <a:latin typeface="Didact Gothic"/>
                <a:ea typeface="Didact Gothic"/>
                <a:cs typeface="Didact Gothic"/>
                <a:sym typeface="Didact Gothic"/>
              </a:defRPr>
            </a:lvl4pPr>
            <a:lvl5pPr lvl="4">
              <a:buNone/>
              <a:defRPr>
                <a:solidFill>
                  <a:schemeClr val="dk1"/>
                </a:solidFill>
                <a:latin typeface="Didact Gothic"/>
                <a:ea typeface="Didact Gothic"/>
                <a:cs typeface="Didact Gothic"/>
                <a:sym typeface="Didact Gothic"/>
              </a:defRPr>
            </a:lvl5pPr>
            <a:lvl6pPr lvl="5">
              <a:buNone/>
              <a:defRPr>
                <a:solidFill>
                  <a:schemeClr val="dk1"/>
                </a:solidFill>
                <a:latin typeface="Didact Gothic"/>
                <a:ea typeface="Didact Gothic"/>
                <a:cs typeface="Didact Gothic"/>
                <a:sym typeface="Didact Gothic"/>
              </a:defRPr>
            </a:lvl6pPr>
            <a:lvl7pPr lvl="6">
              <a:buNone/>
              <a:defRPr>
                <a:solidFill>
                  <a:schemeClr val="dk1"/>
                </a:solidFill>
                <a:latin typeface="Didact Gothic"/>
                <a:ea typeface="Didact Gothic"/>
                <a:cs typeface="Didact Gothic"/>
                <a:sym typeface="Didact Gothic"/>
              </a:defRPr>
            </a:lvl7pPr>
            <a:lvl8pPr lvl="7">
              <a:buNone/>
              <a:defRPr>
                <a:solidFill>
                  <a:schemeClr val="dk1"/>
                </a:solidFill>
                <a:latin typeface="Didact Gothic"/>
                <a:ea typeface="Didact Gothic"/>
                <a:cs typeface="Didact Gothic"/>
                <a:sym typeface="Didact Gothic"/>
              </a:defRPr>
            </a:lvl8pPr>
            <a:lvl9pPr lvl="8">
              <a:buNone/>
              <a:defRPr>
                <a:solidFill>
                  <a:schemeClr val="dk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31">
    <p:bg>
      <p:bgPr>
        <a:solidFill>
          <a:schemeClr val="accent5"/>
        </a:solidFill>
        <a:effectLst/>
      </p:bgPr>
    </p:bg>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956375" y="3553059"/>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86" name="Google Shape;186;p31"/>
          <p:cNvSpPr txBox="1">
            <a:spLocks noGrp="1"/>
          </p:cNvSpPr>
          <p:nvPr>
            <p:ph type="subTitle" idx="1"/>
          </p:nvPr>
        </p:nvSpPr>
        <p:spPr>
          <a:xfrm>
            <a:off x="713225" y="3828005"/>
            <a:ext cx="2145000" cy="733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7" name="Google Shape;187;p31"/>
          <p:cNvSpPr txBox="1">
            <a:spLocks noGrp="1"/>
          </p:cNvSpPr>
          <p:nvPr>
            <p:ph type="title" idx="2"/>
          </p:nvPr>
        </p:nvSpPr>
        <p:spPr>
          <a:xfrm>
            <a:off x="6528925" y="3553059"/>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88" name="Google Shape;188;p31"/>
          <p:cNvSpPr txBox="1">
            <a:spLocks noGrp="1"/>
          </p:cNvSpPr>
          <p:nvPr>
            <p:ph type="subTitle" idx="3"/>
          </p:nvPr>
        </p:nvSpPr>
        <p:spPr>
          <a:xfrm>
            <a:off x="6305275" y="3828005"/>
            <a:ext cx="2145000" cy="733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9" name="Google Shape;189;p31"/>
          <p:cNvSpPr txBox="1">
            <a:spLocks noGrp="1"/>
          </p:cNvSpPr>
          <p:nvPr>
            <p:ph type="title" idx="4"/>
          </p:nvPr>
        </p:nvSpPr>
        <p:spPr>
          <a:xfrm>
            <a:off x="3752400" y="3553059"/>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90" name="Google Shape;190;p31"/>
          <p:cNvSpPr txBox="1">
            <a:spLocks noGrp="1"/>
          </p:cNvSpPr>
          <p:nvPr>
            <p:ph type="subTitle" idx="5"/>
          </p:nvPr>
        </p:nvSpPr>
        <p:spPr>
          <a:xfrm>
            <a:off x="3509250" y="3828005"/>
            <a:ext cx="2145000" cy="733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91" name="Google Shape;191;p31"/>
          <p:cNvSpPr txBox="1">
            <a:spLocks noGrp="1"/>
          </p:cNvSpPr>
          <p:nvPr>
            <p:ph type="title" idx="6"/>
          </p:nvPr>
        </p:nvSpPr>
        <p:spPr>
          <a:xfrm>
            <a:off x="1687950" y="530725"/>
            <a:ext cx="57681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192" name="Google Shape;192;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
  <p:cSld name="CUSTOM_29">
    <p:bg>
      <p:bgPr>
        <a:solidFill>
          <a:schemeClr val="accent5"/>
        </a:solidFill>
        <a:effectLst/>
      </p:bgPr>
    </p:bg>
    <p:spTree>
      <p:nvGrpSpPr>
        <p:cNvPr id="1" name="Shape 193"/>
        <p:cNvGrpSpPr/>
        <p:nvPr/>
      </p:nvGrpSpPr>
      <p:grpSpPr>
        <a:xfrm>
          <a:off x="0" y="0"/>
          <a:ext cx="0" cy="0"/>
          <a:chOff x="0" y="0"/>
          <a:chExt cx="0" cy="0"/>
        </a:xfrm>
      </p:grpSpPr>
      <p:sp>
        <p:nvSpPr>
          <p:cNvPr id="194" name="Google Shape;194;p32"/>
          <p:cNvSpPr/>
          <p:nvPr/>
        </p:nvSpPr>
        <p:spPr>
          <a:xfrm>
            <a:off x="-3485600"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2"/>
          <p:cNvSpPr/>
          <p:nvPr/>
        </p:nvSpPr>
        <p:spPr>
          <a:xfrm>
            <a:off x="779625" y="1433800"/>
            <a:ext cx="7737300" cy="3171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2"/>
          <p:cNvSpPr txBox="1">
            <a:spLocks noGrp="1"/>
          </p:cNvSpPr>
          <p:nvPr>
            <p:ph type="title"/>
          </p:nvPr>
        </p:nvSpPr>
        <p:spPr>
          <a:xfrm>
            <a:off x="1043779" y="1830575"/>
            <a:ext cx="18975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7" name="Google Shape;197;p32"/>
          <p:cNvSpPr txBox="1">
            <a:spLocks noGrp="1"/>
          </p:cNvSpPr>
          <p:nvPr>
            <p:ph type="subTitle" idx="1"/>
          </p:nvPr>
        </p:nvSpPr>
        <p:spPr>
          <a:xfrm>
            <a:off x="1059229" y="2140283"/>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98" name="Google Shape;198;p32"/>
          <p:cNvSpPr txBox="1">
            <a:spLocks noGrp="1"/>
          </p:cNvSpPr>
          <p:nvPr>
            <p:ph type="title" idx="2"/>
          </p:nvPr>
        </p:nvSpPr>
        <p:spPr>
          <a:xfrm>
            <a:off x="1043779" y="3280851"/>
            <a:ext cx="18975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9" name="Google Shape;199;p32"/>
          <p:cNvSpPr txBox="1">
            <a:spLocks noGrp="1"/>
          </p:cNvSpPr>
          <p:nvPr>
            <p:ph type="subTitle" idx="3"/>
          </p:nvPr>
        </p:nvSpPr>
        <p:spPr>
          <a:xfrm>
            <a:off x="1059229" y="3614442"/>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00" name="Google Shape;200;p32"/>
          <p:cNvSpPr txBox="1">
            <a:spLocks noGrp="1"/>
          </p:cNvSpPr>
          <p:nvPr>
            <p:ph type="title" idx="4"/>
          </p:nvPr>
        </p:nvSpPr>
        <p:spPr>
          <a:xfrm>
            <a:off x="3631360" y="1830575"/>
            <a:ext cx="18819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1" name="Google Shape;201;p32"/>
          <p:cNvSpPr txBox="1">
            <a:spLocks noGrp="1"/>
          </p:cNvSpPr>
          <p:nvPr>
            <p:ph type="subTitle" idx="5"/>
          </p:nvPr>
        </p:nvSpPr>
        <p:spPr>
          <a:xfrm>
            <a:off x="3639010" y="2140276"/>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02" name="Google Shape;202;p32"/>
          <p:cNvSpPr txBox="1">
            <a:spLocks noGrp="1"/>
          </p:cNvSpPr>
          <p:nvPr>
            <p:ph type="title" idx="6"/>
          </p:nvPr>
        </p:nvSpPr>
        <p:spPr>
          <a:xfrm>
            <a:off x="3631360" y="3280851"/>
            <a:ext cx="18819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3" name="Google Shape;203;p32"/>
          <p:cNvSpPr txBox="1">
            <a:spLocks noGrp="1"/>
          </p:cNvSpPr>
          <p:nvPr>
            <p:ph type="subTitle" idx="7"/>
          </p:nvPr>
        </p:nvSpPr>
        <p:spPr>
          <a:xfrm>
            <a:off x="3639010" y="3614442"/>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04" name="Google Shape;204;p32"/>
          <p:cNvSpPr txBox="1">
            <a:spLocks noGrp="1"/>
          </p:cNvSpPr>
          <p:nvPr>
            <p:ph type="title" idx="8"/>
          </p:nvPr>
        </p:nvSpPr>
        <p:spPr>
          <a:xfrm>
            <a:off x="6215127" y="1830575"/>
            <a:ext cx="18756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5" name="Google Shape;205;p32"/>
          <p:cNvSpPr txBox="1">
            <a:spLocks noGrp="1"/>
          </p:cNvSpPr>
          <p:nvPr>
            <p:ph type="subTitle" idx="9"/>
          </p:nvPr>
        </p:nvSpPr>
        <p:spPr>
          <a:xfrm>
            <a:off x="6219627" y="2140276"/>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06" name="Google Shape;206;p32"/>
          <p:cNvSpPr txBox="1">
            <a:spLocks noGrp="1"/>
          </p:cNvSpPr>
          <p:nvPr>
            <p:ph type="title" idx="13"/>
          </p:nvPr>
        </p:nvSpPr>
        <p:spPr>
          <a:xfrm>
            <a:off x="6215127" y="3280851"/>
            <a:ext cx="18756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7" name="Google Shape;207;p32"/>
          <p:cNvSpPr txBox="1">
            <a:spLocks noGrp="1"/>
          </p:cNvSpPr>
          <p:nvPr>
            <p:ph type="subTitle" idx="14"/>
          </p:nvPr>
        </p:nvSpPr>
        <p:spPr>
          <a:xfrm>
            <a:off x="6219627" y="3614442"/>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08" name="Google Shape;208;p32"/>
          <p:cNvSpPr txBox="1">
            <a:spLocks noGrp="1"/>
          </p:cNvSpPr>
          <p:nvPr>
            <p:ph type="title" idx="15"/>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209" name="Google Shape;209;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4">
  <p:cSld name="CUSTOM_32">
    <p:bg>
      <p:bgPr>
        <a:solidFill>
          <a:schemeClr val="accent5"/>
        </a:solidFill>
        <a:effectLst/>
      </p:bgPr>
    </p:bg>
    <p:spTree>
      <p:nvGrpSpPr>
        <p:cNvPr id="1" name="Shape 210"/>
        <p:cNvGrpSpPr/>
        <p:nvPr/>
      </p:nvGrpSpPr>
      <p:grpSpPr>
        <a:xfrm>
          <a:off x="0" y="0"/>
          <a:ext cx="0" cy="0"/>
          <a:chOff x="0" y="0"/>
          <a:chExt cx="0" cy="0"/>
        </a:xfrm>
      </p:grpSpPr>
      <p:sp>
        <p:nvSpPr>
          <p:cNvPr id="211" name="Google Shape;211;p33"/>
          <p:cNvSpPr/>
          <p:nvPr/>
        </p:nvSpPr>
        <p:spPr>
          <a:xfrm rot="10800000">
            <a:off x="5891850" y="-387100"/>
            <a:ext cx="5264100" cy="26976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3"/>
          <p:cNvSpPr/>
          <p:nvPr/>
        </p:nvSpPr>
        <p:spPr>
          <a:xfrm>
            <a:off x="-5191825" y="2310500"/>
            <a:ext cx="7403100" cy="3794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3"/>
          <p:cNvSpPr txBox="1">
            <a:spLocks noGrp="1"/>
          </p:cNvSpPr>
          <p:nvPr>
            <p:ph type="title"/>
          </p:nvPr>
        </p:nvSpPr>
        <p:spPr>
          <a:xfrm>
            <a:off x="862450" y="3324450"/>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14" name="Google Shape;214;p33"/>
          <p:cNvSpPr txBox="1">
            <a:spLocks noGrp="1"/>
          </p:cNvSpPr>
          <p:nvPr>
            <p:ph type="subTitle" idx="1"/>
          </p:nvPr>
        </p:nvSpPr>
        <p:spPr>
          <a:xfrm>
            <a:off x="424450" y="3583211"/>
            <a:ext cx="2639700" cy="8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15" name="Google Shape;215;p33"/>
          <p:cNvSpPr txBox="1">
            <a:spLocks noGrp="1"/>
          </p:cNvSpPr>
          <p:nvPr>
            <p:ph type="title" idx="2"/>
          </p:nvPr>
        </p:nvSpPr>
        <p:spPr>
          <a:xfrm>
            <a:off x="6525755" y="3324450"/>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16" name="Google Shape;216;p33"/>
          <p:cNvSpPr txBox="1">
            <a:spLocks noGrp="1"/>
          </p:cNvSpPr>
          <p:nvPr>
            <p:ph type="subTitle" idx="3"/>
          </p:nvPr>
        </p:nvSpPr>
        <p:spPr>
          <a:xfrm>
            <a:off x="6087751" y="3583211"/>
            <a:ext cx="2639700" cy="8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17" name="Google Shape;217;p33"/>
          <p:cNvSpPr txBox="1">
            <a:spLocks noGrp="1"/>
          </p:cNvSpPr>
          <p:nvPr>
            <p:ph type="title" idx="4"/>
          </p:nvPr>
        </p:nvSpPr>
        <p:spPr>
          <a:xfrm>
            <a:off x="3690150" y="3324450"/>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18" name="Google Shape;218;p33"/>
          <p:cNvSpPr txBox="1">
            <a:spLocks noGrp="1"/>
          </p:cNvSpPr>
          <p:nvPr>
            <p:ph type="subTitle" idx="5"/>
          </p:nvPr>
        </p:nvSpPr>
        <p:spPr>
          <a:xfrm>
            <a:off x="3252148" y="3583211"/>
            <a:ext cx="2639700" cy="8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19" name="Google Shape;219;p33"/>
          <p:cNvSpPr txBox="1">
            <a:spLocks noGrp="1"/>
          </p:cNvSpPr>
          <p:nvPr>
            <p:ph type="title" idx="6"/>
          </p:nvPr>
        </p:nvSpPr>
        <p:spPr>
          <a:xfrm>
            <a:off x="1687950" y="530725"/>
            <a:ext cx="57681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220" name="Google Shape;220;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6">
  <p:cSld name="TITLE_ONLY_3">
    <p:bg>
      <p:bgPr>
        <a:solidFill>
          <a:schemeClr val="accent5"/>
        </a:solidFill>
        <a:effectLst/>
      </p:bgPr>
    </p:bg>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716550" y="530725"/>
            <a:ext cx="77109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223" name="Google Shape;223;p34"/>
          <p:cNvSpPr/>
          <p:nvPr/>
        </p:nvSpPr>
        <p:spPr>
          <a:xfrm>
            <a:off x="-1681400"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4" name="Google Shape;224;p34"/>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5" name="Google Shape;225;p34"/>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CUSTOM_24">
    <p:bg>
      <p:bgPr>
        <a:solidFill>
          <a:schemeClr val="accent5"/>
        </a:solidFill>
        <a:effectLst/>
      </p:bgPr>
    </p:bg>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4260300" y="530725"/>
            <a:ext cx="51954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229" name="Google Shape;229;p35"/>
          <p:cNvSpPr/>
          <p:nvPr/>
        </p:nvSpPr>
        <p:spPr>
          <a:xfrm rot="10800000">
            <a:off x="6907925" y="-808550"/>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35"/>
          <p:cNvSpPr/>
          <p:nvPr/>
        </p:nvSpPr>
        <p:spPr>
          <a:xfrm rot="10800000">
            <a:off x="6967925" y="-9038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1" name="Google Shape;231;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5">
  <p:cSld name="CUSTOM_1_1_2">
    <p:bg>
      <p:bgPr>
        <a:solidFill>
          <a:schemeClr val="accent5"/>
        </a:solidFill>
        <a:effectLst/>
      </p:bgPr>
    </p:bg>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234" name="Google Shape;234;p36"/>
          <p:cNvSpPr txBox="1">
            <a:spLocks noGrp="1"/>
          </p:cNvSpPr>
          <p:nvPr>
            <p:ph type="title" idx="2"/>
          </p:nvPr>
        </p:nvSpPr>
        <p:spPr>
          <a:xfrm>
            <a:off x="1284681" y="3270025"/>
            <a:ext cx="11598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35" name="Google Shape;235;p36"/>
          <p:cNvSpPr txBox="1">
            <a:spLocks noGrp="1"/>
          </p:cNvSpPr>
          <p:nvPr>
            <p:ph type="subTitle" idx="1"/>
          </p:nvPr>
        </p:nvSpPr>
        <p:spPr>
          <a:xfrm>
            <a:off x="940581" y="3541195"/>
            <a:ext cx="18480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36" name="Google Shape;236;p36"/>
          <p:cNvSpPr txBox="1">
            <a:spLocks noGrp="1"/>
          </p:cNvSpPr>
          <p:nvPr>
            <p:ph type="title" idx="3"/>
          </p:nvPr>
        </p:nvSpPr>
        <p:spPr>
          <a:xfrm>
            <a:off x="6699519" y="3257475"/>
            <a:ext cx="11598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37" name="Google Shape;237;p36"/>
          <p:cNvSpPr txBox="1">
            <a:spLocks noGrp="1"/>
          </p:cNvSpPr>
          <p:nvPr>
            <p:ph type="subTitle" idx="4"/>
          </p:nvPr>
        </p:nvSpPr>
        <p:spPr>
          <a:xfrm>
            <a:off x="6355419" y="3520107"/>
            <a:ext cx="18480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38" name="Google Shape;238;p36"/>
          <p:cNvSpPr txBox="1">
            <a:spLocks noGrp="1"/>
          </p:cNvSpPr>
          <p:nvPr>
            <p:ph type="title" idx="5"/>
          </p:nvPr>
        </p:nvSpPr>
        <p:spPr>
          <a:xfrm>
            <a:off x="3990022" y="3270025"/>
            <a:ext cx="11598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39" name="Google Shape;239;p36"/>
          <p:cNvSpPr txBox="1">
            <a:spLocks noGrp="1"/>
          </p:cNvSpPr>
          <p:nvPr>
            <p:ph type="subTitle" idx="6"/>
          </p:nvPr>
        </p:nvSpPr>
        <p:spPr>
          <a:xfrm>
            <a:off x="3645922" y="3541195"/>
            <a:ext cx="18480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40" name="Google Shape;240;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5">
  <p:cSld name="TITLE_ONLY_2_1">
    <p:bg>
      <p:bgPr>
        <a:solidFill>
          <a:schemeClr val="accent5"/>
        </a:solidFill>
        <a:effectLst/>
      </p:bgPr>
    </p:bg>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892050" y="530725"/>
            <a:ext cx="73599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243" name="Google Shape;243;p37"/>
          <p:cNvSpPr/>
          <p:nvPr/>
        </p:nvSpPr>
        <p:spPr>
          <a:xfrm rot="10800000" flipH="1">
            <a:off x="-287750" y="-113775"/>
            <a:ext cx="2978700" cy="3082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7"/>
          <p:cNvSpPr/>
          <p:nvPr/>
        </p:nvSpPr>
        <p:spPr>
          <a:xfrm>
            <a:off x="5008975"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CUSTOM_23">
    <p:bg>
      <p:bgPr>
        <a:solidFill>
          <a:schemeClr val="accent5"/>
        </a:solidFill>
        <a:effectLst/>
      </p:bgPr>
    </p:bg>
    <p:spTree>
      <p:nvGrpSpPr>
        <p:cNvPr id="1" name="Shape 246"/>
        <p:cNvGrpSpPr/>
        <p:nvPr/>
      </p:nvGrpSpPr>
      <p:grpSpPr>
        <a:xfrm>
          <a:off x="0" y="0"/>
          <a:ext cx="0" cy="0"/>
          <a:chOff x="0" y="0"/>
          <a:chExt cx="0" cy="0"/>
        </a:xfrm>
      </p:grpSpPr>
      <p:sp>
        <p:nvSpPr>
          <p:cNvPr id="247" name="Google Shape;247;p38"/>
          <p:cNvSpPr/>
          <p:nvPr/>
        </p:nvSpPr>
        <p:spPr>
          <a:xfrm flipH="1">
            <a:off x="4458687" y="-942975"/>
            <a:ext cx="8250600" cy="79998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8" name="Google Shape;248;p38"/>
          <p:cNvSpPr/>
          <p:nvPr/>
        </p:nvSpPr>
        <p:spPr>
          <a:xfrm>
            <a:off x="3310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8"/>
          <p:cNvSpPr/>
          <p:nvPr/>
        </p:nvSpPr>
        <p:spPr>
          <a:xfrm>
            <a:off x="535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8"/>
          <p:cNvSpPr/>
          <p:nvPr/>
        </p:nvSpPr>
        <p:spPr>
          <a:xfrm>
            <a:off x="6085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8"/>
          <p:cNvSpPr txBox="1">
            <a:spLocks noGrp="1"/>
          </p:cNvSpPr>
          <p:nvPr>
            <p:ph type="subTitle" idx="1"/>
          </p:nvPr>
        </p:nvSpPr>
        <p:spPr>
          <a:xfrm>
            <a:off x="653699" y="3141175"/>
            <a:ext cx="2286600" cy="753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252" name="Google Shape;252;p38"/>
          <p:cNvSpPr txBox="1">
            <a:spLocks noGrp="1"/>
          </p:cNvSpPr>
          <p:nvPr>
            <p:ph type="subTitle" idx="2"/>
          </p:nvPr>
        </p:nvSpPr>
        <p:spPr>
          <a:xfrm>
            <a:off x="3439674" y="3141175"/>
            <a:ext cx="2286600" cy="753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253" name="Google Shape;253;p38"/>
          <p:cNvSpPr txBox="1">
            <a:spLocks noGrp="1"/>
          </p:cNvSpPr>
          <p:nvPr>
            <p:ph type="subTitle" idx="3"/>
          </p:nvPr>
        </p:nvSpPr>
        <p:spPr>
          <a:xfrm>
            <a:off x="6203701" y="3141175"/>
            <a:ext cx="2286600" cy="753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254" name="Google Shape;254;p38"/>
          <p:cNvSpPr txBox="1">
            <a:spLocks noGrp="1"/>
          </p:cNvSpPr>
          <p:nvPr>
            <p:ph type="title"/>
          </p:nvPr>
        </p:nvSpPr>
        <p:spPr>
          <a:xfrm>
            <a:off x="588299" y="2468125"/>
            <a:ext cx="2417400" cy="753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b="1">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255" name="Google Shape;255;p38"/>
          <p:cNvSpPr txBox="1">
            <a:spLocks noGrp="1"/>
          </p:cNvSpPr>
          <p:nvPr>
            <p:ph type="title" idx="4"/>
          </p:nvPr>
        </p:nvSpPr>
        <p:spPr>
          <a:xfrm>
            <a:off x="3363300" y="2468125"/>
            <a:ext cx="2417400" cy="753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b="1">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256" name="Google Shape;256;p38"/>
          <p:cNvSpPr txBox="1">
            <a:spLocks noGrp="1"/>
          </p:cNvSpPr>
          <p:nvPr>
            <p:ph type="title" idx="5"/>
          </p:nvPr>
        </p:nvSpPr>
        <p:spPr>
          <a:xfrm>
            <a:off x="6138301" y="2468125"/>
            <a:ext cx="2417400" cy="753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b="1">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257" name="Google Shape;257;p38"/>
          <p:cNvSpPr txBox="1">
            <a:spLocks noGrp="1"/>
          </p:cNvSpPr>
          <p:nvPr>
            <p:ph type="title" idx="6"/>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258" name="Google Shape;258;p38"/>
          <p:cNvSpPr/>
          <p:nvPr/>
        </p:nvSpPr>
        <p:spPr>
          <a:xfrm flipH="1">
            <a:off x="7169700" y="2391925"/>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9" name="Google Shape;259;p38"/>
          <p:cNvSpPr/>
          <p:nvPr/>
        </p:nvSpPr>
        <p:spPr>
          <a:xfrm rot="10800000" flipH="1">
            <a:off x="-7624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0" name="Google Shape;260;p38"/>
          <p:cNvSpPr/>
          <p:nvPr/>
        </p:nvSpPr>
        <p:spPr>
          <a:xfrm rot="10800000" flipH="1">
            <a:off x="-16814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262"/>
        <p:cNvGrpSpPr/>
        <p:nvPr/>
      </p:nvGrpSpPr>
      <p:grpSpPr>
        <a:xfrm>
          <a:off x="0" y="0"/>
          <a:ext cx="0" cy="0"/>
          <a:chOff x="0" y="0"/>
          <a:chExt cx="0" cy="0"/>
        </a:xfrm>
      </p:grpSpPr>
      <p:sp>
        <p:nvSpPr>
          <p:cNvPr id="263" name="Google Shape;263;p39"/>
          <p:cNvSpPr/>
          <p:nvPr/>
        </p:nvSpPr>
        <p:spPr>
          <a:xfrm rot="10800000">
            <a:off x="-19875" y="-19325"/>
            <a:ext cx="9203100" cy="5162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9"/>
          <p:cNvSpPr txBox="1">
            <a:spLocks noGrp="1"/>
          </p:cNvSpPr>
          <p:nvPr>
            <p:ph type="title" hasCustomPrompt="1"/>
          </p:nvPr>
        </p:nvSpPr>
        <p:spPr>
          <a:xfrm>
            <a:off x="713250" y="638800"/>
            <a:ext cx="77175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9000"/>
              <a:buNone/>
              <a:defRPr sz="9000" b="1">
                <a:solidFill>
                  <a:schemeClr val="lt1"/>
                </a:solidFill>
              </a:defRPr>
            </a:lvl1pPr>
            <a:lvl2pPr lvl="1" algn="ctr" rtl="0">
              <a:lnSpc>
                <a:spcPct val="100000"/>
              </a:lnSpc>
              <a:spcBef>
                <a:spcPts val="0"/>
              </a:spcBef>
              <a:spcAft>
                <a:spcPts val="0"/>
              </a:spcAft>
              <a:buClr>
                <a:schemeClr val="lt1"/>
              </a:buClr>
              <a:buSzPts val="9000"/>
              <a:buNone/>
              <a:defRPr sz="9000" b="1">
                <a:solidFill>
                  <a:schemeClr val="lt1"/>
                </a:solidFill>
              </a:defRPr>
            </a:lvl2pPr>
            <a:lvl3pPr lvl="2" algn="ctr" rtl="0">
              <a:lnSpc>
                <a:spcPct val="100000"/>
              </a:lnSpc>
              <a:spcBef>
                <a:spcPts val="0"/>
              </a:spcBef>
              <a:spcAft>
                <a:spcPts val="0"/>
              </a:spcAft>
              <a:buClr>
                <a:schemeClr val="lt1"/>
              </a:buClr>
              <a:buSzPts val="9000"/>
              <a:buNone/>
              <a:defRPr sz="9000" b="1">
                <a:solidFill>
                  <a:schemeClr val="lt1"/>
                </a:solidFill>
              </a:defRPr>
            </a:lvl3pPr>
            <a:lvl4pPr lvl="3" algn="ctr" rtl="0">
              <a:lnSpc>
                <a:spcPct val="100000"/>
              </a:lnSpc>
              <a:spcBef>
                <a:spcPts val="0"/>
              </a:spcBef>
              <a:spcAft>
                <a:spcPts val="0"/>
              </a:spcAft>
              <a:buClr>
                <a:schemeClr val="lt1"/>
              </a:buClr>
              <a:buSzPts val="9000"/>
              <a:buNone/>
              <a:defRPr sz="9000" b="1">
                <a:solidFill>
                  <a:schemeClr val="lt1"/>
                </a:solidFill>
              </a:defRPr>
            </a:lvl4pPr>
            <a:lvl5pPr lvl="4" algn="ctr" rtl="0">
              <a:lnSpc>
                <a:spcPct val="100000"/>
              </a:lnSpc>
              <a:spcBef>
                <a:spcPts val="0"/>
              </a:spcBef>
              <a:spcAft>
                <a:spcPts val="0"/>
              </a:spcAft>
              <a:buClr>
                <a:schemeClr val="lt1"/>
              </a:buClr>
              <a:buSzPts val="9000"/>
              <a:buNone/>
              <a:defRPr sz="9000" b="1">
                <a:solidFill>
                  <a:schemeClr val="lt1"/>
                </a:solidFill>
              </a:defRPr>
            </a:lvl5pPr>
            <a:lvl6pPr lvl="5" algn="ctr" rtl="0">
              <a:lnSpc>
                <a:spcPct val="100000"/>
              </a:lnSpc>
              <a:spcBef>
                <a:spcPts val="0"/>
              </a:spcBef>
              <a:spcAft>
                <a:spcPts val="0"/>
              </a:spcAft>
              <a:buClr>
                <a:schemeClr val="lt1"/>
              </a:buClr>
              <a:buSzPts val="9000"/>
              <a:buNone/>
              <a:defRPr sz="9000" b="1">
                <a:solidFill>
                  <a:schemeClr val="lt1"/>
                </a:solidFill>
              </a:defRPr>
            </a:lvl6pPr>
            <a:lvl7pPr lvl="6" algn="ctr" rtl="0">
              <a:lnSpc>
                <a:spcPct val="100000"/>
              </a:lnSpc>
              <a:spcBef>
                <a:spcPts val="0"/>
              </a:spcBef>
              <a:spcAft>
                <a:spcPts val="0"/>
              </a:spcAft>
              <a:buClr>
                <a:schemeClr val="lt1"/>
              </a:buClr>
              <a:buSzPts val="9000"/>
              <a:buNone/>
              <a:defRPr sz="9000" b="1">
                <a:solidFill>
                  <a:schemeClr val="lt1"/>
                </a:solidFill>
              </a:defRPr>
            </a:lvl7pPr>
            <a:lvl8pPr lvl="7" algn="ctr" rtl="0">
              <a:lnSpc>
                <a:spcPct val="100000"/>
              </a:lnSpc>
              <a:spcBef>
                <a:spcPts val="0"/>
              </a:spcBef>
              <a:spcAft>
                <a:spcPts val="0"/>
              </a:spcAft>
              <a:buClr>
                <a:schemeClr val="lt1"/>
              </a:buClr>
              <a:buSzPts val="9000"/>
              <a:buNone/>
              <a:defRPr sz="9000" b="1">
                <a:solidFill>
                  <a:schemeClr val="lt1"/>
                </a:solidFill>
              </a:defRPr>
            </a:lvl8pPr>
            <a:lvl9pPr lvl="8" algn="ctr" rtl="0">
              <a:lnSpc>
                <a:spcPct val="100000"/>
              </a:lnSpc>
              <a:spcBef>
                <a:spcPts val="0"/>
              </a:spcBef>
              <a:spcAft>
                <a:spcPts val="0"/>
              </a:spcAft>
              <a:buClr>
                <a:schemeClr val="lt1"/>
              </a:buClr>
              <a:buSzPts val="9000"/>
              <a:buNone/>
              <a:defRPr sz="9000" b="1">
                <a:solidFill>
                  <a:schemeClr val="lt1"/>
                </a:solidFill>
              </a:defRPr>
            </a:lvl9pPr>
          </a:lstStyle>
          <a:p>
            <a:r>
              <a:t>xx%</a:t>
            </a:r>
          </a:p>
        </p:txBody>
      </p:sp>
      <p:sp>
        <p:nvSpPr>
          <p:cNvPr id="265" name="Google Shape;265;p39"/>
          <p:cNvSpPr txBox="1">
            <a:spLocks noGrp="1"/>
          </p:cNvSpPr>
          <p:nvPr>
            <p:ph type="body" idx="1"/>
          </p:nvPr>
        </p:nvSpPr>
        <p:spPr>
          <a:xfrm>
            <a:off x="713250" y="2706376"/>
            <a:ext cx="7717500" cy="448200"/>
          </a:xfrm>
          <a:prstGeom prst="rect">
            <a:avLst/>
          </a:prstGeom>
          <a:noFill/>
          <a:ln>
            <a:noFill/>
          </a:ln>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ctr" rtl="0">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66" name="Google Shape;266;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latin typeface="Didact Gothic"/>
                <a:ea typeface="Didact Gothic"/>
                <a:cs typeface="Didact Gothic"/>
                <a:sym typeface="Didact Gothic"/>
              </a:defRPr>
            </a:lvl1pPr>
            <a:lvl2pPr lvl="1">
              <a:buNone/>
              <a:defRPr>
                <a:solidFill>
                  <a:schemeClr val="lt1"/>
                </a:solidFill>
                <a:latin typeface="Didact Gothic"/>
                <a:ea typeface="Didact Gothic"/>
                <a:cs typeface="Didact Gothic"/>
                <a:sym typeface="Didact Gothic"/>
              </a:defRPr>
            </a:lvl2pPr>
            <a:lvl3pPr lvl="2">
              <a:buNone/>
              <a:defRPr>
                <a:solidFill>
                  <a:schemeClr val="lt1"/>
                </a:solidFill>
                <a:latin typeface="Didact Gothic"/>
                <a:ea typeface="Didact Gothic"/>
                <a:cs typeface="Didact Gothic"/>
                <a:sym typeface="Didact Gothic"/>
              </a:defRPr>
            </a:lvl3pPr>
            <a:lvl4pPr lvl="3">
              <a:buNone/>
              <a:defRPr>
                <a:solidFill>
                  <a:schemeClr val="lt1"/>
                </a:solidFill>
                <a:latin typeface="Didact Gothic"/>
                <a:ea typeface="Didact Gothic"/>
                <a:cs typeface="Didact Gothic"/>
                <a:sym typeface="Didact Gothic"/>
              </a:defRPr>
            </a:lvl4pPr>
            <a:lvl5pPr lvl="4">
              <a:buNone/>
              <a:defRPr>
                <a:solidFill>
                  <a:schemeClr val="lt1"/>
                </a:solidFill>
                <a:latin typeface="Didact Gothic"/>
                <a:ea typeface="Didact Gothic"/>
                <a:cs typeface="Didact Gothic"/>
                <a:sym typeface="Didact Gothic"/>
              </a:defRPr>
            </a:lvl5pPr>
            <a:lvl6pPr lvl="5">
              <a:buNone/>
              <a:defRPr>
                <a:solidFill>
                  <a:schemeClr val="lt1"/>
                </a:solidFill>
                <a:latin typeface="Didact Gothic"/>
                <a:ea typeface="Didact Gothic"/>
                <a:cs typeface="Didact Gothic"/>
                <a:sym typeface="Didact Gothic"/>
              </a:defRPr>
            </a:lvl6pPr>
            <a:lvl7pPr lvl="6">
              <a:buNone/>
              <a:defRPr>
                <a:solidFill>
                  <a:schemeClr val="lt1"/>
                </a:solidFill>
                <a:latin typeface="Didact Gothic"/>
                <a:ea typeface="Didact Gothic"/>
                <a:cs typeface="Didact Gothic"/>
                <a:sym typeface="Didact Gothic"/>
              </a:defRPr>
            </a:lvl7pPr>
            <a:lvl8pPr lvl="7">
              <a:buNone/>
              <a:defRPr>
                <a:solidFill>
                  <a:schemeClr val="lt1"/>
                </a:solidFill>
                <a:latin typeface="Didact Gothic"/>
                <a:ea typeface="Didact Gothic"/>
                <a:cs typeface="Didact Gothic"/>
                <a:sym typeface="Didact Gothic"/>
              </a:defRPr>
            </a:lvl8pPr>
            <a:lvl9pPr lvl="8">
              <a:buNone/>
              <a:defRPr>
                <a:solidFill>
                  <a:schemeClr val="lt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4">
  <p:cSld name="TITLE_ONLY_2">
    <p:bg>
      <p:bgPr>
        <a:solidFill>
          <a:schemeClr val="accent5"/>
        </a:solidFill>
        <a:effectLst/>
      </p:bgPr>
    </p:bg>
    <p:spTree>
      <p:nvGrpSpPr>
        <p:cNvPr id="1" name="Shape 267"/>
        <p:cNvGrpSpPr/>
        <p:nvPr/>
      </p:nvGrpSpPr>
      <p:grpSpPr>
        <a:xfrm>
          <a:off x="0" y="0"/>
          <a:ext cx="0" cy="0"/>
          <a:chOff x="0" y="0"/>
          <a:chExt cx="0" cy="0"/>
        </a:xfrm>
      </p:grpSpPr>
      <p:sp>
        <p:nvSpPr>
          <p:cNvPr id="268" name="Google Shape;268;p40"/>
          <p:cNvSpPr txBox="1">
            <a:spLocks noGrp="1"/>
          </p:cNvSpPr>
          <p:nvPr>
            <p:ph type="title"/>
          </p:nvPr>
        </p:nvSpPr>
        <p:spPr>
          <a:xfrm>
            <a:off x="713225" y="530725"/>
            <a:ext cx="73599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269" name="Google Shape;269;p40"/>
          <p:cNvSpPr/>
          <p:nvPr/>
        </p:nvSpPr>
        <p:spPr>
          <a:xfrm>
            <a:off x="-1776650" y="270117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0" name="Google Shape;270;p40"/>
          <p:cNvSpPr/>
          <p:nvPr/>
        </p:nvSpPr>
        <p:spPr>
          <a:xfrm rot="10800000">
            <a:off x="64947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1" name="Google Shape;271;p40"/>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73"/>
        <p:cNvGrpSpPr/>
        <p:nvPr/>
      </p:nvGrpSpPr>
      <p:grpSpPr>
        <a:xfrm>
          <a:off x="0" y="0"/>
          <a:ext cx="0" cy="0"/>
          <a:chOff x="0" y="0"/>
          <a:chExt cx="0" cy="0"/>
        </a:xfrm>
      </p:grpSpPr>
      <p:sp>
        <p:nvSpPr>
          <p:cNvPr id="274" name="Google Shape;274;p41"/>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idact Gothic"/>
              <a:ea typeface="Didact Gothic"/>
              <a:cs typeface="Didact Gothic"/>
              <a:sym typeface="Didact Gothic"/>
            </a:endParaRPr>
          </a:p>
        </p:txBody>
      </p:sp>
      <p:sp>
        <p:nvSpPr>
          <p:cNvPr id="275" name="Google Shape;275;p41"/>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1"/>
          <p:cNvSpPr txBox="1">
            <a:spLocks noGrp="1"/>
          </p:cNvSpPr>
          <p:nvPr>
            <p:ph type="title"/>
          </p:nvPr>
        </p:nvSpPr>
        <p:spPr>
          <a:xfrm>
            <a:off x="713250" y="672738"/>
            <a:ext cx="7717500" cy="1296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700"/>
              <a:buNone/>
              <a:defRPr sz="8000" b="1">
                <a:solidFill>
                  <a:schemeClr val="accent5"/>
                </a:solidFill>
              </a:defRPr>
            </a:lvl1pPr>
            <a:lvl2pPr lvl="1" algn="l" rtl="0">
              <a:lnSpc>
                <a:spcPct val="100000"/>
              </a:lnSpc>
              <a:spcBef>
                <a:spcPts val="0"/>
              </a:spcBef>
              <a:spcAft>
                <a:spcPts val="0"/>
              </a:spcAft>
              <a:buClr>
                <a:schemeClr val="lt1"/>
              </a:buClr>
              <a:buSzPts val="3000"/>
              <a:buNone/>
              <a:defRPr b="1">
                <a:solidFill>
                  <a:schemeClr val="lt1"/>
                </a:solidFill>
              </a:defRPr>
            </a:lvl2pPr>
            <a:lvl3pPr lvl="2" algn="l" rtl="0">
              <a:lnSpc>
                <a:spcPct val="100000"/>
              </a:lnSpc>
              <a:spcBef>
                <a:spcPts val="0"/>
              </a:spcBef>
              <a:spcAft>
                <a:spcPts val="0"/>
              </a:spcAft>
              <a:buClr>
                <a:schemeClr val="lt1"/>
              </a:buClr>
              <a:buSzPts val="3000"/>
              <a:buNone/>
              <a:defRPr b="1">
                <a:solidFill>
                  <a:schemeClr val="lt1"/>
                </a:solidFill>
              </a:defRPr>
            </a:lvl3pPr>
            <a:lvl4pPr lvl="3" algn="l" rtl="0">
              <a:lnSpc>
                <a:spcPct val="100000"/>
              </a:lnSpc>
              <a:spcBef>
                <a:spcPts val="0"/>
              </a:spcBef>
              <a:spcAft>
                <a:spcPts val="0"/>
              </a:spcAft>
              <a:buClr>
                <a:schemeClr val="lt1"/>
              </a:buClr>
              <a:buSzPts val="3000"/>
              <a:buNone/>
              <a:defRPr b="1">
                <a:solidFill>
                  <a:schemeClr val="lt1"/>
                </a:solidFill>
              </a:defRPr>
            </a:lvl4pPr>
            <a:lvl5pPr lvl="4" algn="l" rtl="0">
              <a:lnSpc>
                <a:spcPct val="100000"/>
              </a:lnSpc>
              <a:spcBef>
                <a:spcPts val="0"/>
              </a:spcBef>
              <a:spcAft>
                <a:spcPts val="0"/>
              </a:spcAft>
              <a:buClr>
                <a:schemeClr val="lt1"/>
              </a:buClr>
              <a:buSzPts val="3000"/>
              <a:buNone/>
              <a:defRPr b="1">
                <a:solidFill>
                  <a:schemeClr val="lt1"/>
                </a:solidFill>
              </a:defRPr>
            </a:lvl5pPr>
            <a:lvl6pPr lvl="5" algn="l" rtl="0">
              <a:lnSpc>
                <a:spcPct val="100000"/>
              </a:lnSpc>
              <a:spcBef>
                <a:spcPts val="0"/>
              </a:spcBef>
              <a:spcAft>
                <a:spcPts val="0"/>
              </a:spcAft>
              <a:buClr>
                <a:schemeClr val="lt1"/>
              </a:buClr>
              <a:buSzPts val="3000"/>
              <a:buNone/>
              <a:defRPr b="1">
                <a:solidFill>
                  <a:schemeClr val="lt1"/>
                </a:solidFill>
              </a:defRPr>
            </a:lvl6pPr>
            <a:lvl7pPr lvl="6" algn="l" rtl="0">
              <a:lnSpc>
                <a:spcPct val="100000"/>
              </a:lnSpc>
              <a:spcBef>
                <a:spcPts val="0"/>
              </a:spcBef>
              <a:spcAft>
                <a:spcPts val="0"/>
              </a:spcAft>
              <a:buClr>
                <a:schemeClr val="lt1"/>
              </a:buClr>
              <a:buSzPts val="3000"/>
              <a:buNone/>
              <a:defRPr b="1">
                <a:solidFill>
                  <a:schemeClr val="lt1"/>
                </a:solidFill>
              </a:defRPr>
            </a:lvl7pPr>
            <a:lvl8pPr lvl="7" algn="l" rtl="0">
              <a:lnSpc>
                <a:spcPct val="100000"/>
              </a:lnSpc>
              <a:spcBef>
                <a:spcPts val="0"/>
              </a:spcBef>
              <a:spcAft>
                <a:spcPts val="0"/>
              </a:spcAft>
              <a:buClr>
                <a:schemeClr val="lt1"/>
              </a:buClr>
              <a:buSzPts val="3000"/>
              <a:buNone/>
              <a:defRPr b="1">
                <a:solidFill>
                  <a:schemeClr val="lt1"/>
                </a:solidFill>
              </a:defRPr>
            </a:lvl8pPr>
            <a:lvl9pPr lvl="8" algn="l" rtl="0">
              <a:lnSpc>
                <a:spcPct val="100000"/>
              </a:lnSpc>
              <a:spcBef>
                <a:spcPts val="0"/>
              </a:spcBef>
              <a:spcAft>
                <a:spcPts val="0"/>
              </a:spcAft>
              <a:buClr>
                <a:schemeClr val="lt1"/>
              </a:buClr>
              <a:buSzPts val="3000"/>
              <a:buNone/>
              <a:defRPr b="1">
                <a:solidFill>
                  <a:schemeClr val="lt1"/>
                </a:solidFill>
              </a:defRPr>
            </a:lvl9pPr>
          </a:lstStyle>
          <a:p>
            <a:endParaRPr/>
          </a:p>
        </p:txBody>
      </p:sp>
      <p:sp>
        <p:nvSpPr>
          <p:cNvPr id="277" name="Google Shape;277;p41"/>
          <p:cNvSpPr txBox="1">
            <a:spLocks noGrp="1"/>
          </p:cNvSpPr>
          <p:nvPr>
            <p:ph type="body" idx="1"/>
          </p:nvPr>
        </p:nvSpPr>
        <p:spPr>
          <a:xfrm>
            <a:off x="3068250" y="2129523"/>
            <a:ext cx="3007500" cy="690900"/>
          </a:xfrm>
          <a:prstGeom prst="rect">
            <a:avLst/>
          </a:prstGeom>
          <a:noFill/>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l" rtl="0">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78" name="Google Shape;278;p41"/>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Didact Gothic"/>
                <a:ea typeface="Didact Gothic"/>
                <a:cs typeface="Didact Gothic"/>
                <a:sym typeface="Didact Gothic"/>
              </a:rPr>
              <a:t>CREDITS: This presentation template was created by </a:t>
            </a:r>
            <a:r>
              <a:rPr lang="en" sz="1100" b="1" i="0" u="none" strike="noStrike" cap="none">
                <a:solidFill>
                  <a:schemeClr val="hlink"/>
                </a:solidFill>
                <a:uFill>
                  <a:noFill/>
                </a:uFill>
                <a:latin typeface="Didact Gothic"/>
                <a:ea typeface="Didact Gothic"/>
                <a:cs typeface="Didact Gothic"/>
                <a:sym typeface="Didact Gothic"/>
                <a:hlinkClick r:id="rId2"/>
              </a:rPr>
              <a:t>Slidesgo</a:t>
            </a:r>
            <a:r>
              <a:rPr lang="en" sz="1100" b="0" i="0" u="none" strike="noStrike" cap="none">
                <a:solidFill>
                  <a:schemeClr val="lt1"/>
                </a:solidFill>
                <a:latin typeface="Didact Gothic"/>
                <a:ea typeface="Didact Gothic"/>
                <a:cs typeface="Didact Gothic"/>
                <a:sym typeface="Didact Gothic"/>
              </a:rPr>
              <a:t>, including icons by </a:t>
            </a:r>
            <a:r>
              <a:rPr lang="en" sz="1100" b="1" i="0" u="none" strike="noStrike" cap="none">
                <a:solidFill>
                  <a:schemeClr val="hlink"/>
                </a:solidFill>
                <a:uFill>
                  <a:noFill/>
                </a:uFill>
                <a:latin typeface="Didact Gothic"/>
                <a:ea typeface="Didact Gothic"/>
                <a:cs typeface="Didact Gothic"/>
                <a:sym typeface="Didact Gothic"/>
                <a:hlinkClick r:id="rId3"/>
              </a:rPr>
              <a:t>Flaticon</a:t>
            </a:r>
            <a:r>
              <a:rPr lang="en" sz="1100" b="0" i="0" u="none" strike="noStrike" cap="none">
                <a:solidFill>
                  <a:schemeClr val="lt1"/>
                </a:solidFill>
                <a:latin typeface="Didact Gothic"/>
                <a:ea typeface="Didact Gothic"/>
                <a:cs typeface="Didact Gothic"/>
                <a:sym typeface="Didact Gothic"/>
              </a:rPr>
              <a:t>, infographics &amp; images by </a:t>
            </a:r>
            <a:r>
              <a:rPr lang="en" sz="1100" b="1" i="0" u="none" strike="noStrike" cap="none">
                <a:solidFill>
                  <a:schemeClr val="hlink"/>
                </a:solidFill>
                <a:uFill>
                  <a:noFill/>
                </a:uFill>
                <a:latin typeface="Didact Gothic"/>
                <a:ea typeface="Didact Gothic"/>
                <a:cs typeface="Didact Gothic"/>
                <a:sym typeface="Didact Gothic"/>
                <a:hlinkClick r:id="rId4"/>
              </a:rPr>
              <a:t>Freepik</a:t>
            </a:r>
            <a:r>
              <a:rPr lang="en" sz="1100" b="0" i="0" u="none" strike="noStrike" cap="none">
                <a:solidFill>
                  <a:schemeClr val="lt1"/>
                </a:solidFill>
                <a:latin typeface="Didact Gothic"/>
                <a:ea typeface="Didact Gothic"/>
                <a:cs typeface="Didact Gothic"/>
                <a:sym typeface="Didact Gothic"/>
              </a:rPr>
              <a:t> </a:t>
            </a:r>
            <a:endParaRPr sz="1100" b="0" i="0" u="none" strike="noStrike" cap="none">
              <a:solidFill>
                <a:schemeClr val="lt1"/>
              </a:solidFill>
              <a:latin typeface="Didact Gothic"/>
              <a:ea typeface="Didact Gothic"/>
              <a:cs typeface="Didact Gothic"/>
              <a:sym typeface="Didact Gothic"/>
            </a:endParaRPr>
          </a:p>
        </p:txBody>
      </p:sp>
      <p:sp>
        <p:nvSpPr>
          <p:cNvPr id="279" name="Google Shape;279;p41"/>
          <p:cNvSpPr txBox="1">
            <a:spLocks noGrp="1"/>
          </p:cNvSpPr>
          <p:nvPr>
            <p:ph type="subTitle" idx="2"/>
          </p:nvPr>
        </p:nvSpPr>
        <p:spPr>
          <a:xfrm>
            <a:off x="3069175" y="1843125"/>
            <a:ext cx="3007500" cy="4296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80" name="Google Shape;280;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latin typeface="Didact Gothic"/>
                <a:ea typeface="Didact Gothic"/>
                <a:cs typeface="Didact Gothic"/>
                <a:sym typeface="Didact Gothic"/>
              </a:defRPr>
            </a:lvl1pPr>
            <a:lvl2pPr lvl="1">
              <a:buNone/>
              <a:defRPr>
                <a:solidFill>
                  <a:schemeClr val="lt1"/>
                </a:solidFill>
                <a:latin typeface="Didact Gothic"/>
                <a:ea typeface="Didact Gothic"/>
                <a:cs typeface="Didact Gothic"/>
                <a:sym typeface="Didact Gothic"/>
              </a:defRPr>
            </a:lvl2pPr>
            <a:lvl3pPr lvl="2">
              <a:buNone/>
              <a:defRPr>
                <a:solidFill>
                  <a:schemeClr val="lt1"/>
                </a:solidFill>
                <a:latin typeface="Didact Gothic"/>
                <a:ea typeface="Didact Gothic"/>
                <a:cs typeface="Didact Gothic"/>
                <a:sym typeface="Didact Gothic"/>
              </a:defRPr>
            </a:lvl3pPr>
            <a:lvl4pPr lvl="3">
              <a:buNone/>
              <a:defRPr>
                <a:solidFill>
                  <a:schemeClr val="lt1"/>
                </a:solidFill>
                <a:latin typeface="Didact Gothic"/>
                <a:ea typeface="Didact Gothic"/>
                <a:cs typeface="Didact Gothic"/>
                <a:sym typeface="Didact Gothic"/>
              </a:defRPr>
            </a:lvl4pPr>
            <a:lvl5pPr lvl="4">
              <a:buNone/>
              <a:defRPr>
                <a:solidFill>
                  <a:schemeClr val="lt1"/>
                </a:solidFill>
                <a:latin typeface="Didact Gothic"/>
                <a:ea typeface="Didact Gothic"/>
                <a:cs typeface="Didact Gothic"/>
                <a:sym typeface="Didact Gothic"/>
              </a:defRPr>
            </a:lvl5pPr>
            <a:lvl6pPr lvl="5">
              <a:buNone/>
              <a:defRPr>
                <a:solidFill>
                  <a:schemeClr val="lt1"/>
                </a:solidFill>
                <a:latin typeface="Didact Gothic"/>
                <a:ea typeface="Didact Gothic"/>
                <a:cs typeface="Didact Gothic"/>
                <a:sym typeface="Didact Gothic"/>
              </a:defRPr>
            </a:lvl6pPr>
            <a:lvl7pPr lvl="6">
              <a:buNone/>
              <a:defRPr>
                <a:solidFill>
                  <a:schemeClr val="lt1"/>
                </a:solidFill>
                <a:latin typeface="Didact Gothic"/>
                <a:ea typeface="Didact Gothic"/>
                <a:cs typeface="Didact Gothic"/>
                <a:sym typeface="Didact Gothic"/>
              </a:defRPr>
            </a:lvl7pPr>
            <a:lvl8pPr lvl="7">
              <a:buNone/>
              <a:defRPr>
                <a:solidFill>
                  <a:schemeClr val="lt1"/>
                </a:solidFill>
                <a:latin typeface="Didact Gothic"/>
                <a:ea typeface="Didact Gothic"/>
                <a:cs typeface="Didact Gothic"/>
                <a:sym typeface="Didact Gothic"/>
              </a:defRPr>
            </a:lvl8pPr>
            <a:lvl9pPr lvl="8">
              <a:buNone/>
              <a:defRPr>
                <a:solidFill>
                  <a:schemeClr val="lt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281"/>
        <p:cNvGrpSpPr/>
        <p:nvPr/>
      </p:nvGrpSpPr>
      <p:grpSpPr>
        <a:xfrm>
          <a:off x="0" y="0"/>
          <a:ext cx="0" cy="0"/>
          <a:chOff x="0" y="0"/>
          <a:chExt cx="0" cy="0"/>
        </a:xfrm>
      </p:grpSpPr>
      <p:sp>
        <p:nvSpPr>
          <p:cNvPr id="282" name="Google Shape;282;p42"/>
          <p:cNvSpPr/>
          <p:nvPr/>
        </p:nvSpPr>
        <p:spPr>
          <a:xfrm>
            <a:off x="-50" y="5600"/>
            <a:ext cx="9144000" cy="5143500"/>
          </a:xfrm>
          <a:prstGeom prst="rect">
            <a:avLst/>
          </a:prstGeom>
          <a:solidFill>
            <a:schemeClr val="lt1">
              <a:alpha val="2353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2"/>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2"/>
          <p:cNvSpPr txBox="1">
            <a:spLocks noGrp="1"/>
          </p:cNvSpPr>
          <p:nvPr>
            <p:ph type="title"/>
          </p:nvPr>
        </p:nvSpPr>
        <p:spPr>
          <a:xfrm>
            <a:off x="4572000" y="3729575"/>
            <a:ext cx="3858900" cy="7788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700"/>
              <a:buNone/>
              <a:defRPr sz="2500" b="1">
                <a:solidFill>
                  <a:schemeClr val="lt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285" name="Google Shape;285;p42"/>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6" name="Google Shape;286;p42"/>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7" name="Google Shape;287;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8"/>
        <p:cNvGrpSpPr/>
        <p:nvPr/>
      </p:nvGrpSpPr>
      <p:grpSpPr>
        <a:xfrm>
          <a:off x="0" y="0"/>
          <a:ext cx="0" cy="0"/>
          <a:chOff x="0" y="0"/>
          <a:chExt cx="0" cy="0"/>
        </a:xfrm>
      </p:grpSpPr>
      <p:sp>
        <p:nvSpPr>
          <p:cNvPr id="289" name="Google Shape;289;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294"/>
        <p:cNvGrpSpPr/>
        <p:nvPr/>
      </p:nvGrpSpPr>
      <p:grpSpPr>
        <a:xfrm>
          <a:off x="0" y="0"/>
          <a:ext cx="0" cy="0"/>
          <a:chOff x="0" y="0"/>
          <a:chExt cx="0" cy="0"/>
        </a:xfrm>
      </p:grpSpPr>
      <p:sp>
        <p:nvSpPr>
          <p:cNvPr id="295" name="Google Shape;295;p45"/>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5"/>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5"/>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5"/>
          <p:cNvSpPr txBox="1">
            <a:spLocks noGrp="1"/>
          </p:cNvSpPr>
          <p:nvPr>
            <p:ph type="ctrTitle"/>
          </p:nvPr>
        </p:nvSpPr>
        <p:spPr>
          <a:xfrm>
            <a:off x="3805750" y="2198675"/>
            <a:ext cx="4322700" cy="1508400"/>
          </a:xfrm>
          <a:prstGeom prst="rect">
            <a:avLst/>
          </a:prstGeom>
          <a:noFill/>
          <a:ln>
            <a:noFill/>
          </a:ln>
        </p:spPr>
        <p:txBody>
          <a:bodyPr spcFirstLastPara="1" wrap="square" lIns="91425" tIns="91425" rIns="91425" bIns="91425" anchor="ctr" anchorCtr="0">
            <a:noAutofit/>
          </a:bodyPr>
          <a:lstStyle>
            <a:lvl1pPr lvl="0" algn="r" rtl="0">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rtl="0">
              <a:lnSpc>
                <a:spcPct val="100000"/>
              </a:lnSpc>
              <a:spcBef>
                <a:spcPts val="0"/>
              </a:spcBef>
              <a:spcAft>
                <a:spcPts val="0"/>
              </a:spcAft>
              <a:buClr>
                <a:schemeClr val="lt1"/>
              </a:buClr>
              <a:buSzPts val="6000"/>
              <a:buNone/>
              <a:defRPr sz="6000">
                <a:solidFill>
                  <a:schemeClr val="lt1"/>
                </a:solidFill>
              </a:defRPr>
            </a:lvl2pPr>
            <a:lvl3pPr lvl="2" algn="ctr" rtl="0">
              <a:lnSpc>
                <a:spcPct val="100000"/>
              </a:lnSpc>
              <a:spcBef>
                <a:spcPts val="0"/>
              </a:spcBef>
              <a:spcAft>
                <a:spcPts val="0"/>
              </a:spcAft>
              <a:buClr>
                <a:schemeClr val="lt1"/>
              </a:buClr>
              <a:buSzPts val="6000"/>
              <a:buNone/>
              <a:defRPr sz="6000">
                <a:solidFill>
                  <a:schemeClr val="lt1"/>
                </a:solidFill>
              </a:defRPr>
            </a:lvl3pPr>
            <a:lvl4pPr lvl="3" algn="ctr" rtl="0">
              <a:lnSpc>
                <a:spcPct val="100000"/>
              </a:lnSpc>
              <a:spcBef>
                <a:spcPts val="0"/>
              </a:spcBef>
              <a:spcAft>
                <a:spcPts val="0"/>
              </a:spcAft>
              <a:buClr>
                <a:schemeClr val="lt1"/>
              </a:buClr>
              <a:buSzPts val="6000"/>
              <a:buNone/>
              <a:defRPr sz="6000">
                <a:solidFill>
                  <a:schemeClr val="lt1"/>
                </a:solidFill>
              </a:defRPr>
            </a:lvl4pPr>
            <a:lvl5pPr lvl="4" algn="ctr" rtl="0">
              <a:lnSpc>
                <a:spcPct val="100000"/>
              </a:lnSpc>
              <a:spcBef>
                <a:spcPts val="0"/>
              </a:spcBef>
              <a:spcAft>
                <a:spcPts val="0"/>
              </a:spcAft>
              <a:buClr>
                <a:schemeClr val="lt1"/>
              </a:buClr>
              <a:buSzPts val="6000"/>
              <a:buNone/>
              <a:defRPr sz="6000">
                <a:solidFill>
                  <a:schemeClr val="lt1"/>
                </a:solidFill>
              </a:defRPr>
            </a:lvl5pPr>
            <a:lvl6pPr lvl="5" algn="ctr" rtl="0">
              <a:lnSpc>
                <a:spcPct val="100000"/>
              </a:lnSpc>
              <a:spcBef>
                <a:spcPts val="0"/>
              </a:spcBef>
              <a:spcAft>
                <a:spcPts val="0"/>
              </a:spcAft>
              <a:buClr>
                <a:schemeClr val="lt1"/>
              </a:buClr>
              <a:buSzPts val="6000"/>
              <a:buNone/>
              <a:defRPr sz="6000">
                <a:solidFill>
                  <a:schemeClr val="lt1"/>
                </a:solidFill>
              </a:defRPr>
            </a:lvl6pPr>
            <a:lvl7pPr lvl="6" algn="ctr" rtl="0">
              <a:lnSpc>
                <a:spcPct val="100000"/>
              </a:lnSpc>
              <a:spcBef>
                <a:spcPts val="0"/>
              </a:spcBef>
              <a:spcAft>
                <a:spcPts val="0"/>
              </a:spcAft>
              <a:buClr>
                <a:schemeClr val="lt1"/>
              </a:buClr>
              <a:buSzPts val="6000"/>
              <a:buNone/>
              <a:defRPr sz="6000">
                <a:solidFill>
                  <a:schemeClr val="lt1"/>
                </a:solidFill>
              </a:defRPr>
            </a:lvl7pPr>
            <a:lvl8pPr lvl="7" algn="ctr" rtl="0">
              <a:lnSpc>
                <a:spcPct val="100000"/>
              </a:lnSpc>
              <a:spcBef>
                <a:spcPts val="0"/>
              </a:spcBef>
              <a:spcAft>
                <a:spcPts val="0"/>
              </a:spcAft>
              <a:buClr>
                <a:schemeClr val="lt1"/>
              </a:buClr>
              <a:buSzPts val="6000"/>
              <a:buNone/>
              <a:defRPr sz="6000">
                <a:solidFill>
                  <a:schemeClr val="lt1"/>
                </a:solidFill>
              </a:defRPr>
            </a:lvl8pPr>
            <a:lvl9pPr lvl="8" algn="ctr" rtl="0">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99" name="Google Shape;299;p45"/>
          <p:cNvSpPr txBox="1">
            <a:spLocks noGrp="1"/>
          </p:cNvSpPr>
          <p:nvPr>
            <p:ph type="subTitle" idx="1"/>
          </p:nvPr>
        </p:nvSpPr>
        <p:spPr>
          <a:xfrm>
            <a:off x="4299250" y="4154375"/>
            <a:ext cx="3829200" cy="248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rtl="0">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
        <p:nvSpPr>
          <p:cNvPr id="300" name="Google Shape;300;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301"/>
        <p:cNvGrpSpPr/>
        <p:nvPr/>
      </p:nvGrpSpPr>
      <p:grpSpPr>
        <a:xfrm>
          <a:off x="0" y="0"/>
          <a:ext cx="0" cy="0"/>
          <a:chOff x="0" y="0"/>
          <a:chExt cx="0" cy="0"/>
        </a:xfrm>
      </p:grpSpPr>
      <p:sp>
        <p:nvSpPr>
          <p:cNvPr id="302" name="Google Shape;302;p46"/>
          <p:cNvSpPr txBox="1">
            <a:spLocks noGrp="1"/>
          </p:cNvSpPr>
          <p:nvPr>
            <p:ph type="body" idx="1"/>
          </p:nvPr>
        </p:nvSpPr>
        <p:spPr>
          <a:xfrm>
            <a:off x="713225" y="1424150"/>
            <a:ext cx="6075000" cy="3259800"/>
          </a:xfrm>
          <a:prstGeom prst="rect">
            <a:avLst/>
          </a:prstGeom>
          <a:noFill/>
          <a:ln>
            <a:noFill/>
          </a:ln>
        </p:spPr>
        <p:txBody>
          <a:bodyPr spcFirstLastPara="1" wrap="square" lIns="91425" tIns="91425" rIns="91425" bIns="91425" anchor="t" anchorCtr="0">
            <a:noAutofit/>
          </a:bodyPr>
          <a:lstStyle>
            <a:lvl1pPr marL="457200" marR="50800" lvl="0" indent="-317500" algn="l"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l"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l"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303" name="Google Shape;303;p46"/>
          <p:cNvSpPr txBox="1">
            <a:spLocks noGrp="1"/>
          </p:cNvSpPr>
          <p:nvPr>
            <p:ph type="title"/>
          </p:nvPr>
        </p:nvSpPr>
        <p:spPr>
          <a:xfrm>
            <a:off x="713225" y="530584"/>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304" name="Google Shape;304;p46"/>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305" name="Google Shape;305;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Didact Gothic"/>
                <a:ea typeface="Didact Gothic"/>
                <a:cs typeface="Didact Gothic"/>
                <a:sym typeface="Didact Gothic"/>
              </a:defRPr>
            </a:lvl1pPr>
            <a:lvl2pPr lvl="1">
              <a:buNone/>
              <a:defRPr>
                <a:solidFill>
                  <a:schemeClr val="dk1"/>
                </a:solidFill>
                <a:latin typeface="Didact Gothic"/>
                <a:ea typeface="Didact Gothic"/>
                <a:cs typeface="Didact Gothic"/>
                <a:sym typeface="Didact Gothic"/>
              </a:defRPr>
            </a:lvl2pPr>
            <a:lvl3pPr lvl="2">
              <a:buNone/>
              <a:defRPr>
                <a:solidFill>
                  <a:schemeClr val="dk1"/>
                </a:solidFill>
                <a:latin typeface="Didact Gothic"/>
                <a:ea typeface="Didact Gothic"/>
                <a:cs typeface="Didact Gothic"/>
                <a:sym typeface="Didact Gothic"/>
              </a:defRPr>
            </a:lvl3pPr>
            <a:lvl4pPr lvl="3">
              <a:buNone/>
              <a:defRPr>
                <a:solidFill>
                  <a:schemeClr val="dk1"/>
                </a:solidFill>
                <a:latin typeface="Didact Gothic"/>
                <a:ea typeface="Didact Gothic"/>
                <a:cs typeface="Didact Gothic"/>
                <a:sym typeface="Didact Gothic"/>
              </a:defRPr>
            </a:lvl4pPr>
            <a:lvl5pPr lvl="4">
              <a:buNone/>
              <a:defRPr>
                <a:solidFill>
                  <a:schemeClr val="dk1"/>
                </a:solidFill>
                <a:latin typeface="Didact Gothic"/>
                <a:ea typeface="Didact Gothic"/>
                <a:cs typeface="Didact Gothic"/>
                <a:sym typeface="Didact Gothic"/>
              </a:defRPr>
            </a:lvl5pPr>
            <a:lvl6pPr lvl="5">
              <a:buNone/>
              <a:defRPr>
                <a:solidFill>
                  <a:schemeClr val="dk1"/>
                </a:solidFill>
                <a:latin typeface="Didact Gothic"/>
                <a:ea typeface="Didact Gothic"/>
                <a:cs typeface="Didact Gothic"/>
                <a:sym typeface="Didact Gothic"/>
              </a:defRPr>
            </a:lvl6pPr>
            <a:lvl7pPr lvl="6">
              <a:buNone/>
              <a:defRPr>
                <a:solidFill>
                  <a:schemeClr val="dk1"/>
                </a:solidFill>
                <a:latin typeface="Didact Gothic"/>
                <a:ea typeface="Didact Gothic"/>
                <a:cs typeface="Didact Gothic"/>
                <a:sym typeface="Didact Gothic"/>
              </a:defRPr>
            </a:lvl7pPr>
            <a:lvl8pPr lvl="7">
              <a:buNone/>
              <a:defRPr>
                <a:solidFill>
                  <a:schemeClr val="dk1"/>
                </a:solidFill>
                <a:latin typeface="Didact Gothic"/>
                <a:ea typeface="Didact Gothic"/>
                <a:cs typeface="Didact Gothic"/>
                <a:sym typeface="Didact Gothic"/>
              </a:defRPr>
            </a:lvl8pPr>
            <a:lvl9pPr lvl="8">
              <a:buNone/>
              <a:defRPr>
                <a:solidFill>
                  <a:schemeClr val="dk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306"/>
        <p:cNvGrpSpPr/>
        <p:nvPr/>
      </p:nvGrpSpPr>
      <p:grpSpPr>
        <a:xfrm>
          <a:off x="0" y="0"/>
          <a:ext cx="0" cy="0"/>
          <a:chOff x="0" y="0"/>
          <a:chExt cx="0" cy="0"/>
        </a:xfrm>
      </p:grpSpPr>
      <p:sp>
        <p:nvSpPr>
          <p:cNvPr id="307" name="Google Shape;307;p47"/>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8" name="Google Shape;308;p47"/>
          <p:cNvCxnSpPr/>
          <p:nvPr/>
        </p:nvCxnSpPr>
        <p:spPr>
          <a:xfrm rot="10800000">
            <a:off x="-1604675" y="1624350"/>
            <a:ext cx="4819800" cy="4419600"/>
          </a:xfrm>
          <a:prstGeom prst="straightConnector1">
            <a:avLst/>
          </a:prstGeom>
          <a:noFill/>
          <a:ln w="19050" cap="flat" cmpd="sng">
            <a:solidFill>
              <a:schemeClr val="lt1"/>
            </a:solidFill>
            <a:prstDash val="solid"/>
            <a:round/>
            <a:headEnd type="none" w="sm" len="sm"/>
            <a:tailEnd type="none" w="sm" len="sm"/>
          </a:ln>
        </p:spPr>
      </p:cxnSp>
      <p:sp>
        <p:nvSpPr>
          <p:cNvPr id="309" name="Google Shape;309;p47"/>
          <p:cNvSpPr txBox="1">
            <a:spLocks noGrp="1"/>
          </p:cNvSpPr>
          <p:nvPr>
            <p:ph type="title"/>
          </p:nvPr>
        </p:nvSpPr>
        <p:spPr>
          <a:xfrm>
            <a:off x="5690650" y="1883225"/>
            <a:ext cx="31938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0" name="Google Shape;310;p47"/>
          <p:cNvSpPr txBox="1">
            <a:spLocks noGrp="1"/>
          </p:cNvSpPr>
          <p:nvPr>
            <p:ph type="title" idx="2"/>
          </p:nvPr>
        </p:nvSpPr>
        <p:spPr>
          <a:xfrm>
            <a:off x="4810771" y="1164068"/>
            <a:ext cx="684600" cy="290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1" name="Google Shape;311;p47"/>
          <p:cNvSpPr txBox="1">
            <a:spLocks noGrp="1"/>
          </p:cNvSpPr>
          <p:nvPr>
            <p:ph type="title" idx="3"/>
          </p:nvPr>
        </p:nvSpPr>
        <p:spPr>
          <a:xfrm>
            <a:off x="4810771" y="2031990"/>
            <a:ext cx="684600" cy="290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2" name="Google Shape;312;p47"/>
          <p:cNvSpPr txBox="1">
            <a:spLocks noGrp="1"/>
          </p:cNvSpPr>
          <p:nvPr>
            <p:ph type="title" idx="4"/>
          </p:nvPr>
        </p:nvSpPr>
        <p:spPr>
          <a:xfrm>
            <a:off x="5690650" y="3628275"/>
            <a:ext cx="31938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3" name="Google Shape;313;p47"/>
          <p:cNvSpPr txBox="1">
            <a:spLocks noGrp="1"/>
          </p:cNvSpPr>
          <p:nvPr>
            <p:ph type="title" idx="5"/>
          </p:nvPr>
        </p:nvSpPr>
        <p:spPr>
          <a:xfrm>
            <a:off x="5690650" y="1044000"/>
            <a:ext cx="31938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4" name="Google Shape;314;p47"/>
          <p:cNvSpPr txBox="1">
            <a:spLocks noGrp="1"/>
          </p:cNvSpPr>
          <p:nvPr>
            <p:ph type="title" idx="6"/>
          </p:nvPr>
        </p:nvSpPr>
        <p:spPr>
          <a:xfrm>
            <a:off x="5690650" y="2760350"/>
            <a:ext cx="31938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5" name="Google Shape;315;p47"/>
          <p:cNvSpPr txBox="1">
            <a:spLocks noGrp="1"/>
          </p:cNvSpPr>
          <p:nvPr>
            <p:ph type="title" idx="7"/>
          </p:nvPr>
        </p:nvSpPr>
        <p:spPr>
          <a:xfrm>
            <a:off x="4810771" y="2880418"/>
            <a:ext cx="684600" cy="290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6" name="Google Shape;316;p47"/>
          <p:cNvSpPr txBox="1">
            <a:spLocks noGrp="1"/>
          </p:cNvSpPr>
          <p:nvPr>
            <p:ph type="title" idx="8"/>
          </p:nvPr>
        </p:nvSpPr>
        <p:spPr>
          <a:xfrm>
            <a:off x="4810771" y="3748340"/>
            <a:ext cx="684600" cy="290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7" name="Google Shape;317;p47"/>
          <p:cNvSpPr txBox="1">
            <a:spLocks noGrp="1"/>
          </p:cNvSpPr>
          <p:nvPr>
            <p:ph type="subTitle" idx="1"/>
          </p:nvPr>
        </p:nvSpPr>
        <p:spPr>
          <a:xfrm>
            <a:off x="5690650" y="1319545"/>
            <a:ext cx="2454000" cy="23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18" name="Google Shape;318;p47"/>
          <p:cNvSpPr txBox="1">
            <a:spLocks noGrp="1"/>
          </p:cNvSpPr>
          <p:nvPr>
            <p:ph type="subTitle" idx="9"/>
          </p:nvPr>
        </p:nvSpPr>
        <p:spPr>
          <a:xfrm>
            <a:off x="5690650" y="3045420"/>
            <a:ext cx="2454000" cy="23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19" name="Google Shape;319;p47"/>
          <p:cNvSpPr txBox="1">
            <a:spLocks noGrp="1"/>
          </p:cNvSpPr>
          <p:nvPr>
            <p:ph type="subTitle" idx="13"/>
          </p:nvPr>
        </p:nvSpPr>
        <p:spPr>
          <a:xfrm>
            <a:off x="5690650" y="2162698"/>
            <a:ext cx="2454000" cy="23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0" name="Google Shape;320;p47"/>
          <p:cNvSpPr txBox="1">
            <a:spLocks noGrp="1"/>
          </p:cNvSpPr>
          <p:nvPr>
            <p:ph type="subTitle" idx="14"/>
          </p:nvPr>
        </p:nvSpPr>
        <p:spPr>
          <a:xfrm>
            <a:off x="5690650" y="3907748"/>
            <a:ext cx="2454000" cy="23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1" name="Google Shape;321;p47"/>
          <p:cNvSpPr txBox="1">
            <a:spLocks noGrp="1"/>
          </p:cNvSpPr>
          <p:nvPr>
            <p:ph type="title" idx="15"/>
          </p:nvPr>
        </p:nvSpPr>
        <p:spPr>
          <a:xfrm>
            <a:off x="713225" y="2198800"/>
            <a:ext cx="34164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700"/>
              <a:buNone/>
              <a:defRPr sz="3000" b="1">
                <a:solidFill>
                  <a:schemeClr val="lt1"/>
                </a:solidFill>
              </a:defRPr>
            </a:lvl1pPr>
            <a:lvl2pPr lvl="1" algn="l" rtl="0">
              <a:lnSpc>
                <a:spcPct val="100000"/>
              </a:lnSpc>
              <a:spcBef>
                <a:spcPts val="0"/>
              </a:spcBef>
              <a:spcAft>
                <a:spcPts val="0"/>
              </a:spcAft>
              <a:buClr>
                <a:schemeClr val="lt1"/>
              </a:buClr>
              <a:buSzPts val="3000"/>
              <a:buNone/>
              <a:defRPr b="1">
                <a:solidFill>
                  <a:schemeClr val="lt1"/>
                </a:solidFill>
              </a:defRPr>
            </a:lvl2pPr>
            <a:lvl3pPr lvl="2" algn="l" rtl="0">
              <a:lnSpc>
                <a:spcPct val="100000"/>
              </a:lnSpc>
              <a:spcBef>
                <a:spcPts val="0"/>
              </a:spcBef>
              <a:spcAft>
                <a:spcPts val="0"/>
              </a:spcAft>
              <a:buClr>
                <a:schemeClr val="lt1"/>
              </a:buClr>
              <a:buSzPts val="3000"/>
              <a:buNone/>
              <a:defRPr b="1">
                <a:solidFill>
                  <a:schemeClr val="lt1"/>
                </a:solidFill>
              </a:defRPr>
            </a:lvl3pPr>
            <a:lvl4pPr lvl="3" algn="l" rtl="0">
              <a:lnSpc>
                <a:spcPct val="100000"/>
              </a:lnSpc>
              <a:spcBef>
                <a:spcPts val="0"/>
              </a:spcBef>
              <a:spcAft>
                <a:spcPts val="0"/>
              </a:spcAft>
              <a:buClr>
                <a:schemeClr val="lt1"/>
              </a:buClr>
              <a:buSzPts val="3000"/>
              <a:buNone/>
              <a:defRPr b="1">
                <a:solidFill>
                  <a:schemeClr val="lt1"/>
                </a:solidFill>
              </a:defRPr>
            </a:lvl4pPr>
            <a:lvl5pPr lvl="4" algn="l" rtl="0">
              <a:lnSpc>
                <a:spcPct val="100000"/>
              </a:lnSpc>
              <a:spcBef>
                <a:spcPts val="0"/>
              </a:spcBef>
              <a:spcAft>
                <a:spcPts val="0"/>
              </a:spcAft>
              <a:buClr>
                <a:schemeClr val="lt1"/>
              </a:buClr>
              <a:buSzPts val="3000"/>
              <a:buNone/>
              <a:defRPr b="1">
                <a:solidFill>
                  <a:schemeClr val="lt1"/>
                </a:solidFill>
              </a:defRPr>
            </a:lvl5pPr>
            <a:lvl6pPr lvl="5" algn="l" rtl="0">
              <a:lnSpc>
                <a:spcPct val="100000"/>
              </a:lnSpc>
              <a:spcBef>
                <a:spcPts val="0"/>
              </a:spcBef>
              <a:spcAft>
                <a:spcPts val="0"/>
              </a:spcAft>
              <a:buClr>
                <a:schemeClr val="lt1"/>
              </a:buClr>
              <a:buSzPts val="3000"/>
              <a:buNone/>
              <a:defRPr b="1">
                <a:solidFill>
                  <a:schemeClr val="lt1"/>
                </a:solidFill>
              </a:defRPr>
            </a:lvl6pPr>
            <a:lvl7pPr lvl="6" algn="l" rtl="0">
              <a:lnSpc>
                <a:spcPct val="100000"/>
              </a:lnSpc>
              <a:spcBef>
                <a:spcPts val="0"/>
              </a:spcBef>
              <a:spcAft>
                <a:spcPts val="0"/>
              </a:spcAft>
              <a:buClr>
                <a:schemeClr val="lt1"/>
              </a:buClr>
              <a:buSzPts val="3000"/>
              <a:buNone/>
              <a:defRPr b="1">
                <a:solidFill>
                  <a:schemeClr val="lt1"/>
                </a:solidFill>
              </a:defRPr>
            </a:lvl7pPr>
            <a:lvl8pPr lvl="7" algn="l" rtl="0">
              <a:lnSpc>
                <a:spcPct val="100000"/>
              </a:lnSpc>
              <a:spcBef>
                <a:spcPts val="0"/>
              </a:spcBef>
              <a:spcAft>
                <a:spcPts val="0"/>
              </a:spcAft>
              <a:buClr>
                <a:schemeClr val="lt1"/>
              </a:buClr>
              <a:buSzPts val="3000"/>
              <a:buNone/>
              <a:defRPr b="1">
                <a:solidFill>
                  <a:schemeClr val="lt1"/>
                </a:solidFill>
              </a:defRPr>
            </a:lvl8pPr>
            <a:lvl9pPr lvl="8" algn="l" rtl="0">
              <a:lnSpc>
                <a:spcPct val="100000"/>
              </a:lnSpc>
              <a:spcBef>
                <a:spcPts val="0"/>
              </a:spcBef>
              <a:spcAft>
                <a:spcPts val="0"/>
              </a:spcAft>
              <a:buClr>
                <a:schemeClr val="lt1"/>
              </a:buClr>
              <a:buSzPts val="3000"/>
              <a:buNone/>
              <a:defRPr b="1">
                <a:solidFill>
                  <a:schemeClr val="lt1"/>
                </a:solidFill>
              </a:defRPr>
            </a:lvl9pPr>
          </a:lstStyle>
          <a:p>
            <a:endParaRPr/>
          </a:p>
        </p:txBody>
      </p:sp>
      <p:sp>
        <p:nvSpPr>
          <p:cNvPr id="322" name="Google Shape;322;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4784875" y="2098184"/>
            <a:ext cx="3423600" cy="862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3600"/>
              <a:buNone/>
              <a:defRPr sz="3400" b="1">
                <a:solidFill>
                  <a:schemeClr val="dk1"/>
                </a:solidFill>
              </a:defRPr>
            </a:lvl1pPr>
            <a:lvl2pPr lvl="1" algn="r" rtl="0">
              <a:lnSpc>
                <a:spcPct val="100000"/>
              </a:lnSpc>
              <a:spcBef>
                <a:spcPts val="0"/>
              </a:spcBef>
              <a:spcAft>
                <a:spcPts val="0"/>
              </a:spcAft>
              <a:buClr>
                <a:schemeClr val="dk1"/>
              </a:buClr>
              <a:buSzPts val="3600"/>
              <a:buNone/>
              <a:defRPr sz="3600" b="1">
                <a:solidFill>
                  <a:schemeClr val="dk1"/>
                </a:solidFill>
              </a:defRPr>
            </a:lvl2pPr>
            <a:lvl3pPr lvl="2" algn="r" rtl="0">
              <a:lnSpc>
                <a:spcPct val="100000"/>
              </a:lnSpc>
              <a:spcBef>
                <a:spcPts val="0"/>
              </a:spcBef>
              <a:spcAft>
                <a:spcPts val="0"/>
              </a:spcAft>
              <a:buClr>
                <a:schemeClr val="dk1"/>
              </a:buClr>
              <a:buSzPts val="3600"/>
              <a:buNone/>
              <a:defRPr sz="3600" b="1">
                <a:solidFill>
                  <a:schemeClr val="dk1"/>
                </a:solidFill>
              </a:defRPr>
            </a:lvl3pPr>
            <a:lvl4pPr lvl="3" algn="r" rtl="0">
              <a:lnSpc>
                <a:spcPct val="100000"/>
              </a:lnSpc>
              <a:spcBef>
                <a:spcPts val="0"/>
              </a:spcBef>
              <a:spcAft>
                <a:spcPts val="0"/>
              </a:spcAft>
              <a:buClr>
                <a:schemeClr val="dk1"/>
              </a:buClr>
              <a:buSzPts val="3600"/>
              <a:buNone/>
              <a:defRPr sz="3600" b="1">
                <a:solidFill>
                  <a:schemeClr val="dk1"/>
                </a:solidFill>
              </a:defRPr>
            </a:lvl4pPr>
            <a:lvl5pPr lvl="4" algn="r" rtl="0">
              <a:lnSpc>
                <a:spcPct val="100000"/>
              </a:lnSpc>
              <a:spcBef>
                <a:spcPts val="0"/>
              </a:spcBef>
              <a:spcAft>
                <a:spcPts val="0"/>
              </a:spcAft>
              <a:buClr>
                <a:schemeClr val="dk1"/>
              </a:buClr>
              <a:buSzPts val="3600"/>
              <a:buNone/>
              <a:defRPr sz="3600" b="1">
                <a:solidFill>
                  <a:schemeClr val="dk1"/>
                </a:solidFill>
              </a:defRPr>
            </a:lvl5pPr>
            <a:lvl6pPr lvl="5" algn="r" rtl="0">
              <a:lnSpc>
                <a:spcPct val="100000"/>
              </a:lnSpc>
              <a:spcBef>
                <a:spcPts val="0"/>
              </a:spcBef>
              <a:spcAft>
                <a:spcPts val="0"/>
              </a:spcAft>
              <a:buClr>
                <a:schemeClr val="dk1"/>
              </a:buClr>
              <a:buSzPts val="3600"/>
              <a:buNone/>
              <a:defRPr sz="3600" b="1">
                <a:solidFill>
                  <a:schemeClr val="dk1"/>
                </a:solidFill>
              </a:defRPr>
            </a:lvl6pPr>
            <a:lvl7pPr lvl="6" algn="r" rtl="0">
              <a:lnSpc>
                <a:spcPct val="100000"/>
              </a:lnSpc>
              <a:spcBef>
                <a:spcPts val="0"/>
              </a:spcBef>
              <a:spcAft>
                <a:spcPts val="0"/>
              </a:spcAft>
              <a:buClr>
                <a:schemeClr val="dk1"/>
              </a:buClr>
              <a:buSzPts val="3600"/>
              <a:buNone/>
              <a:defRPr sz="3600" b="1">
                <a:solidFill>
                  <a:schemeClr val="dk1"/>
                </a:solidFill>
              </a:defRPr>
            </a:lvl7pPr>
            <a:lvl8pPr lvl="7" algn="r" rtl="0">
              <a:lnSpc>
                <a:spcPct val="100000"/>
              </a:lnSpc>
              <a:spcBef>
                <a:spcPts val="0"/>
              </a:spcBef>
              <a:spcAft>
                <a:spcPts val="0"/>
              </a:spcAft>
              <a:buClr>
                <a:schemeClr val="dk1"/>
              </a:buClr>
              <a:buSzPts val="3600"/>
              <a:buNone/>
              <a:defRPr sz="3600" b="1">
                <a:solidFill>
                  <a:schemeClr val="dk1"/>
                </a:solidFill>
              </a:defRPr>
            </a:lvl8pPr>
            <a:lvl9pPr lvl="8" algn="r" rtl="0">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325" name="Google Shape;325;p48"/>
          <p:cNvSpPr txBox="1">
            <a:spLocks noGrp="1"/>
          </p:cNvSpPr>
          <p:nvPr>
            <p:ph type="title" idx="2"/>
          </p:nvPr>
        </p:nvSpPr>
        <p:spPr>
          <a:xfrm>
            <a:off x="5151175" y="1032009"/>
            <a:ext cx="3057300" cy="862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8000"/>
              <a:buNone/>
              <a:defRPr sz="8000" b="1">
                <a:solidFill>
                  <a:schemeClr val="dk1"/>
                </a:solidFill>
              </a:defRPr>
            </a:lvl1pPr>
            <a:lvl2pPr lvl="1" algn="r" rtl="0">
              <a:lnSpc>
                <a:spcPct val="100000"/>
              </a:lnSpc>
              <a:spcBef>
                <a:spcPts val="0"/>
              </a:spcBef>
              <a:spcAft>
                <a:spcPts val="0"/>
              </a:spcAft>
              <a:buClr>
                <a:schemeClr val="dk1"/>
              </a:buClr>
              <a:buSzPts val="8000"/>
              <a:buNone/>
              <a:defRPr sz="8000" b="1">
                <a:solidFill>
                  <a:schemeClr val="dk1"/>
                </a:solidFill>
              </a:defRPr>
            </a:lvl2pPr>
            <a:lvl3pPr lvl="2" algn="r" rtl="0">
              <a:lnSpc>
                <a:spcPct val="100000"/>
              </a:lnSpc>
              <a:spcBef>
                <a:spcPts val="0"/>
              </a:spcBef>
              <a:spcAft>
                <a:spcPts val="0"/>
              </a:spcAft>
              <a:buClr>
                <a:schemeClr val="dk1"/>
              </a:buClr>
              <a:buSzPts val="8000"/>
              <a:buNone/>
              <a:defRPr sz="8000" b="1">
                <a:solidFill>
                  <a:schemeClr val="dk1"/>
                </a:solidFill>
              </a:defRPr>
            </a:lvl3pPr>
            <a:lvl4pPr lvl="3" algn="r" rtl="0">
              <a:lnSpc>
                <a:spcPct val="100000"/>
              </a:lnSpc>
              <a:spcBef>
                <a:spcPts val="0"/>
              </a:spcBef>
              <a:spcAft>
                <a:spcPts val="0"/>
              </a:spcAft>
              <a:buClr>
                <a:schemeClr val="dk1"/>
              </a:buClr>
              <a:buSzPts val="8000"/>
              <a:buNone/>
              <a:defRPr sz="8000" b="1">
                <a:solidFill>
                  <a:schemeClr val="dk1"/>
                </a:solidFill>
              </a:defRPr>
            </a:lvl4pPr>
            <a:lvl5pPr lvl="4" algn="r" rtl="0">
              <a:lnSpc>
                <a:spcPct val="100000"/>
              </a:lnSpc>
              <a:spcBef>
                <a:spcPts val="0"/>
              </a:spcBef>
              <a:spcAft>
                <a:spcPts val="0"/>
              </a:spcAft>
              <a:buClr>
                <a:schemeClr val="dk1"/>
              </a:buClr>
              <a:buSzPts val="8000"/>
              <a:buNone/>
              <a:defRPr sz="8000" b="1">
                <a:solidFill>
                  <a:schemeClr val="dk1"/>
                </a:solidFill>
              </a:defRPr>
            </a:lvl5pPr>
            <a:lvl6pPr lvl="5" algn="r" rtl="0">
              <a:lnSpc>
                <a:spcPct val="100000"/>
              </a:lnSpc>
              <a:spcBef>
                <a:spcPts val="0"/>
              </a:spcBef>
              <a:spcAft>
                <a:spcPts val="0"/>
              </a:spcAft>
              <a:buClr>
                <a:schemeClr val="dk1"/>
              </a:buClr>
              <a:buSzPts val="8000"/>
              <a:buNone/>
              <a:defRPr sz="8000" b="1">
                <a:solidFill>
                  <a:schemeClr val="dk1"/>
                </a:solidFill>
              </a:defRPr>
            </a:lvl6pPr>
            <a:lvl7pPr lvl="6" algn="r" rtl="0">
              <a:lnSpc>
                <a:spcPct val="100000"/>
              </a:lnSpc>
              <a:spcBef>
                <a:spcPts val="0"/>
              </a:spcBef>
              <a:spcAft>
                <a:spcPts val="0"/>
              </a:spcAft>
              <a:buClr>
                <a:schemeClr val="dk1"/>
              </a:buClr>
              <a:buSzPts val="8000"/>
              <a:buNone/>
              <a:defRPr sz="8000" b="1">
                <a:solidFill>
                  <a:schemeClr val="dk1"/>
                </a:solidFill>
              </a:defRPr>
            </a:lvl7pPr>
            <a:lvl8pPr lvl="7" algn="r" rtl="0">
              <a:lnSpc>
                <a:spcPct val="100000"/>
              </a:lnSpc>
              <a:spcBef>
                <a:spcPts val="0"/>
              </a:spcBef>
              <a:spcAft>
                <a:spcPts val="0"/>
              </a:spcAft>
              <a:buClr>
                <a:schemeClr val="dk1"/>
              </a:buClr>
              <a:buSzPts val="8000"/>
              <a:buNone/>
              <a:defRPr sz="8000" b="1">
                <a:solidFill>
                  <a:schemeClr val="dk1"/>
                </a:solidFill>
              </a:defRPr>
            </a:lvl8pPr>
            <a:lvl9pPr lvl="8" algn="r" rtl="0">
              <a:lnSpc>
                <a:spcPct val="100000"/>
              </a:lnSpc>
              <a:spcBef>
                <a:spcPts val="0"/>
              </a:spcBef>
              <a:spcAft>
                <a:spcPts val="0"/>
              </a:spcAft>
              <a:buClr>
                <a:schemeClr val="dk1"/>
              </a:buClr>
              <a:buSzPts val="8000"/>
              <a:buNone/>
              <a:defRPr sz="8000" b="1">
                <a:solidFill>
                  <a:schemeClr val="dk1"/>
                </a:solidFill>
              </a:defRPr>
            </a:lvl9pPr>
          </a:lstStyle>
          <a:p>
            <a:endParaRPr/>
          </a:p>
        </p:txBody>
      </p:sp>
      <p:sp>
        <p:nvSpPr>
          <p:cNvPr id="326" name="Google Shape;326;p48"/>
          <p:cNvSpPr txBox="1">
            <a:spLocks noGrp="1"/>
          </p:cNvSpPr>
          <p:nvPr>
            <p:ph type="subTitle" idx="1"/>
          </p:nvPr>
        </p:nvSpPr>
        <p:spPr>
          <a:xfrm>
            <a:off x="6127050" y="3320300"/>
            <a:ext cx="2081400" cy="524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cxnSp>
        <p:nvCxnSpPr>
          <p:cNvPr id="327" name="Google Shape;327;p48"/>
          <p:cNvCxnSpPr/>
          <p:nvPr/>
        </p:nvCxnSpPr>
        <p:spPr>
          <a:xfrm flipH="1">
            <a:off x="2814150" y="-1263000"/>
            <a:ext cx="3757500" cy="4183800"/>
          </a:xfrm>
          <a:prstGeom prst="straightConnector1">
            <a:avLst/>
          </a:prstGeom>
          <a:noFill/>
          <a:ln w="19050" cap="flat" cmpd="sng">
            <a:solidFill>
              <a:schemeClr val="dk1"/>
            </a:solidFill>
            <a:prstDash val="solid"/>
            <a:round/>
            <a:headEnd type="none" w="sm" len="sm"/>
            <a:tailEnd type="none" w="sm" len="sm"/>
          </a:ln>
        </p:spPr>
      </p:cxnSp>
      <p:sp>
        <p:nvSpPr>
          <p:cNvPr id="328" name="Google Shape;328;p48"/>
          <p:cNvSpPr/>
          <p:nvPr/>
        </p:nvSpPr>
        <p:spPr>
          <a:xfrm flipH="1">
            <a:off x="7919875" y="3825775"/>
            <a:ext cx="1296000" cy="13824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330"/>
        <p:cNvGrpSpPr/>
        <p:nvPr/>
      </p:nvGrpSpPr>
      <p:grpSpPr>
        <a:xfrm>
          <a:off x="0" y="0"/>
          <a:ext cx="0" cy="0"/>
          <a:chOff x="0" y="0"/>
          <a:chExt cx="0" cy="0"/>
        </a:xfrm>
      </p:grpSpPr>
      <p:sp>
        <p:nvSpPr>
          <p:cNvPr id="331" name="Google Shape;331;p49"/>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2" name="Google Shape;332;p49"/>
          <p:cNvSpPr txBox="1">
            <a:spLocks noGrp="1"/>
          </p:cNvSpPr>
          <p:nvPr>
            <p:ph type="title"/>
          </p:nvPr>
        </p:nvSpPr>
        <p:spPr>
          <a:xfrm>
            <a:off x="713225" y="1440200"/>
            <a:ext cx="3858900" cy="52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000"/>
              <a:buNone/>
              <a:defRPr sz="3000" b="1">
                <a:solidFill>
                  <a:schemeClr val="dk1"/>
                </a:solidFill>
              </a:defRPr>
            </a:lvl1pPr>
            <a:lvl2pPr lvl="1" algn="l" rtl="0">
              <a:lnSpc>
                <a:spcPct val="100000"/>
              </a:lnSpc>
              <a:spcBef>
                <a:spcPts val="0"/>
              </a:spcBef>
              <a:spcAft>
                <a:spcPts val="0"/>
              </a:spcAft>
              <a:buClr>
                <a:schemeClr val="dk1"/>
              </a:buClr>
              <a:buSzPts val="2000"/>
              <a:buNone/>
              <a:defRPr sz="2000" b="1">
                <a:solidFill>
                  <a:schemeClr val="dk1"/>
                </a:solidFill>
              </a:defRPr>
            </a:lvl2pPr>
            <a:lvl3pPr lvl="2" algn="l" rtl="0">
              <a:lnSpc>
                <a:spcPct val="100000"/>
              </a:lnSpc>
              <a:spcBef>
                <a:spcPts val="0"/>
              </a:spcBef>
              <a:spcAft>
                <a:spcPts val="0"/>
              </a:spcAft>
              <a:buClr>
                <a:schemeClr val="dk1"/>
              </a:buClr>
              <a:buSzPts val="2000"/>
              <a:buNone/>
              <a:defRPr sz="2000" b="1">
                <a:solidFill>
                  <a:schemeClr val="dk1"/>
                </a:solidFill>
              </a:defRPr>
            </a:lvl3pPr>
            <a:lvl4pPr lvl="3" algn="l" rtl="0">
              <a:lnSpc>
                <a:spcPct val="100000"/>
              </a:lnSpc>
              <a:spcBef>
                <a:spcPts val="0"/>
              </a:spcBef>
              <a:spcAft>
                <a:spcPts val="0"/>
              </a:spcAft>
              <a:buClr>
                <a:schemeClr val="dk1"/>
              </a:buClr>
              <a:buSzPts val="2000"/>
              <a:buNone/>
              <a:defRPr sz="2000" b="1">
                <a:solidFill>
                  <a:schemeClr val="dk1"/>
                </a:solidFill>
              </a:defRPr>
            </a:lvl4pPr>
            <a:lvl5pPr lvl="4" algn="l" rtl="0">
              <a:lnSpc>
                <a:spcPct val="100000"/>
              </a:lnSpc>
              <a:spcBef>
                <a:spcPts val="0"/>
              </a:spcBef>
              <a:spcAft>
                <a:spcPts val="0"/>
              </a:spcAft>
              <a:buClr>
                <a:schemeClr val="dk1"/>
              </a:buClr>
              <a:buSzPts val="2000"/>
              <a:buNone/>
              <a:defRPr sz="2000" b="1">
                <a:solidFill>
                  <a:schemeClr val="dk1"/>
                </a:solidFill>
              </a:defRPr>
            </a:lvl5pPr>
            <a:lvl6pPr lvl="5" algn="l" rtl="0">
              <a:lnSpc>
                <a:spcPct val="100000"/>
              </a:lnSpc>
              <a:spcBef>
                <a:spcPts val="0"/>
              </a:spcBef>
              <a:spcAft>
                <a:spcPts val="0"/>
              </a:spcAft>
              <a:buClr>
                <a:schemeClr val="dk1"/>
              </a:buClr>
              <a:buSzPts val="2000"/>
              <a:buNone/>
              <a:defRPr sz="2000" b="1">
                <a:solidFill>
                  <a:schemeClr val="dk1"/>
                </a:solidFill>
              </a:defRPr>
            </a:lvl6pPr>
            <a:lvl7pPr lvl="6" algn="l" rtl="0">
              <a:lnSpc>
                <a:spcPct val="100000"/>
              </a:lnSpc>
              <a:spcBef>
                <a:spcPts val="0"/>
              </a:spcBef>
              <a:spcAft>
                <a:spcPts val="0"/>
              </a:spcAft>
              <a:buClr>
                <a:schemeClr val="dk1"/>
              </a:buClr>
              <a:buSzPts val="2000"/>
              <a:buNone/>
              <a:defRPr sz="2000" b="1">
                <a:solidFill>
                  <a:schemeClr val="dk1"/>
                </a:solidFill>
              </a:defRPr>
            </a:lvl7pPr>
            <a:lvl8pPr lvl="7" algn="l" rtl="0">
              <a:lnSpc>
                <a:spcPct val="100000"/>
              </a:lnSpc>
              <a:spcBef>
                <a:spcPts val="0"/>
              </a:spcBef>
              <a:spcAft>
                <a:spcPts val="0"/>
              </a:spcAft>
              <a:buClr>
                <a:schemeClr val="dk1"/>
              </a:buClr>
              <a:buSzPts val="2000"/>
              <a:buNone/>
              <a:defRPr sz="2000" b="1">
                <a:solidFill>
                  <a:schemeClr val="dk1"/>
                </a:solidFill>
              </a:defRPr>
            </a:lvl8pPr>
            <a:lvl9pPr lvl="8" algn="l"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333" name="Google Shape;333;p49"/>
          <p:cNvSpPr txBox="1">
            <a:spLocks noGrp="1"/>
          </p:cNvSpPr>
          <p:nvPr>
            <p:ph type="subTitle" idx="1"/>
          </p:nvPr>
        </p:nvSpPr>
        <p:spPr>
          <a:xfrm>
            <a:off x="713225" y="2263300"/>
            <a:ext cx="3400800" cy="13173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lgn="l" rtl="0">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rtl="0">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rtl="0">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34" name="Google Shape;334;p49"/>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336"/>
        <p:cNvGrpSpPr/>
        <p:nvPr/>
      </p:nvGrpSpPr>
      <p:grpSpPr>
        <a:xfrm>
          <a:off x="0" y="0"/>
          <a:ext cx="0" cy="0"/>
          <a:chOff x="0" y="0"/>
          <a:chExt cx="0" cy="0"/>
        </a:xfrm>
      </p:grpSpPr>
      <p:sp>
        <p:nvSpPr>
          <p:cNvPr id="337" name="Google Shape;337;p50"/>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50"/>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50"/>
          <p:cNvSpPr txBox="1">
            <a:spLocks noGrp="1"/>
          </p:cNvSpPr>
          <p:nvPr>
            <p:ph type="body" idx="1"/>
          </p:nvPr>
        </p:nvSpPr>
        <p:spPr>
          <a:xfrm>
            <a:off x="2517475" y="2351960"/>
            <a:ext cx="4109100" cy="1484100"/>
          </a:xfrm>
          <a:prstGeom prst="rect">
            <a:avLst/>
          </a:prstGeom>
          <a:noFill/>
          <a:ln>
            <a:noFill/>
          </a:ln>
        </p:spPr>
        <p:txBody>
          <a:bodyPr spcFirstLastPara="1" wrap="square" lIns="91425" tIns="91425" rIns="91425" bIns="91425" anchor="t" anchorCtr="0">
            <a:noAutofit/>
          </a:bodyPr>
          <a:lstStyle>
            <a:lvl1pPr marL="457200" lvl="0" indent="-323850" algn="l"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lnSpc>
                <a:spcPct val="115000"/>
              </a:lnSpc>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lnSpc>
                <a:spcPct val="115000"/>
              </a:lnSpc>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340" name="Google Shape;340;p50"/>
          <p:cNvSpPr txBox="1">
            <a:spLocks noGrp="1"/>
          </p:cNvSpPr>
          <p:nvPr>
            <p:ph type="title"/>
          </p:nvPr>
        </p:nvSpPr>
        <p:spPr>
          <a:xfrm>
            <a:off x="1687950" y="1521325"/>
            <a:ext cx="57681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341" name="Google Shape;341;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Didact Gothic"/>
                <a:ea typeface="Didact Gothic"/>
                <a:cs typeface="Didact Gothic"/>
                <a:sym typeface="Didact Gothic"/>
              </a:defRPr>
            </a:lvl1pPr>
            <a:lvl2pPr lvl="1">
              <a:buNone/>
              <a:defRPr>
                <a:solidFill>
                  <a:schemeClr val="dk1"/>
                </a:solidFill>
                <a:latin typeface="Didact Gothic"/>
                <a:ea typeface="Didact Gothic"/>
                <a:cs typeface="Didact Gothic"/>
                <a:sym typeface="Didact Gothic"/>
              </a:defRPr>
            </a:lvl2pPr>
            <a:lvl3pPr lvl="2">
              <a:buNone/>
              <a:defRPr>
                <a:solidFill>
                  <a:schemeClr val="dk1"/>
                </a:solidFill>
                <a:latin typeface="Didact Gothic"/>
                <a:ea typeface="Didact Gothic"/>
                <a:cs typeface="Didact Gothic"/>
                <a:sym typeface="Didact Gothic"/>
              </a:defRPr>
            </a:lvl3pPr>
            <a:lvl4pPr lvl="3">
              <a:buNone/>
              <a:defRPr>
                <a:solidFill>
                  <a:schemeClr val="dk1"/>
                </a:solidFill>
                <a:latin typeface="Didact Gothic"/>
                <a:ea typeface="Didact Gothic"/>
                <a:cs typeface="Didact Gothic"/>
                <a:sym typeface="Didact Gothic"/>
              </a:defRPr>
            </a:lvl4pPr>
            <a:lvl5pPr lvl="4">
              <a:buNone/>
              <a:defRPr>
                <a:solidFill>
                  <a:schemeClr val="dk1"/>
                </a:solidFill>
                <a:latin typeface="Didact Gothic"/>
                <a:ea typeface="Didact Gothic"/>
                <a:cs typeface="Didact Gothic"/>
                <a:sym typeface="Didact Gothic"/>
              </a:defRPr>
            </a:lvl5pPr>
            <a:lvl6pPr lvl="5">
              <a:buNone/>
              <a:defRPr>
                <a:solidFill>
                  <a:schemeClr val="dk1"/>
                </a:solidFill>
                <a:latin typeface="Didact Gothic"/>
                <a:ea typeface="Didact Gothic"/>
                <a:cs typeface="Didact Gothic"/>
                <a:sym typeface="Didact Gothic"/>
              </a:defRPr>
            </a:lvl6pPr>
            <a:lvl7pPr lvl="6">
              <a:buNone/>
              <a:defRPr>
                <a:solidFill>
                  <a:schemeClr val="dk1"/>
                </a:solidFill>
                <a:latin typeface="Didact Gothic"/>
                <a:ea typeface="Didact Gothic"/>
                <a:cs typeface="Didact Gothic"/>
                <a:sym typeface="Didact Gothic"/>
              </a:defRPr>
            </a:lvl7pPr>
            <a:lvl8pPr lvl="7">
              <a:buNone/>
              <a:defRPr>
                <a:solidFill>
                  <a:schemeClr val="dk1"/>
                </a:solidFill>
                <a:latin typeface="Didact Gothic"/>
                <a:ea typeface="Didact Gothic"/>
                <a:cs typeface="Didact Gothic"/>
                <a:sym typeface="Didact Gothic"/>
              </a:defRPr>
            </a:lvl8pPr>
            <a:lvl9pPr lvl="8">
              <a:buNone/>
              <a:defRPr>
                <a:solidFill>
                  <a:schemeClr val="dk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accent5"/>
        </a:solidFill>
        <a:effectLst/>
      </p:bgPr>
    </p:bg>
    <p:spTree>
      <p:nvGrpSpPr>
        <p:cNvPr id="1" name="Shape 342"/>
        <p:cNvGrpSpPr/>
        <p:nvPr/>
      </p:nvGrpSpPr>
      <p:grpSpPr>
        <a:xfrm>
          <a:off x="0" y="0"/>
          <a:ext cx="0" cy="0"/>
          <a:chOff x="0" y="0"/>
          <a:chExt cx="0" cy="0"/>
        </a:xfrm>
      </p:grpSpPr>
      <p:sp>
        <p:nvSpPr>
          <p:cNvPr id="343" name="Google Shape;343;p51"/>
          <p:cNvSpPr txBox="1">
            <a:spLocks noGrp="1"/>
          </p:cNvSpPr>
          <p:nvPr>
            <p:ph type="title"/>
          </p:nvPr>
        </p:nvSpPr>
        <p:spPr>
          <a:xfrm>
            <a:off x="862450" y="3418086"/>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44" name="Google Shape;344;p51"/>
          <p:cNvSpPr txBox="1">
            <a:spLocks noGrp="1"/>
          </p:cNvSpPr>
          <p:nvPr>
            <p:ph type="subTitle" idx="1"/>
          </p:nvPr>
        </p:nvSpPr>
        <p:spPr>
          <a:xfrm>
            <a:off x="424450" y="3659411"/>
            <a:ext cx="2639700" cy="797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45" name="Google Shape;345;p51"/>
          <p:cNvSpPr txBox="1">
            <a:spLocks noGrp="1"/>
          </p:cNvSpPr>
          <p:nvPr>
            <p:ph type="title" idx="2"/>
          </p:nvPr>
        </p:nvSpPr>
        <p:spPr>
          <a:xfrm>
            <a:off x="6525755" y="3418086"/>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46" name="Google Shape;346;p51"/>
          <p:cNvSpPr txBox="1">
            <a:spLocks noGrp="1"/>
          </p:cNvSpPr>
          <p:nvPr>
            <p:ph type="subTitle" idx="3"/>
          </p:nvPr>
        </p:nvSpPr>
        <p:spPr>
          <a:xfrm>
            <a:off x="6087751" y="3659411"/>
            <a:ext cx="2639700" cy="797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47" name="Google Shape;347;p51"/>
          <p:cNvSpPr txBox="1">
            <a:spLocks noGrp="1"/>
          </p:cNvSpPr>
          <p:nvPr>
            <p:ph type="title" idx="4"/>
          </p:nvPr>
        </p:nvSpPr>
        <p:spPr>
          <a:xfrm>
            <a:off x="3690150" y="3418086"/>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48" name="Google Shape;348;p51"/>
          <p:cNvSpPr txBox="1">
            <a:spLocks noGrp="1"/>
          </p:cNvSpPr>
          <p:nvPr>
            <p:ph type="subTitle" idx="5"/>
          </p:nvPr>
        </p:nvSpPr>
        <p:spPr>
          <a:xfrm>
            <a:off x="3252148" y="3659411"/>
            <a:ext cx="2639700" cy="797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49" name="Google Shape;349;p51"/>
          <p:cNvSpPr txBox="1">
            <a:spLocks noGrp="1"/>
          </p:cNvSpPr>
          <p:nvPr>
            <p:ph type="title" idx="6"/>
          </p:nvPr>
        </p:nvSpPr>
        <p:spPr>
          <a:xfrm>
            <a:off x="1687950" y="530725"/>
            <a:ext cx="57681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350" name="Google Shape;350;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351"/>
        <p:cNvGrpSpPr/>
        <p:nvPr/>
      </p:nvGrpSpPr>
      <p:grpSpPr>
        <a:xfrm>
          <a:off x="0" y="0"/>
          <a:ext cx="0" cy="0"/>
          <a:chOff x="0" y="0"/>
          <a:chExt cx="0" cy="0"/>
        </a:xfrm>
      </p:grpSpPr>
      <p:sp>
        <p:nvSpPr>
          <p:cNvPr id="352" name="Google Shape;352;p52"/>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52"/>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52"/>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52"/>
          <p:cNvSpPr txBox="1">
            <a:spLocks noGrp="1"/>
          </p:cNvSpPr>
          <p:nvPr>
            <p:ph type="ctrTitle"/>
          </p:nvPr>
        </p:nvSpPr>
        <p:spPr>
          <a:xfrm>
            <a:off x="1690800" y="2470300"/>
            <a:ext cx="5762400" cy="699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8000"/>
              <a:buNone/>
              <a:defRPr sz="3000" b="1">
                <a:solidFill>
                  <a:schemeClr val="lt1"/>
                </a:solidFill>
              </a:defRPr>
            </a:lvl1pPr>
            <a:lvl2pPr lvl="1" algn="ctr" rtl="0">
              <a:lnSpc>
                <a:spcPct val="100000"/>
              </a:lnSpc>
              <a:spcBef>
                <a:spcPts val="0"/>
              </a:spcBef>
              <a:spcAft>
                <a:spcPts val="0"/>
              </a:spcAft>
              <a:buClr>
                <a:schemeClr val="lt1"/>
              </a:buClr>
              <a:buSzPts val="8000"/>
              <a:buNone/>
              <a:defRPr sz="8000" b="1">
                <a:solidFill>
                  <a:schemeClr val="lt1"/>
                </a:solidFill>
              </a:defRPr>
            </a:lvl2pPr>
            <a:lvl3pPr lvl="2" algn="ctr" rtl="0">
              <a:lnSpc>
                <a:spcPct val="100000"/>
              </a:lnSpc>
              <a:spcBef>
                <a:spcPts val="0"/>
              </a:spcBef>
              <a:spcAft>
                <a:spcPts val="0"/>
              </a:spcAft>
              <a:buClr>
                <a:schemeClr val="lt1"/>
              </a:buClr>
              <a:buSzPts val="8000"/>
              <a:buNone/>
              <a:defRPr sz="8000" b="1">
                <a:solidFill>
                  <a:schemeClr val="lt1"/>
                </a:solidFill>
              </a:defRPr>
            </a:lvl3pPr>
            <a:lvl4pPr lvl="3" algn="ctr" rtl="0">
              <a:lnSpc>
                <a:spcPct val="100000"/>
              </a:lnSpc>
              <a:spcBef>
                <a:spcPts val="0"/>
              </a:spcBef>
              <a:spcAft>
                <a:spcPts val="0"/>
              </a:spcAft>
              <a:buClr>
                <a:schemeClr val="lt1"/>
              </a:buClr>
              <a:buSzPts val="8000"/>
              <a:buNone/>
              <a:defRPr sz="8000" b="1">
                <a:solidFill>
                  <a:schemeClr val="lt1"/>
                </a:solidFill>
              </a:defRPr>
            </a:lvl4pPr>
            <a:lvl5pPr lvl="4" algn="ctr" rtl="0">
              <a:lnSpc>
                <a:spcPct val="100000"/>
              </a:lnSpc>
              <a:spcBef>
                <a:spcPts val="0"/>
              </a:spcBef>
              <a:spcAft>
                <a:spcPts val="0"/>
              </a:spcAft>
              <a:buClr>
                <a:schemeClr val="lt1"/>
              </a:buClr>
              <a:buSzPts val="8000"/>
              <a:buNone/>
              <a:defRPr sz="8000" b="1">
                <a:solidFill>
                  <a:schemeClr val="lt1"/>
                </a:solidFill>
              </a:defRPr>
            </a:lvl5pPr>
            <a:lvl6pPr lvl="5" algn="ctr" rtl="0">
              <a:lnSpc>
                <a:spcPct val="100000"/>
              </a:lnSpc>
              <a:spcBef>
                <a:spcPts val="0"/>
              </a:spcBef>
              <a:spcAft>
                <a:spcPts val="0"/>
              </a:spcAft>
              <a:buClr>
                <a:schemeClr val="lt1"/>
              </a:buClr>
              <a:buSzPts val="8000"/>
              <a:buNone/>
              <a:defRPr sz="8000" b="1">
                <a:solidFill>
                  <a:schemeClr val="lt1"/>
                </a:solidFill>
              </a:defRPr>
            </a:lvl6pPr>
            <a:lvl7pPr lvl="6" algn="ctr" rtl="0">
              <a:lnSpc>
                <a:spcPct val="100000"/>
              </a:lnSpc>
              <a:spcBef>
                <a:spcPts val="0"/>
              </a:spcBef>
              <a:spcAft>
                <a:spcPts val="0"/>
              </a:spcAft>
              <a:buClr>
                <a:schemeClr val="lt1"/>
              </a:buClr>
              <a:buSzPts val="8000"/>
              <a:buNone/>
              <a:defRPr sz="8000" b="1">
                <a:solidFill>
                  <a:schemeClr val="lt1"/>
                </a:solidFill>
              </a:defRPr>
            </a:lvl7pPr>
            <a:lvl8pPr lvl="7" algn="ctr" rtl="0">
              <a:lnSpc>
                <a:spcPct val="100000"/>
              </a:lnSpc>
              <a:spcBef>
                <a:spcPts val="0"/>
              </a:spcBef>
              <a:spcAft>
                <a:spcPts val="0"/>
              </a:spcAft>
              <a:buClr>
                <a:schemeClr val="lt1"/>
              </a:buClr>
              <a:buSzPts val="8000"/>
              <a:buNone/>
              <a:defRPr sz="8000" b="1">
                <a:solidFill>
                  <a:schemeClr val="lt1"/>
                </a:solidFill>
              </a:defRPr>
            </a:lvl8pPr>
            <a:lvl9pPr lvl="8" algn="ctr" rtl="0">
              <a:lnSpc>
                <a:spcPct val="100000"/>
              </a:lnSpc>
              <a:spcBef>
                <a:spcPts val="0"/>
              </a:spcBef>
              <a:spcAft>
                <a:spcPts val="0"/>
              </a:spcAft>
              <a:buClr>
                <a:schemeClr val="lt1"/>
              </a:buClr>
              <a:buSzPts val="8000"/>
              <a:buNone/>
              <a:defRPr sz="8000" b="1">
                <a:solidFill>
                  <a:schemeClr val="lt1"/>
                </a:solidFill>
              </a:defRPr>
            </a:lvl9pPr>
          </a:lstStyle>
          <a:p>
            <a:endParaRPr/>
          </a:p>
        </p:txBody>
      </p:sp>
      <p:sp>
        <p:nvSpPr>
          <p:cNvPr id="356" name="Google Shape;356;p52"/>
          <p:cNvSpPr txBox="1">
            <a:spLocks noGrp="1"/>
          </p:cNvSpPr>
          <p:nvPr>
            <p:ph type="subTitle" idx="1"/>
          </p:nvPr>
        </p:nvSpPr>
        <p:spPr>
          <a:xfrm>
            <a:off x="2218725" y="3334300"/>
            <a:ext cx="4706400" cy="79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57" name="Google Shape;357;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solidFill>
          <a:schemeClr val="accent5"/>
        </a:solidFill>
        <a:effectLst/>
      </p:bgPr>
    </p:bg>
    <p:spTree>
      <p:nvGrpSpPr>
        <p:cNvPr id="1" name="Shape 358"/>
        <p:cNvGrpSpPr/>
        <p:nvPr/>
      </p:nvGrpSpPr>
      <p:grpSpPr>
        <a:xfrm>
          <a:off x="0" y="0"/>
          <a:ext cx="0" cy="0"/>
          <a:chOff x="0" y="0"/>
          <a:chExt cx="0" cy="0"/>
        </a:xfrm>
      </p:grpSpPr>
      <p:sp>
        <p:nvSpPr>
          <p:cNvPr id="359" name="Google Shape;359;p53"/>
          <p:cNvSpPr txBox="1">
            <a:spLocks noGrp="1"/>
          </p:cNvSpPr>
          <p:nvPr>
            <p:ph type="subTitle" idx="1"/>
          </p:nvPr>
        </p:nvSpPr>
        <p:spPr>
          <a:xfrm>
            <a:off x="833927" y="2641577"/>
            <a:ext cx="3100800" cy="99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360" name="Google Shape;360;p53"/>
          <p:cNvSpPr txBox="1">
            <a:spLocks noGrp="1"/>
          </p:cNvSpPr>
          <p:nvPr>
            <p:ph type="subTitle" idx="2"/>
          </p:nvPr>
        </p:nvSpPr>
        <p:spPr>
          <a:xfrm>
            <a:off x="5209273" y="2641577"/>
            <a:ext cx="3100800" cy="99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361" name="Google Shape;361;p53"/>
          <p:cNvSpPr txBox="1">
            <a:spLocks noGrp="1"/>
          </p:cNvSpPr>
          <p:nvPr>
            <p:ph type="title"/>
          </p:nvPr>
        </p:nvSpPr>
        <p:spPr>
          <a:xfrm>
            <a:off x="1554977" y="1985760"/>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30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362" name="Google Shape;362;p53"/>
          <p:cNvSpPr txBox="1">
            <a:spLocks noGrp="1"/>
          </p:cNvSpPr>
          <p:nvPr>
            <p:ph type="title" idx="3"/>
          </p:nvPr>
        </p:nvSpPr>
        <p:spPr>
          <a:xfrm>
            <a:off x="5930323" y="1985760"/>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30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363" name="Google Shape;363;p53"/>
          <p:cNvSpPr/>
          <p:nvPr/>
        </p:nvSpPr>
        <p:spPr>
          <a:xfrm rot="10800000">
            <a:off x="3588450" y="-22625"/>
            <a:ext cx="1967100" cy="885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3">
  <p:cSld name="CUSTOM_30">
    <p:bg>
      <p:bgPr>
        <a:solidFill>
          <a:schemeClr val="accent5"/>
        </a:solidFill>
        <a:effectLst/>
      </p:bgPr>
    </p:bg>
    <p:spTree>
      <p:nvGrpSpPr>
        <p:cNvPr id="1" name="Shape 365"/>
        <p:cNvGrpSpPr/>
        <p:nvPr/>
      </p:nvGrpSpPr>
      <p:grpSpPr>
        <a:xfrm>
          <a:off x="0" y="0"/>
          <a:ext cx="0" cy="0"/>
          <a:chOff x="0" y="0"/>
          <a:chExt cx="0" cy="0"/>
        </a:xfrm>
      </p:grpSpPr>
      <p:sp>
        <p:nvSpPr>
          <p:cNvPr id="366" name="Google Shape;366;p54"/>
          <p:cNvSpPr/>
          <p:nvPr/>
        </p:nvSpPr>
        <p:spPr>
          <a:xfrm rot="-5400000">
            <a:off x="5236050" y="1293550"/>
            <a:ext cx="3924900" cy="3891000"/>
          </a:xfrm>
          <a:prstGeom prst="rtTriangle">
            <a:avLst/>
          </a:prstGeom>
          <a:solidFill>
            <a:srgbClr val="68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54"/>
          <p:cNvSpPr/>
          <p:nvPr/>
        </p:nvSpPr>
        <p:spPr>
          <a:xfrm rot="10800000" flipH="1">
            <a:off x="37875" y="150"/>
            <a:ext cx="9106200" cy="4469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54"/>
          <p:cNvSpPr/>
          <p:nvPr/>
        </p:nvSpPr>
        <p:spPr>
          <a:xfrm flipH="1">
            <a:off x="3580800" y="1387275"/>
            <a:ext cx="9554400" cy="48597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54"/>
          <p:cNvSpPr txBox="1">
            <a:spLocks noGrp="1"/>
          </p:cNvSpPr>
          <p:nvPr>
            <p:ph type="ctrTitle"/>
          </p:nvPr>
        </p:nvSpPr>
        <p:spPr>
          <a:xfrm>
            <a:off x="1690800" y="1232050"/>
            <a:ext cx="5762400" cy="58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8000"/>
              <a:buNone/>
              <a:defRPr sz="3000" b="1">
                <a:solidFill>
                  <a:schemeClr val="dk1"/>
                </a:solidFill>
              </a:defRPr>
            </a:lvl1pPr>
            <a:lvl2pPr lvl="1" algn="ctr" rtl="0">
              <a:lnSpc>
                <a:spcPct val="100000"/>
              </a:lnSpc>
              <a:spcBef>
                <a:spcPts val="0"/>
              </a:spcBef>
              <a:spcAft>
                <a:spcPts val="0"/>
              </a:spcAft>
              <a:buClr>
                <a:schemeClr val="dk1"/>
              </a:buClr>
              <a:buSzPts val="8000"/>
              <a:buNone/>
              <a:defRPr sz="8000" b="1">
                <a:solidFill>
                  <a:schemeClr val="dk1"/>
                </a:solidFill>
              </a:defRPr>
            </a:lvl2pPr>
            <a:lvl3pPr lvl="2" algn="ctr" rtl="0">
              <a:lnSpc>
                <a:spcPct val="100000"/>
              </a:lnSpc>
              <a:spcBef>
                <a:spcPts val="0"/>
              </a:spcBef>
              <a:spcAft>
                <a:spcPts val="0"/>
              </a:spcAft>
              <a:buClr>
                <a:schemeClr val="dk1"/>
              </a:buClr>
              <a:buSzPts val="8000"/>
              <a:buNone/>
              <a:defRPr sz="8000" b="1">
                <a:solidFill>
                  <a:schemeClr val="dk1"/>
                </a:solidFill>
              </a:defRPr>
            </a:lvl3pPr>
            <a:lvl4pPr lvl="3" algn="ctr" rtl="0">
              <a:lnSpc>
                <a:spcPct val="100000"/>
              </a:lnSpc>
              <a:spcBef>
                <a:spcPts val="0"/>
              </a:spcBef>
              <a:spcAft>
                <a:spcPts val="0"/>
              </a:spcAft>
              <a:buClr>
                <a:schemeClr val="dk1"/>
              </a:buClr>
              <a:buSzPts val="8000"/>
              <a:buNone/>
              <a:defRPr sz="8000" b="1">
                <a:solidFill>
                  <a:schemeClr val="dk1"/>
                </a:solidFill>
              </a:defRPr>
            </a:lvl4pPr>
            <a:lvl5pPr lvl="4" algn="ctr" rtl="0">
              <a:lnSpc>
                <a:spcPct val="100000"/>
              </a:lnSpc>
              <a:spcBef>
                <a:spcPts val="0"/>
              </a:spcBef>
              <a:spcAft>
                <a:spcPts val="0"/>
              </a:spcAft>
              <a:buClr>
                <a:schemeClr val="dk1"/>
              </a:buClr>
              <a:buSzPts val="8000"/>
              <a:buNone/>
              <a:defRPr sz="8000" b="1">
                <a:solidFill>
                  <a:schemeClr val="dk1"/>
                </a:solidFill>
              </a:defRPr>
            </a:lvl5pPr>
            <a:lvl6pPr lvl="5" algn="ctr" rtl="0">
              <a:lnSpc>
                <a:spcPct val="100000"/>
              </a:lnSpc>
              <a:spcBef>
                <a:spcPts val="0"/>
              </a:spcBef>
              <a:spcAft>
                <a:spcPts val="0"/>
              </a:spcAft>
              <a:buClr>
                <a:schemeClr val="dk1"/>
              </a:buClr>
              <a:buSzPts val="8000"/>
              <a:buNone/>
              <a:defRPr sz="8000" b="1">
                <a:solidFill>
                  <a:schemeClr val="dk1"/>
                </a:solidFill>
              </a:defRPr>
            </a:lvl6pPr>
            <a:lvl7pPr lvl="6" algn="ctr" rtl="0">
              <a:lnSpc>
                <a:spcPct val="100000"/>
              </a:lnSpc>
              <a:spcBef>
                <a:spcPts val="0"/>
              </a:spcBef>
              <a:spcAft>
                <a:spcPts val="0"/>
              </a:spcAft>
              <a:buClr>
                <a:schemeClr val="dk1"/>
              </a:buClr>
              <a:buSzPts val="8000"/>
              <a:buNone/>
              <a:defRPr sz="8000" b="1">
                <a:solidFill>
                  <a:schemeClr val="dk1"/>
                </a:solidFill>
              </a:defRPr>
            </a:lvl7pPr>
            <a:lvl8pPr lvl="7" algn="ctr" rtl="0">
              <a:lnSpc>
                <a:spcPct val="100000"/>
              </a:lnSpc>
              <a:spcBef>
                <a:spcPts val="0"/>
              </a:spcBef>
              <a:spcAft>
                <a:spcPts val="0"/>
              </a:spcAft>
              <a:buClr>
                <a:schemeClr val="dk1"/>
              </a:buClr>
              <a:buSzPts val="8000"/>
              <a:buNone/>
              <a:defRPr sz="8000" b="1">
                <a:solidFill>
                  <a:schemeClr val="dk1"/>
                </a:solidFill>
              </a:defRPr>
            </a:lvl8pPr>
            <a:lvl9pPr lvl="8" algn="ctr" rtl="0">
              <a:lnSpc>
                <a:spcPct val="100000"/>
              </a:lnSpc>
              <a:spcBef>
                <a:spcPts val="0"/>
              </a:spcBef>
              <a:spcAft>
                <a:spcPts val="0"/>
              </a:spcAft>
              <a:buClr>
                <a:schemeClr val="dk1"/>
              </a:buClr>
              <a:buSzPts val="8000"/>
              <a:buNone/>
              <a:defRPr sz="8000" b="1">
                <a:solidFill>
                  <a:schemeClr val="dk1"/>
                </a:solidFill>
              </a:defRPr>
            </a:lvl9pPr>
          </a:lstStyle>
          <a:p>
            <a:endParaRPr/>
          </a:p>
        </p:txBody>
      </p:sp>
      <p:sp>
        <p:nvSpPr>
          <p:cNvPr id="370" name="Google Shape;370;p54"/>
          <p:cNvSpPr txBox="1">
            <a:spLocks noGrp="1"/>
          </p:cNvSpPr>
          <p:nvPr>
            <p:ph type="subTitle" idx="1"/>
          </p:nvPr>
        </p:nvSpPr>
        <p:spPr>
          <a:xfrm>
            <a:off x="3058800" y="1873367"/>
            <a:ext cx="3026400" cy="99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71" name="Google Shape;371;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5"/>
        </a:solidFill>
        <a:effectLst/>
      </p:bgPr>
    </p:bg>
    <p:spTree>
      <p:nvGrpSpPr>
        <p:cNvPr id="1" name="Shape 372"/>
        <p:cNvGrpSpPr/>
        <p:nvPr/>
      </p:nvGrpSpPr>
      <p:grpSpPr>
        <a:xfrm>
          <a:off x="0" y="0"/>
          <a:ext cx="0" cy="0"/>
          <a:chOff x="0" y="0"/>
          <a:chExt cx="0" cy="0"/>
        </a:xfrm>
      </p:grpSpPr>
      <p:sp>
        <p:nvSpPr>
          <p:cNvPr id="373" name="Google Shape;373;p55"/>
          <p:cNvSpPr txBox="1">
            <a:spLocks noGrp="1"/>
          </p:cNvSpPr>
          <p:nvPr>
            <p:ph type="body" idx="1"/>
          </p:nvPr>
        </p:nvSpPr>
        <p:spPr>
          <a:xfrm>
            <a:off x="713225" y="2204605"/>
            <a:ext cx="3850200" cy="6906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l"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l"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374" name="Google Shape;374;p55"/>
          <p:cNvSpPr txBox="1">
            <a:spLocks noGrp="1"/>
          </p:cNvSpPr>
          <p:nvPr>
            <p:ph type="title"/>
          </p:nvPr>
        </p:nvSpPr>
        <p:spPr>
          <a:xfrm>
            <a:off x="713225" y="923025"/>
            <a:ext cx="4220700" cy="982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700"/>
              <a:buNone/>
              <a:defRPr sz="3000" b="1">
                <a:solidFill>
                  <a:schemeClr val="lt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375" name="Google Shape;375;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latin typeface="Didact Gothic"/>
                <a:ea typeface="Didact Gothic"/>
                <a:cs typeface="Didact Gothic"/>
                <a:sym typeface="Didact Gothic"/>
              </a:defRPr>
            </a:lvl1pPr>
            <a:lvl2pPr lvl="1">
              <a:buNone/>
              <a:defRPr>
                <a:solidFill>
                  <a:schemeClr val="lt1"/>
                </a:solidFill>
                <a:latin typeface="Didact Gothic"/>
                <a:ea typeface="Didact Gothic"/>
                <a:cs typeface="Didact Gothic"/>
                <a:sym typeface="Didact Gothic"/>
              </a:defRPr>
            </a:lvl2pPr>
            <a:lvl3pPr lvl="2">
              <a:buNone/>
              <a:defRPr>
                <a:solidFill>
                  <a:schemeClr val="lt1"/>
                </a:solidFill>
                <a:latin typeface="Didact Gothic"/>
                <a:ea typeface="Didact Gothic"/>
                <a:cs typeface="Didact Gothic"/>
                <a:sym typeface="Didact Gothic"/>
              </a:defRPr>
            </a:lvl3pPr>
            <a:lvl4pPr lvl="3">
              <a:buNone/>
              <a:defRPr>
                <a:solidFill>
                  <a:schemeClr val="lt1"/>
                </a:solidFill>
                <a:latin typeface="Didact Gothic"/>
                <a:ea typeface="Didact Gothic"/>
                <a:cs typeface="Didact Gothic"/>
                <a:sym typeface="Didact Gothic"/>
              </a:defRPr>
            </a:lvl4pPr>
            <a:lvl5pPr lvl="4">
              <a:buNone/>
              <a:defRPr>
                <a:solidFill>
                  <a:schemeClr val="lt1"/>
                </a:solidFill>
                <a:latin typeface="Didact Gothic"/>
                <a:ea typeface="Didact Gothic"/>
                <a:cs typeface="Didact Gothic"/>
                <a:sym typeface="Didact Gothic"/>
              </a:defRPr>
            </a:lvl5pPr>
            <a:lvl6pPr lvl="5">
              <a:buNone/>
              <a:defRPr>
                <a:solidFill>
                  <a:schemeClr val="lt1"/>
                </a:solidFill>
                <a:latin typeface="Didact Gothic"/>
                <a:ea typeface="Didact Gothic"/>
                <a:cs typeface="Didact Gothic"/>
                <a:sym typeface="Didact Gothic"/>
              </a:defRPr>
            </a:lvl6pPr>
            <a:lvl7pPr lvl="6">
              <a:buNone/>
              <a:defRPr>
                <a:solidFill>
                  <a:schemeClr val="lt1"/>
                </a:solidFill>
                <a:latin typeface="Didact Gothic"/>
                <a:ea typeface="Didact Gothic"/>
                <a:cs typeface="Didact Gothic"/>
                <a:sym typeface="Didact Gothic"/>
              </a:defRPr>
            </a:lvl7pPr>
            <a:lvl8pPr lvl="7">
              <a:buNone/>
              <a:defRPr>
                <a:solidFill>
                  <a:schemeClr val="lt1"/>
                </a:solidFill>
                <a:latin typeface="Didact Gothic"/>
                <a:ea typeface="Didact Gothic"/>
                <a:cs typeface="Didact Gothic"/>
                <a:sym typeface="Didact Gothic"/>
              </a:defRPr>
            </a:lvl8pPr>
            <a:lvl9pPr lvl="8">
              <a:buNone/>
              <a:defRPr>
                <a:solidFill>
                  <a:schemeClr val="lt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76"/>
        <p:cNvGrpSpPr/>
        <p:nvPr/>
      </p:nvGrpSpPr>
      <p:grpSpPr>
        <a:xfrm>
          <a:off x="0" y="0"/>
          <a:ext cx="0" cy="0"/>
          <a:chOff x="0" y="0"/>
          <a:chExt cx="0" cy="0"/>
        </a:xfrm>
      </p:grpSpPr>
      <p:sp>
        <p:nvSpPr>
          <p:cNvPr id="377" name="Google Shape;377;p56"/>
          <p:cNvSpPr txBox="1">
            <a:spLocks noGrp="1"/>
          </p:cNvSpPr>
          <p:nvPr>
            <p:ph type="title"/>
          </p:nvPr>
        </p:nvSpPr>
        <p:spPr>
          <a:xfrm>
            <a:off x="805050" y="1840500"/>
            <a:ext cx="7533900" cy="146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700"/>
              <a:buNone/>
              <a:defRPr sz="6000" b="1">
                <a:solidFill>
                  <a:schemeClr val="lt1"/>
                </a:solidFill>
              </a:defRPr>
            </a:lvl1pPr>
            <a:lvl2pPr lvl="1" algn="l" rtl="0">
              <a:lnSpc>
                <a:spcPct val="100000"/>
              </a:lnSpc>
              <a:spcBef>
                <a:spcPts val="0"/>
              </a:spcBef>
              <a:spcAft>
                <a:spcPts val="0"/>
              </a:spcAft>
              <a:buClr>
                <a:schemeClr val="lt1"/>
              </a:buClr>
              <a:buSzPts val="3000"/>
              <a:buNone/>
              <a:defRPr b="1">
                <a:solidFill>
                  <a:schemeClr val="lt1"/>
                </a:solidFill>
              </a:defRPr>
            </a:lvl2pPr>
            <a:lvl3pPr lvl="2" algn="l" rtl="0">
              <a:lnSpc>
                <a:spcPct val="100000"/>
              </a:lnSpc>
              <a:spcBef>
                <a:spcPts val="0"/>
              </a:spcBef>
              <a:spcAft>
                <a:spcPts val="0"/>
              </a:spcAft>
              <a:buClr>
                <a:schemeClr val="lt1"/>
              </a:buClr>
              <a:buSzPts val="3000"/>
              <a:buNone/>
              <a:defRPr b="1">
                <a:solidFill>
                  <a:schemeClr val="lt1"/>
                </a:solidFill>
              </a:defRPr>
            </a:lvl3pPr>
            <a:lvl4pPr lvl="3" algn="l" rtl="0">
              <a:lnSpc>
                <a:spcPct val="100000"/>
              </a:lnSpc>
              <a:spcBef>
                <a:spcPts val="0"/>
              </a:spcBef>
              <a:spcAft>
                <a:spcPts val="0"/>
              </a:spcAft>
              <a:buClr>
                <a:schemeClr val="lt1"/>
              </a:buClr>
              <a:buSzPts val="3000"/>
              <a:buNone/>
              <a:defRPr b="1">
                <a:solidFill>
                  <a:schemeClr val="lt1"/>
                </a:solidFill>
              </a:defRPr>
            </a:lvl4pPr>
            <a:lvl5pPr lvl="4" algn="l" rtl="0">
              <a:lnSpc>
                <a:spcPct val="100000"/>
              </a:lnSpc>
              <a:spcBef>
                <a:spcPts val="0"/>
              </a:spcBef>
              <a:spcAft>
                <a:spcPts val="0"/>
              </a:spcAft>
              <a:buClr>
                <a:schemeClr val="lt1"/>
              </a:buClr>
              <a:buSzPts val="3000"/>
              <a:buNone/>
              <a:defRPr b="1">
                <a:solidFill>
                  <a:schemeClr val="lt1"/>
                </a:solidFill>
              </a:defRPr>
            </a:lvl5pPr>
            <a:lvl6pPr lvl="5" algn="l" rtl="0">
              <a:lnSpc>
                <a:spcPct val="100000"/>
              </a:lnSpc>
              <a:spcBef>
                <a:spcPts val="0"/>
              </a:spcBef>
              <a:spcAft>
                <a:spcPts val="0"/>
              </a:spcAft>
              <a:buClr>
                <a:schemeClr val="lt1"/>
              </a:buClr>
              <a:buSzPts val="3000"/>
              <a:buNone/>
              <a:defRPr b="1">
                <a:solidFill>
                  <a:schemeClr val="lt1"/>
                </a:solidFill>
              </a:defRPr>
            </a:lvl6pPr>
            <a:lvl7pPr lvl="6" algn="l" rtl="0">
              <a:lnSpc>
                <a:spcPct val="100000"/>
              </a:lnSpc>
              <a:spcBef>
                <a:spcPts val="0"/>
              </a:spcBef>
              <a:spcAft>
                <a:spcPts val="0"/>
              </a:spcAft>
              <a:buClr>
                <a:schemeClr val="lt1"/>
              </a:buClr>
              <a:buSzPts val="3000"/>
              <a:buNone/>
              <a:defRPr b="1">
                <a:solidFill>
                  <a:schemeClr val="lt1"/>
                </a:solidFill>
              </a:defRPr>
            </a:lvl7pPr>
            <a:lvl8pPr lvl="7" algn="l" rtl="0">
              <a:lnSpc>
                <a:spcPct val="100000"/>
              </a:lnSpc>
              <a:spcBef>
                <a:spcPts val="0"/>
              </a:spcBef>
              <a:spcAft>
                <a:spcPts val="0"/>
              </a:spcAft>
              <a:buClr>
                <a:schemeClr val="lt1"/>
              </a:buClr>
              <a:buSzPts val="3000"/>
              <a:buNone/>
              <a:defRPr b="1">
                <a:solidFill>
                  <a:schemeClr val="lt1"/>
                </a:solidFill>
              </a:defRPr>
            </a:lvl8pPr>
            <a:lvl9pPr lvl="8" algn="l" rtl="0">
              <a:lnSpc>
                <a:spcPct val="100000"/>
              </a:lnSpc>
              <a:spcBef>
                <a:spcPts val="0"/>
              </a:spcBef>
              <a:spcAft>
                <a:spcPts val="0"/>
              </a:spcAft>
              <a:buClr>
                <a:schemeClr val="lt1"/>
              </a:buClr>
              <a:buSzPts val="3000"/>
              <a:buNone/>
              <a:defRPr b="1">
                <a:solidFill>
                  <a:schemeClr val="lt1"/>
                </a:solidFill>
              </a:defRPr>
            </a:lvl9pPr>
          </a:lstStyle>
          <a:p>
            <a:endParaRPr/>
          </a:p>
        </p:txBody>
      </p:sp>
      <p:sp>
        <p:nvSpPr>
          <p:cNvPr id="378" name="Google Shape;378;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our columns 1">
  <p:cSld name="CUSTOM_1_1_3">
    <p:bg>
      <p:bgPr>
        <a:solidFill>
          <a:schemeClr val="accent5"/>
        </a:solidFill>
        <a:effectLst/>
      </p:bgPr>
    </p:bg>
    <p:spTree>
      <p:nvGrpSpPr>
        <p:cNvPr id="1" name="Shape 379"/>
        <p:cNvGrpSpPr/>
        <p:nvPr/>
      </p:nvGrpSpPr>
      <p:grpSpPr>
        <a:xfrm>
          <a:off x="0" y="0"/>
          <a:ext cx="0" cy="0"/>
          <a:chOff x="0" y="0"/>
          <a:chExt cx="0" cy="0"/>
        </a:xfrm>
      </p:grpSpPr>
      <p:sp>
        <p:nvSpPr>
          <p:cNvPr id="380" name="Google Shape;380;p57"/>
          <p:cNvSpPr txBox="1">
            <a:spLocks noGrp="1"/>
          </p:cNvSpPr>
          <p:nvPr>
            <p:ph type="title"/>
          </p:nvPr>
        </p:nvSpPr>
        <p:spPr>
          <a:xfrm>
            <a:off x="1383600" y="2307450"/>
            <a:ext cx="63768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381" name="Google Shape;381;p57"/>
          <p:cNvSpPr txBox="1">
            <a:spLocks noGrp="1"/>
          </p:cNvSpPr>
          <p:nvPr>
            <p:ph type="title" idx="2"/>
          </p:nvPr>
        </p:nvSpPr>
        <p:spPr>
          <a:xfrm>
            <a:off x="1120875" y="899475"/>
            <a:ext cx="19593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82" name="Google Shape;382;p57"/>
          <p:cNvSpPr txBox="1">
            <a:spLocks noGrp="1"/>
          </p:cNvSpPr>
          <p:nvPr>
            <p:ph type="subTitle" idx="1"/>
          </p:nvPr>
        </p:nvSpPr>
        <p:spPr>
          <a:xfrm>
            <a:off x="734175" y="1166874"/>
            <a:ext cx="2732700" cy="80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83" name="Google Shape;383;p57"/>
          <p:cNvSpPr txBox="1">
            <a:spLocks noGrp="1"/>
          </p:cNvSpPr>
          <p:nvPr>
            <p:ph type="title" idx="3"/>
          </p:nvPr>
        </p:nvSpPr>
        <p:spPr>
          <a:xfrm>
            <a:off x="1120875" y="3477975"/>
            <a:ext cx="19593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84" name="Google Shape;384;p57"/>
          <p:cNvSpPr txBox="1">
            <a:spLocks noGrp="1"/>
          </p:cNvSpPr>
          <p:nvPr>
            <p:ph type="subTitle" idx="4"/>
          </p:nvPr>
        </p:nvSpPr>
        <p:spPr>
          <a:xfrm>
            <a:off x="734175" y="3747815"/>
            <a:ext cx="2732700" cy="80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85" name="Google Shape;385;p57"/>
          <p:cNvSpPr txBox="1">
            <a:spLocks noGrp="1"/>
          </p:cNvSpPr>
          <p:nvPr>
            <p:ph type="title" idx="5"/>
          </p:nvPr>
        </p:nvSpPr>
        <p:spPr>
          <a:xfrm>
            <a:off x="6063846" y="899475"/>
            <a:ext cx="19593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86" name="Google Shape;386;p57"/>
          <p:cNvSpPr txBox="1">
            <a:spLocks noGrp="1"/>
          </p:cNvSpPr>
          <p:nvPr>
            <p:ph type="subTitle" idx="6"/>
          </p:nvPr>
        </p:nvSpPr>
        <p:spPr>
          <a:xfrm>
            <a:off x="5677150" y="1166874"/>
            <a:ext cx="2732700" cy="80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87" name="Google Shape;387;p57"/>
          <p:cNvSpPr txBox="1">
            <a:spLocks noGrp="1"/>
          </p:cNvSpPr>
          <p:nvPr>
            <p:ph type="title" idx="7"/>
          </p:nvPr>
        </p:nvSpPr>
        <p:spPr>
          <a:xfrm>
            <a:off x="6063846" y="3478125"/>
            <a:ext cx="19593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88" name="Google Shape;388;p57"/>
          <p:cNvSpPr txBox="1">
            <a:spLocks noGrp="1"/>
          </p:cNvSpPr>
          <p:nvPr>
            <p:ph type="subTitle" idx="8"/>
          </p:nvPr>
        </p:nvSpPr>
        <p:spPr>
          <a:xfrm>
            <a:off x="5677150" y="3746088"/>
            <a:ext cx="2732700" cy="80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89" name="Google Shape;389;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wo columns 1">
  <p:cSld name="CUSTOM_26">
    <p:bg>
      <p:bgPr>
        <a:solidFill>
          <a:schemeClr val="accent5"/>
        </a:solidFill>
        <a:effectLst/>
      </p:bgPr>
    </p:bg>
    <p:spTree>
      <p:nvGrpSpPr>
        <p:cNvPr id="1" name="Shape 390"/>
        <p:cNvGrpSpPr/>
        <p:nvPr/>
      </p:nvGrpSpPr>
      <p:grpSpPr>
        <a:xfrm>
          <a:off x="0" y="0"/>
          <a:ext cx="0" cy="0"/>
          <a:chOff x="0" y="0"/>
          <a:chExt cx="0" cy="0"/>
        </a:xfrm>
      </p:grpSpPr>
      <p:sp>
        <p:nvSpPr>
          <p:cNvPr id="391" name="Google Shape;391;p58"/>
          <p:cNvSpPr txBox="1">
            <a:spLocks noGrp="1"/>
          </p:cNvSpPr>
          <p:nvPr>
            <p:ph type="title"/>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392" name="Google Shape;392;p58"/>
          <p:cNvSpPr txBox="1">
            <a:spLocks noGrp="1"/>
          </p:cNvSpPr>
          <p:nvPr>
            <p:ph type="subTitle" idx="1"/>
          </p:nvPr>
        </p:nvSpPr>
        <p:spPr>
          <a:xfrm>
            <a:off x="1742675" y="3508850"/>
            <a:ext cx="2379600" cy="67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93" name="Google Shape;393;p58"/>
          <p:cNvSpPr txBox="1">
            <a:spLocks noGrp="1"/>
          </p:cNvSpPr>
          <p:nvPr>
            <p:ph type="subTitle" idx="2"/>
          </p:nvPr>
        </p:nvSpPr>
        <p:spPr>
          <a:xfrm>
            <a:off x="5021770" y="3508850"/>
            <a:ext cx="2379600" cy="67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94" name="Google Shape;394;p58"/>
          <p:cNvSpPr txBox="1">
            <a:spLocks noGrp="1"/>
          </p:cNvSpPr>
          <p:nvPr>
            <p:ph type="title" idx="3"/>
          </p:nvPr>
        </p:nvSpPr>
        <p:spPr>
          <a:xfrm>
            <a:off x="1865338" y="3248250"/>
            <a:ext cx="21342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95" name="Google Shape;395;p58"/>
          <p:cNvSpPr txBox="1">
            <a:spLocks noGrp="1"/>
          </p:cNvSpPr>
          <p:nvPr>
            <p:ph type="title" idx="4"/>
          </p:nvPr>
        </p:nvSpPr>
        <p:spPr>
          <a:xfrm>
            <a:off x="5144462" y="3248250"/>
            <a:ext cx="21342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96" name="Google Shape;396;p58"/>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58"/>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399"/>
        <p:cNvGrpSpPr/>
        <p:nvPr/>
      </p:nvGrpSpPr>
      <p:grpSpPr>
        <a:xfrm>
          <a:off x="0" y="0"/>
          <a:ext cx="0" cy="0"/>
          <a:chOff x="0" y="0"/>
          <a:chExt cx="0" cy="0"/>
        </a:xfrm>
      </p:grpSpPr>
      <p:sp>
        <p:nvSpPr>
          <p:cNvPr id="400" name="Google Shape;400;p59"/>
          <p:cNvSpPr txBox="1">
            <a:spLocks noGrp="1"/>
          </p:cNvSpPr>
          <p:nvPr>
            <p:ph type="title"/>
          </p:nvPr>
        </p:nvSpPr>
        <p:spPr>
          <a:xfrm>
            <a:off x="1176825" y="2158150"/>
            <a:ext cx="1499100" cy="408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lt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01" name="Google Shape;401;p59"/>
          <p:cNvSpPr txBox="1">
            <a:spLocks noGrp="1"/>
          </p:cNvSpPr>
          <p:nvPr>
            <p:ph type="subTitle" idx="1"/>
          </p:nvPr>
        </p:nvSpPr>
        <p:spPr>
          <a:xfrm>
            <a:off x="713225" y="2459250"/>
            <a:ext cx="2426100" cy="7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02" name="Google Shape;402;p59"/>
          <p:cNvSpPr txBox="1">
            <a:spLocks noGrp="1"/>
          </p:cNvSpPr>
          <p:nvPr>
            <p:ph type="title" idx="2"/>
          </p:nvPr>
        </p:nvSpPr>
        <p:spPr>
          <a:xfrm>
            <a:off x="6468199" y="2158150"/>
            <a:ext cx="1499100" cy="408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lt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03" name="Google Shape;403;p59"/>
          <p:cNvSpPr txBox="1">
            <a:spLocks noGrp="1"/>
          </p:cNvSpPr>
          <p:nvPr>
            <p:ph type="subTitle" idx="3"/>
          </p:nvPr>
        </p:nvSpPr>
        <p:spPr>
          <a:xfrm>
            <a:off x="6004683" y="2459250"/>
            <a:ext cx="2426100" cy="7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04" name="Google Shape;404;p59"/>
          <p:cNvSpPr txBox="1">
            <a:spLocks noGrp="1"/>
          </p:cNvSpPr>
          <p:nvPr>
            <p:ph type="title" idx="4"/>
          </p:nvPr>
        </p:nvSpPr>
        <p:spPr>
          <a:xfrm>
            <a:off x="3822450" y="2158150"/>
            <a:ext cx="1499100" cy="408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lt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05" name="Google Shape;405;p59"/>
          <p:cNvSpPr txBox="1">
            <a:spLocks noGrp="1"/>
          </p:cNvSpPr>
          <p:nvPr>
            <p:ph type="subTitle" idx="5"/>
          </p:nvPr>
        </p:nvSpPr>
        <p:spPr>
          <a:xfrm>
            <a:off x="3358950" y="2459250"/>
            <a:ext cx="2426100" cy="7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06" name="Google Shape;406;p59"/>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59"/>
          <p:cNvSpPr txBox="1">
            <a:spLocks noGrp="1"/>
          </p:cNvSpPr>
          <p:nvPr>
            <p:ph type="title" idx="6"/>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08" name="Google Shape;408;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409"/>
        <p:cNvGrpSpPr/>
        <p:nvPr/>
      </p:nvGrpSpPr>
      <p:grpSpPr>
        <a:xfrm>
          <a:off x="0" y="0"/>
          <a:ext cx="0" cy="0"/>
          <a:chOff x="0" y="0"/>
          <a:chExt cx="0" cy="0"/>
        </a:xfrm>
      </p:grpSpPr>
      <p:sp>
        <p:nvSpPr>
          <p:cNvPr id="410" name="Google Shape;410;p60"/>
          <p:cNvSpPr txBox="1">
            <a:spLocks noGrp="1"/>
          </p:cNvSpPr>
          <p:nvPr>
            <p:ph type="title"/>
          </p:nvPr>
        </p:nvSpPr>
        <p:spPr>
          <a:xfrm>
            <a:off x="892050" y="530725"/>
            <a:ext cx="73599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11" name="Google Shape;411;p60"/>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2" name="Google Shape;412;p60"/>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60"/>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4" name="Google Shape;414;p60"/>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ext">
  <p:cSld name="CUSTOM_28">
    <p:bg>
      <p:bgPr>
        <a:solidFill>
          <a:schemeClr val="accent5"/>
        </a:solidFill>
        <a:effectLst/>
      </p:bgPr>
    </p:bg>
    <p:spTree>
      <p:nvGrpSpPr>
        <p:cNvPr id="1" name="Shape 416"/>
        <p:cNvGrpSpPr/>
        <p:nvPr/>
      </p:nvGrpSpPr>
      <p:grpSpPr>
        <a:xfrm>
          <a:off x="0" y="0"/>
          <a:ext cx="0" cy="0"/>
          <a:chOff x="0" y="0"/>
          <a:chExt cx="0" cy="0"/>
        </a:xfrm>
      </p:grpSpPr>
      <p:sp>
        <p:nvSpPr>
          <p:cNvPr id="417" name="Google Shape;417;p61"/>
          <p:cNvSpPr txBox="1">
            <a:spLocks noGrp="1"/>
          </p:cNvSpPr>
          <p:nvPr>
            <p:ph type="body" idx="1"/>
          </p:nvPr>
        </p:nvSpPr>
        <p:spPr>
          <a:xfrm>
            <a:off x="2078825" y="4335775"/>
            <a:ext cx="5229300" cy="425100"/>
          </a:xfrm>
          <a:prstGeom prst="rect">
            <a:avLst/>
          </a:prstGeom>
          <a:noFill/>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418" name="Google Shape;418;p61"/>
          <p:cNvSpPr txBox="1">
            <a:spLocks noGrp="1"/>
          </p:cNvSpPr>
          <p:nvPr>
            <p:ph type="title"/>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19" name="Google Shape;419;p61"/>
          <p:cNvSpPr/>
          <p:nvPr/>
        </p:nvSpPr>
        <p:spPr>
          <a:xfrm>
            <a:off x="-519650" y="2386850"/>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0" name="Google Shape;420;p61"/>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1" name="Google Shape;421;p61"/>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2" name="Google Shape;422;p61"/>
          <p:cNvSpPr/>
          <p:nvPr/>
        </p:nvSpPr>
        <p:spPr>
          <a:xfrm rot="10800000">
            <a:off x="509275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Didact Gothic"/>
                <a:ea typeface="Didact Gothic"/>
                <a:cs typeface="Didact Gothic"/>
                <a:sym typeface="Didact Gothic"/>
              </a:defRPr>
            </a:lvl1pPr>
            <a:lvl2pPr lvl="1">
              <a:buNone/>
              <a:defRPr>
                <a:solidFill>
                  <a:schemeClr val="dk1"/>
                </a:solidFill>
                <a:latin typeface="Didact Gothic"/>
                <a:ea typeface="Didact Gothic"/>
                <a:cs typeface="Didact Gothic"/>
                <a:sym typeface="Didact Gothic"/>
              </a:defRPr>
            </a:lvl2pPr>
            <a:lvl3pPr lvl="2">
              <a:buNone/>
              <a:defRPr>
                <a:solidFill>
                  <a:schemeClr val="dk1"/>
                </a:solidFill>
                <a:latin typeface="Didact Gothic"/>
                <a:ea typeface="Didact Gothic"/>
                <a:cs typeface="Didact Gothic"/>
                <a:sym typeface="Didact Gothic"/>
              </a:defRPr>
            </a:lvl3pPr>
            <a:lvl4pPr lvl="3">
              <a:buNone/>
              <a:defRPr>
                <a:solidFill>
                  <a:schemeClr val="dk1"/>
                </a:solidFill>
                <a:latin typeface="Didact Gothic"/>
                <a:ea typeface="Didact Gothic"/>
                <a:cs typeface="Didact Gothic"/>
                <a:sym typeface="Didact Gothic"/>
              </a:defRPr>
            </a:lvl4pPr>
            <a:lvl5pPr lvl="4">
              <a:buNone/>
              <a:defRPr>
                <a:solidFill>
                  <a:schemeClr val="dk1"/>
                </a:solidFill>
                <a:latin typeface="Didact Gothic"/>
                <a:ea typeface="Didact Gothic"/>
                <a:cs typeface="Didact Gothic"/>
                <a:sym typeface="Didact Gothic"/>
              </a:defRPr>
            </a:lvl5pPr>
            <a:lvl6pPr lvl="5">
              <a:buNone/>
              <a:defRPr>
                <a:solidFill>
                  <a:schemeClr val="dk1"/>
                </a:solidFill>
                <a:latin typeface="Didact Gothic"/>
                <a:ea typeface="Didact Gothic"/>
                <a:cs typeface="Didact Gothic"/>
                <a:sym typeface="Didact Gothic"/>
              </a:defRPr>
            </a:lvl6pPr>
            <a:lvl7pPr lvl="6">
              <a:buNone/>
              <a:defRPr>
                <a:solidFill>
                  <a:schemeClr val="dk1"/>
                </a:solidFill>
                <a:latin typeface="Didact Gothic"/>
                <a:ea typeface="Didact Gothic"/>
                <a:cs typeface="Didact Gothic"/>
                <a:sym typeface="Didact Gothic"/>
              </a:defRPr>
            </a:lvl7pPr>
            <a:lvl8pPr lvl="7">
              <a:buNone/>
              <a:defRPr>
                <a:solidFill>
                  <a:schemeClr val="dk1"/>
                </a:solidFill>
                <a:latin typeface="Didact Gothic"/>
                <a:ea typeface="Didact Gothic"/>
                <a:cs typeface="Didact Gothic"/>
                <a:sym typeface="Didact Gothic"/>
              </a:defRPr>
            </a:lvl8pPr>
            <a:lvl9pPr lvl="8">
              <a:buNone/>
              <a:defRPr>
                <a:solidFill>
                  <a:schemeClr val="dk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hree columns">
  <p:cSld name="CUSTOM_31">
    <p:bg>
      <p:bgPr>
        <a:solidFill>
          <a:schemeClr val="accent5"/>
        </a:solidFill>
        <a:effectLst/>
      </p:bgPr>
    </p:bg>
    <p:spTree>
      <p:nvGrpSpPr>
        <p:cNvPr id="1" name="Shape 424"/>
        <p:cNvGrpSpPr/>
        <p:nvPr/>
      </p:nvGrpSpPr>
      <p:grpSpPr>
        <a:xfrm>
          <a:off x="0" y="0"/>
          <a:ext cx="0" cy="0"/>
          <a:chOff x="0" y="0"/>
          <a:chExt cx="0" cy="0"/>
        </a:xfrm>
      </p:grpSpPr>
      <p:sp>
        <p:nvSpPr>
          <p:cNvPr id="425" name="Google Shape;425;p62"/>
          <p:cNvSpPr txBox="1">
            <a:spLocks noGrp="1"/>
          </p:cNvSpPr>
          <p:nvPr>
            <p:ph type="title"/>
          </p:nvPr>
        </p:nvSpPr>
        <p:spPr>
          <a:xfrm>
            <a:off x="956375" y="3553059"/>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26" name="Google Shape;426;p62"/>
          <p:cNvSpPr txBox="1">
            <a:spLocks noGrp="1"/>
          </p:cNvSpPr>
          <p:nvPr>
            <p:ph type="subTitle" idx="1"/>
          </p:nvPr>
        </p:nvSpPr>
        <p:spPr>
          <a:xfrm>
            <a:off x="713225" y="3828005"/>
            <a:ext cx="2145000" cy="733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27" name="Google Shape;427;p62"/>
          <p:cNvSpPr txBox="1">
            <a:spLocks noGrp="1"/>
          </p:cNvSpPr>
          <p:nvPr>
            <p:ph type="title" idx="2"/>
          </p:nvPr>
        </p:nvSpPr>
        <p:spPr>
          <a:xfrm>
            <a:off x="6528925" y="3553059"/>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28" name="Google Shape;428;p62"/>
          <p:cNvSpPr txBox="1">
            <a:spLocks noGrp="1"/>
          </p:cNvSpPr>
          <p:nvPr>
            <p:ph type="subTitle" idx="3"/>
          </p:nvPr>
        </p:nvSpPr>
        <p:spPr>
          <a:xfrm>
            <a:off x="6305275" y="3828005"/>
            <a:ext cx="2145000" cy="733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29" name="Google Shape;429;p62"/>
          <p:cNvSpPr txBox="1">
            <a:spLocks noGrp="1"/>
          </p:cNvSpPr>
          <p:nvPr>
            <p:ph type="title" idx="4"/>
          </p:nvPr>
        </p:nvSpPr>
        <p:spPr>
          <a:xfrm>
            <a:off x="3752400" y="3553059"/>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30" name="Google Shape;430;p62"/>
          <p:cNvSpPr txBox="1">
            <a:spLocks noGrp="1"/>
          </p:cNvSpPr>
          <p:nvPr>
            <p:ph type="subTitle" idx="5"/>
          </p:nvPr>
        </p:nvSpPr>
        <p:spPr>
          <a:xfrm>
            <a:off x="3509250" y="3828005"/>
            <a:ext cx="2145000" cy="733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31" name="Google Shape;431;p62"/>
          <p:cNvSpPr txBox="1">
            <a:spLocks noGrp="1"/>
          </p:cNvSpPr>
          <p:nvPr>
            <p:ph type="title" idx="6"/>
          </p:nvPr>
        </p:nvSpPr>
        <p:spPr>
          <a:xfrm>
            <a:off x="1687950" y="530725"/>
            <a:ext cx="57681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32" name="Google Shape;432;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six columns ">
  <p:cSld name="CUSTOM_29">
    <p:bg>
      <p:bgPr>
        <a:solidFill>
          <a:schemeClr val="accent5"/>
        </a:solidFill>
        <a:effectLst/>
      </p:bgPr>
    </p:bg>
    <p:spTree>
      <p:nvGrpSpPr>
        <p:cNvPr id="1" name="Shape 433"/>
        <p:cNvGrpSpPr/>
        <p:nvPr/>
      </p:nvGrpSpPr>
      <p:grpSpPr>
        <a:xfrm>
          <a:off x="0" y="0"/>
          <a:ext cx="0" cy="0"/>
          <a:chOff x="0" y="0"/>
          <a:chExt cx="0" cy="0"/>
        </a:xfrm>
      </p:grpSpPr>
      <p:sp>
        <p:nvSpPr>
          <p:cNvPr id="434" name="Google Shape;434;p63"/>
          <p:cNvSpPr/>
          <p:nvPr/>
        </p:nvSpPr>
        <p:spPr>
          <a:xfrm>
            <a:off x="-3485600"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63"/>
          <p:cNvSpPr/>
          <p:nvPr/>
        </p:nvSpPr>
        <p:spPr>
          <a:xfrm>
            <a:off x="779625" y="1433800"/>
            <a:ext cx="7737300" cy="3171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63"/>
          <p:cNvSpPr txBox="1">
            <a:spLocks noGrp="1"/>
          </p:cNvSpPr>
          <p:nvPr>
            <p:ph type="title"/>
          </p:nvPr>
        </p:nvSpPr>
        <p:spPr>
          <a:xfrm>
            <a:off x="1043779" y="1830575"/>
            <a:ext cx="18975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37" name="Google Shape;437;p63"/>
          <p:cNvSpPr txBox="1">
            <a:spLocks noGrp="1"/>
          </p:cNvSpPr>
          <p:nvPr>
            <p:ph type="subTitle" idx="1"/>
          </p:nvPr>
        </p:nvSpPr>
        <p:spPr>
          <a:xfrm>
            <a:off x="1059229" y="2140283"/>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38" name="Google Shape;438;p63"/>
          <p:cNvSpPr txBox="1">
            <a:spLocks noGrp="1"/>
          </p:cNvSpPr>
          <p:nvPr>
            <p:ph type="title" idx="2"/>
          </p:nvPr>
        </p:nvSpPr>
        <p:spPr>
          <a:xfrm>
            <a:off x="1043779" y="3280851"/>
            <a:ext cx="18975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39" name="Google Shape;439;p63"/>
          <p:cNvSpPr txBox="1">
            <a:spLocks noGrp="1"/>
          </p:cNvSpPr>
          <p:nvPr>
            <p:ph type="subTitle" idx="3"/>
          </p:nvPr>
        </p:nvSpPr>
        <p:spPr>
          <a:xfrm>
            <a:off x="1059229" y="3614442"/>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40" name="Google Shape;440;p63"/>
          <p:cNvSpPr txBox="1">
            <a:spLocks noGrp="1"/>
          </p:cNvSpPr>
          <p:nvPr>
            <p:ph type="title" idx="4"/>
          </p:nvPr>
        </p:nvSpPr>
        <p:spPr>
          <a:xfrm>
            <a:off x="3631360" y="1830575"/>
            <a:ext cx="18819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41" name="Google Shape;441;p63"/>
          <p:cNvSpPr txBox="1">
            <a:spLocks noGrp="1"/>
          </p:cNvSpPr>
          <p:nvPr>
            <p:ph type="subTitle" idx="5"/>
          </p:nvPr>
        </p:nvSpPr>
        <p:spPr>
          <a:xfrm>
            <a:off x="3639010" y="2140276"/>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42" name="Google Shape;442;p63"/>
          <p:cNvSpPr txBox="1">
            <a:spLocks noGrp="1"/>
          </p:cNvSpPr>
          <p:nvPr>
            <p:ph type="title" idx="6"/>
          </p:nvPr>
        </p:nvSpPr>
        <p:spPr>
          <a:xfrm>
            <a:off x="3631360" y="3280851"/>
            <a:ext cx="18819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43" name="Google Shape;443;p63"/>
          <p:cNvSpPr txBox="1">
            <a:spLocks noGrp="1"/>
          </p:cNvSpPr>
          <p:nvPr>
            <p:ph type="subTitle" idx="7"/>
          </p:nvPr>
        </p:nvSpPr>
        <p:spPr>
          <a:xfrm>
            <a:off x="3639010" y="3614442"/>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44" name="Google Shape;444;p63"/>
          <p:cNvSpPr txBox="1">
            <a:spLocks noGrp="1"/>
          </p:cNvSpPr>
          <p:nvPr>
            <p:ph type="title" idx="8"/>
          </p:nvPr>
        </p:nvSpPr>
        <p:spPr>
          <a:xfrm>
            <a:off x="6215127" y="1830575"/>
            <a:ext cx="18756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45" name="Google Shape;445;p63"/>
          <p:cNvSpPr txBox="1">
            <a:spLocks noGrp="1"/>
          </p:cNvSpPr>
          <p:nvPr>
            <p:ph type="subTitle" idx="9"/>
          </p:nvPr>
        </p:nvSpPr>
        <p:spPr>
          <a:xfrm>
            <a:off x="6219627" y="2140276"/>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46" name="Google Shape;446;p63"/>
          <p:cNvSpPr txBox="1">
            <a:spLocks noGrp="1"/>
          </p:cNvSpPr>
          <p:nvPr>
            <p:ph type="title" idx="13"/>
          </p:nvPr>
        </p:nvSpPr>
        <p:spPr>
          <a:xfrm>
            <a:off x="6215127" y="3280851"/>
            <a:ext cx="18756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47" name="Google Shape;447;p63"/>
          <p:cNvSpPr txBox="1">
            <a:spLocks noGrp="1"/>
          </p:cNvSpPr>
          <p:nvPr>
            <p:ph type="subTitle" idx="14"/>
          </p:nvPr>
        </p:nvSpPr>
        <p:spPr>
          <a:xfrm>
            <a:off x="6219627" y="3614442"/>
            <a:ext cx="18666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48" name="Google Shape;448;p63"/>
          <p:cNvSpPr txBox="1">
            <a:spLocks noGrp="1"/>
          </p:cNvSpPr>
          <p:nvPr>
            <p:ph type="title" idx="15"/>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49" name="Google Shape;449;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hree columns 4">
  <p:cSld name="CUSTOM_32">
    <p:bg>
      <p:bgPr>
        <a:solidFill>
          <a:schemeClr val="accent5"/>
        </a:solidFill>
        <a:effectLst/>
      </p:bgPr>
    </p:bg>
    <p:spTree>
      <p:nvGrpSpPr>
        <p:cNvPr id="1" name="Shape 450"/>
        <p:cNvGrpSpPr/>
        <p:nvPr/>
      </p:nvGrpSpPr>
      <p:grpSpPr>
        <a:xfrm>
          <a:off x="0" y="0"/>
          <a:ext cx="0" cy="0"/>
          <a:chOff x="0" y="0"/>
          <a:chExt cx="0" cy="0"/>
        </a:xfrm>
      </p:grpSpPr>
      <p:sp>
        <p:nvSpPr>
          <p:cNvPr id="451" name="Google Shape;451;p64"/>
          <p:cNvSpPr/>
          <p:nvPr/>
        </p:nvSpPr>
        <p:spPr>
          <a:xfrm rot="10800000">
            <a:off x="5891850" y="-387100"/>
            <a:ext cx="5264100" cy="26976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64"/>
          <p:cNvSpPr/>
          <p:nvPr/>
        </p:nvSpPr>
        <p:spPr>
          <a:xfrm>
            <a:off x="-5191825" y="2310500"/>
            <a:ext cx="7403100" cy="3794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64"/>
          <p:cNvSpPr txBox="1">
            <a:spLocks noGrp="1"/>
          </p:cNvSpPr>
          <p:nvPr>
            <p:ph type="title"/>
          </p:nvPr>
        </p:nvSpPr>
        <p:spPr>
          <a:xfrm>
            <a:off x="862450" y="3324450"/>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54" name="Google Shape;454;p64"/>
          <p:cNvSpPr txBox="1">
            <a:spLocks noGrp="1"/>
          </p:cNvSpPr>
          <p:nvPr>
            <p:ph type="subTitle" idx="1"/>
          </p:nvPr>
        </p:nvSpPr>
        <p:spPr>
          <a:xfrm>
            <a:off x="424450" y="3583211"/>
            <a:ext cx="2639700" cy="8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55" name="Google Shape;455;p64"/>
          <p:cNvSpPr txBox="1">
            <a:spLocks noGrp="1"/>
          </p:cNvSpPr>
          <p:nvPr>
            <p:ph type="title" idx="2"/>
          </p:nvPr>
        </p:nvSpPr>
        <p:spPr>
          <a:xfrm>
            <a:off x="6525755" y="3324450"/>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56" name="Google Shape;456;p64"/>
          <p:cNvSpPr txBox="1">
            <a:spLocks noGrp="1"/>
          </p:cNvSpPr>
          <p:nvPr>
            <p:ph type="subTitle" idx="3"/>
          </p:nvPr>
        </p:nvSpPr>
        <p:spPr>
          <a:xfrm>
            <a:off x="6087751" y="3583211"/>
            <a:ext cx="2639700" cy="8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57" name="Google Shape;457;p64"/>
          <p:cNvSpPr txBox="1">
            <a:spLocks noGrp="1"/>
          </p:cNvSpPr>
          <p:nvPr>
            <p:ph type="title" idx="4"/>
          </p:nvPr>
        </p:nvSpPr>
        <p:spPr>
          <a:xfrm>
            <a:off x="3690150" y="3324450"/>
            <a:ext cx="1763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b="1">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58" name="Google Shape;458;p64"/>
          <p:cNvSpPr txBox="1">
            <a:spLocks noGrp="1"/>
          </p:cNvSpPr>
          <p:nvPr>
            <p:ph type="subTitle" idx="5"/>
          </p:nvPr>
        </p:nvSpPr>
        <p:spPr>
          <a:xfrm>
            <a:off x="3252148" y="3583211"/>
            <a:ext cx="2639700" cy="8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59" name="Google Shape;459;p64"/>
          <p:cNvSpPr txBox="1">
            <a:spLocks noGrp="1"/>
          </p:cNvSpPr>
          <p:nvPr>
            <p:ph type="title" idx="6"/>
          </p:nvPr>
        </p:nvSpPr>
        <p:spPr>
          <a:xfrm>
            <a:off x="1687950" y="530725"/>
            <a:ext cx="57681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60" name="Google Shape;460;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6">
  <p:cSld name="TITLE_ONLY_3">
    <p:bg>
      <p:bgPr>
        <a:solidFill>
          <a:schemeClr val="accent5"/>
        </a:solidFill>
        <a:effectLst/>
      </p:bgPr>
    </p:bg>
    <p:spTree>
      <p:nvGrpSpPr>
        <p:cNvPr id="1" name="Shape 461"/>
        <p:cNvGrpSpPr/>
        <p:nvPr/>
      </p:nvGrpSpPr>
      <p:grpSpPr>
        <a:xfrm>
          <a:off x="0" y="0"/>
          <a:ext cx="0" cy="0"/>
          <a:chOff x="0" y="0"/>
          <a:chExt cx="0" cy="0"/>
        </a:xfrm>
      </p:grpSpPr>
      <p:sp>
        <p:nvSpPr>
          <p:cNvPr id="462" name="Google Shape;462;p65"/>
          <p:cNvSpPr txBox="1">
            <a:spLocks noGrp="1"/>
          </p:cNvSpPr>
          <p:nvPr>
            <p:ph type="title"/>
          </p:nvPr>
        </p:nvSpPr>
        <p:spPr>
          <a:xfrm>
            <a:off x="716550" y="530725"/>
            <a:ext cx="77109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63" name="Google Shape;463;p65"/>
          <p:cNvSpPr/>
          <p:nvPr/>
        </p:nvSpPr>
        <p:spPr>
          <a:xfrm>
            <a:off x="-1681400"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4" name="Google Shape;464;p65"/>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5" name="Google Shape;465;p65"/>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1">
  <p:cSld name="CUSTOM_24">
    <p:bg>
      <p:bgPr>
        <a:solidFill>
          <a:schemeClr val="accent5"/>
        </a:solidFill>
        <a:effectLst/>
      </p:bgPr>
    </p:bg>
    <p:spTree>
      <p:nvGrpSpPr>
        <p:cNvPr id="1" name="Shape 467"/>
        <p:cNvGrpSpPr/>
        <p:nvPr/>
      </p:nvGrpSpPr>
      <p:grpSpPr>
        <a:xfrm>
          <a:off x="0" y="0"/>
          <a:ext cx="0" cy="0"/>
          <a:chOff x="0" y="0"/>
          <a:chExt cx="0" cy="0"/>
        </a:xfrm>
      </p:grpSpPr>
      <p:sp>
        <p:nvSpPr>
          <p:cNvPr id="468" name="Google Shape;468;p66"/>
          <p:cNvSpPr txBox="1">
            <a:spLocks noGrp="1"/>
          </p:cNvSpPr>
          <p:nvPr>
            <p:ph type="title"/>
          </p:nvPr>
        </p:nvSpPr>
        <p:spPr>
          <a:xfrm>
            <a:off x="4260300" y="530725"/>
            <a:ext cx="51954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69" name="Google Shape;469;p66"/>
          <p:cNvSpPr/>
          <p:nvPr/>
        </p:nvSpPr>
        <p:spPr>
          <a:xfrm rot="10800000">
            <a:off x="6907925" y="-808550"/>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0" name="Google Shape;470;p66"/>
          <p:cNvSpPr/>
          <p:nvPr/>
        </p:nvSpPr>
        <p:spPr>
          <a:xfrm rot="10800000">
            <a:off x="6967925" y="-9038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1" name="Google Shape;471;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hree columns 5">
  <p:cSld name="CUSTOM_1_1_2">
    <p:bg>
      <p:bgPr>
        <a:solidFill>
          <a:schemeClr val="accent5"/>
        </a:solidFill>
        <a:effectLst/>
      </p:bgPr>
    </p:bg>
    <p:spTree>
      <p:nvGrpSpPr>
        <p:cNvPr id="1" name="Shape 472"/>
        <p:cNvGrpSpPr/>
        <p:nvPr/>
      </p:nvGrpSpPr>
      <p:grpSpPr>
        <a:xfrm>
          <a:off x="0" y="0"/>
          <a:ext cx="0" cy="0"/>
          <a:chOff x="0" y="0"/>
          <a:chExt cx="0" cy="0"/>
        </a:xfrm>
      </p:grpSpPr>
      <p:sp>
        <p:nvSpPr>
          <p:cNvPr id="473" name="Google Shape;473;p67"/>
          <p:cNvSpPr txBox="1">
            <a:spLocks noGrp="1"/>
          </p:cNvSpPr>
          <p:nvPr>
            <p:ph type="title"/>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74" name="Google Shape;474;p67"/>
          <p:cNvSpPr txBox="1">
            <a:spLocks noGrp="1"/>
          </p:cNvSpPr>
          <p:nvPr>
            <p:ph type="title" idx="2"/>
          </p:nvPr>
        </p:nvSpPr>
        <p:spPr>
          <a:xfrm>
            <a:off x="1284681" y="3270025"/>
            <a:ext cx="11598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75" name="Google Shape;475;p67"/>
          <p:cNvSpPr txBox="1">
            <a:spLocks noGrp="1"/>
          </p:cNvSpPr>
          <p:nvPr>
            <p:ph type="subTitle" idx="1"/>
          </p:nvPr>
        </p:nvSpPr>
        <p:spPr>
          <a:xfrm>
            <a:off x="940581" y="3541195"/>
            <a:ext cx="18480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76" name="Google Shape;476;p67"/>
          <p:cNvSpPr txBox="1">
            <a:spLocks noGrp="1"/>
          </p:cNvSpPr>
          <p:nvPr>
            <p:ph type="title" idx="3"/>
          </p:nvPr>
        </p:nvSpPr>
        <p:spPr>
          <a:xfrm>
            <a:off x="6699519" y="3257475"/>
            <a:ext cx="11598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77" name="Google Shape;477;p67"/>
          <p:cNvSpPr txBox="1">
            <a:spLocks noGrp="1"/>
          </p:cNvSpPr>
          <p:nvPr>
            <p:ph type="subTitle" idx="4"/>
          </p:nvPr>
        </p:nvSpPr>
        <p:spPr>
          <a:xfrm>
            <a:off x="6355419" y="3520107"/>
            <a:ext cx="18480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78" name="Google Shape;478;p67"/>
          <p:cNvSpPr txBox="1">
            <a:spLocks noGrp="1"/>
          </p:cNvSpPr>
          <p:nvPr>
            <p:ph type="title" idx="5"/>
          </p:nvPr>
        </p:nvSpPr>
        <p:spPr>
          <a:xfrm>
            <a:off x="3990022" y="3270025"/>
            <a:ext cx="11598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79" name="Google Shape;479;p67"/>
          <p:cNvSpPr txBox="1">
            <a:spLocks noGrp="1"/>
          </p:cNvSpPr>
          <p:nvPr>
            <p:ph type="subTitle" idx="6"/>
          </p:nvPr>
        </p:nvSpPr>
        <p:spPr>
          <a:xfrm>
            <a:off x="3645922" y="3541195"/>
            <a:ext cx="18480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80" name="Google Shape;480;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5">
  <p:cSld name="TITLE_ONLY_2_1">
    <p:bg>
      <p:bgPr>
        <a:solidFill>
          <a:schemeClr val="accent5"/>
        </a:solidFill>
        <a:effectLst/>
      </p:bgPr>
    </p:bg>
    <p:spTree>
      <p:nvGrpSpPr>
        <p:cNvPr id="1" name="Shape 481"/>
        <p:cNvGrpSpPr/>
        <p:nvPr/>
      </p:nvGrpSpPr>
      <p:grpSpPr>
        <a:xfrm>
          <a:off x="0" y="0"/>
          <a:ext cx="0" cy="0"/>
          <a:chOff x="0" y="0"/>
          <a:chExt cx="0" cy="0"/>
        </a:xfrm>
      </p:grpSpPr>
      <p:sp>
        <p:nvSpPr>
          <p:cNvPr id="482" name="Google Shape;482;p68"/>
          <p:cNvSpPr txBox="1">
            <a:spLocks noGrp="1"/>
          </p:cNvSpPr>
          <p:nvPr>
            <p:ph type="title"/>
          </p:nvPr>
        </p:nvSpPr>
        <p:spPr>
          <a:xfrm>
            <a:off x="892050" y="530725"/>
            <a:ext cx="73599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83" name="Google Shape;483;p68"/>
          <p:cNvSpPr/>
          <p:nvPr/>
        </p:nvSpPr>
        <p:spPr>
          <a:xfrm rot="10800000" flipH="1">
            <a:off x="-287750" y="-113775"/>
            <a:ext cx="2978700" cy="3082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68"/>
          <p:cNvSpPr/>
          <p:nvPr/>
        </p:nvSpPr>
        <p:spPr>
          <a:xfrm>
            <a:off x="5008975"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Numbers and text">
  <p:cSld name="CUSTOM_23">
    <p:bg>
      <p:bgPr>
        <a:solidFill>
          <a:schemeClr val="accent5"/>
        </a:solidFill>
        <a:effectLst/>
      </p:bgPr>
    </p:bg>
    <p:spTree>
      <p:nvGrpSpPr>
        <p:cNvPr id="1" name="Shape 486"/>
        <p:cNvGrpSpPr/>
        <p:nvPr/>
      </p:nvGrpSpPr>
      <p:grpSpPr>
        <a:xfrm>
          <a:off x="0" y="0"/>
          <a:ext cx="0" cy="0"/>
          <a:chOff x="0" y="0"/>
          <a:chExt cx="0" cy="0"/>
        </a:xfrm>
      </p:grpSpPr>
      <p:sp>
        <p:nvSpPr>
          <p:cNvPr id="487" name="Google Shape;487;p69"/>
          <p:cNvSpPr/>
          <p:nvPr/>
        </p:nvSpPr>
        <p:spPr>
          <a:xfrm flipH="1">
            <a:off x="4458687" y="-942975"/>
            <a:ext cx="8250600" cy="79998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8" name="Google Shape;488;p69"/>
          <p:cNvSpPr/>
          <p:nvPr/>
        </p:nvSpPr>
        <p:spPr>
          <a:xfrm>
            <a:off x="3310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69"/>
          <p:cNvSpPr/>
          <p:nvPr/>
        </p:nvSpPr>
        <p:spPr>
          <a:xfrm>
            <a:off x="535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69"/>
          <p:cNvSpPr/>
          <p:nvPr/>
        </p:nvSpPr>
        <p:spPr>
          <a:xfrm>
            <a:off x="6085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69"/>
          <p:cNvSpPr txBox="1">
            <a:spLocks noGrp="1"/>
          </p:cNvSpPr>
          <p:nvPr>
            <p:ph type="subTitle" idx="1"/>
          </p:nvPr>
        </p:nvSpPr>
        <p:spPr>
          <a:xfrm>
            <a:off x="653699" y="3141175"/>
            <a:ext cx="2286600" cy="753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492" name="Google Shape;492;p69"/>
          <p:cNvSpPr txBox="1">
            <a:spLocks noGrp="1"/>
          </p:cNvSpPr>
          <p:nvPr>
            <p:ph type="subTitle" idx="2"/>
          </p:nvPr>
        </p:nvSpPr>
        <p:spPr>
          <a:xfrm>
            <a:off x="3439674" y="3141175"/>
            <a:ext cx="2286600" cy="753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493" name="Google Shape;493;p69"/>
          <p:cNvSpPr txBox="1">
            <a:spLocks noGrp="1"/>
          </p:cNvSpPr>
          <p:nvPr>
            <p:ph type="subTitle" idx="3"/>
          </p:nvPr>
        </p:nvSpPr>
        <p:spPr>
          <a:xfrm>
            <a:off x="6203701" y="3141175"/>
            <a:ext cx="2286600" cy="753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494" name="Google Shape;494;p69"/>
          <p:cNvSpPr txBox="1">
            <a:spLocks noGrp="1"/>
          </p:cNvSpPr>
          <p:nvPr>
            <p:ph type="title"/>
          </p:nvPr>
        </p:nvSpPr>
        <p:spPr>
          <a:xfrm>
            <a:off x="588299" y="2468125"/>
            <a:ext cx="2417400" cy="753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b="1">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495" name="Google Shape;495;p69"/>
          <p:cNvSpPr txBox="1">
            <a:spLocks noGrp="1"/>
          </p:cNvSpPr>
          <p:nvPr>
            <p:ph type="title" idx="4"/>
          </p:nvPr>
        </p:nvSpPr>
        <p:spPr>
          <a:xfrm>
            <a:off x="3363300" y="2468125"/>
            <a:ext cx="2417400" cy="753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b="1">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496" name="Google Shape;496;p69"/>
          <p:cNvSpPr txBox="1">
            <a:spLocks noGrp="1"/>
          </p:cNvSpPr>
          <p:nvPr>
            <p:ph type="title" idx="5"/>
          </p:nvPr>
        </p:nvSpPr>
        <p:spPr>
          <a:xfrm>
            <a:off x="6138301" y="2468125"/>
            <a:ext cx="2417400" cy="753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b="1">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497" name="Google Shape;497;p69"/>
          <p:cNvSpPr txBox="1">
            <a:spLocks noGrp="1"/>
          </p:cNvSpPr>
          <p:nvPr>
            <p:ph type="title" idx="6"/>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None/>
              <a:defRPr sz="3000" b="1">
                <a:solidFill>
                  <a:schemeClr val="dk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498" name="Google Shape;498;p69"/>
          <p:cNvSpPr/>
          <p:nvPr/>
        </p:nvSpPr>
        <p:spPr>
          <a:xfrm flipH="1">
            <a:off x="7169700" y="2391925"/>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9" name="Google Shape;499;p69"/>
          <p:cNvSpPr/>
          <p:nvPr/>
        </p:nvSpPr>
        <p:spPr>
          <a:xfrm rot="10800000" flipH="1">
            <a:off x="-7624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0" name="Google Shape;500;p69"/>
          <p:cNvSpPr/>
          <p:nvPr/>
        </p:nvSpPr>
        <p:spPr>
          <a:xfrm rot="10800000" flipH="1">
            <a:off x="-16814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502"/>
        <p:cNvGrpSpPr/>
        <p:nvPr/>
      </p:nvGrpSpPr>
      <p:grpSpPr>
        <a:xfrm>
          <a:off x="0" y="0"/>
          <a:ext cx="0" cy="0"/>
          <a:chOff x="0" y="0"/>
          <a:chExt cx="0" cy="0"/>
        </a:xfrm>
      </p:grpSpPr>
      <p:sp>
        <p:nvSpPr>
          <p:cNvPr id="503" name="Google Shape;503;p70"/>
          <p:cNvSpPr/>
          <p:nvPr/>
        </p:nvSpPr>
        <p:spPr>
          <a:xfrm rot="10800000">
            <a:off x="-19875" y="-19325"/>
            <a:ext cx="9203100" cy="5162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70"/>
          <p:cNvSpPr txBox="1">
            <a:spLocks noGrp="1"/>
          </p:cNvSpPr>
          <p:nvPr>
            <p:ph type="title" hasCustomPrompt="1"/>
          </p:nvPr>
        </p:nvSpPr>
        <p:spPr>
          <a:xfrm>
            <a:off x="713250" y="638800"/>
            <a:ext cx="77175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9000"/>
              <a:buNone/>
              <a:defRPr sz="9000" b="1">
                <a:solidFill>
                  <a:schemeClr val="lt1"/>
                </a:solidFill>
              </a:defRPr>
            </a:lvl1pPr>
            <a:lvl2pPr lvl="1" algn="ctr" rtl="0">
              <a:lnSpc>
                <a:spcPct val="100000"/>
              </a:lnSpc>
              <a:spcBef>
                <a:spcPts val="0"/>
              </a:spcBef>
              <a:spcAft>
                <a:spcPts val="0"/>
              </a:spcAft>
              <a:buClr>
                <a:schemeClr val="lt1"/>
              </a:buClr>
              <a:buSzPts val="9000"/>
              <a:buNone/>
              <a:defRPr sz="9000" b="1">
                <a:solidFill>
                  <a:schemeClr val="lt1"/>
                </a:solidFill>
              </a:defRPr>
            </a:lvl2pPr>
            <a:lvl3pPr lvl="2" algn="ctr" rtl="0">
              <a:lnSpc>
                <a:spcPct val="100000"/>
              </a:lnSpc>
              <a:spcBef>
                <a:spcPts val="0"/>
              </a:spcBef>
              <a:spcAft>
                <a:spcPts val="0"/>
              </a:spcAft>
              <a:buClr>
                <a:schemeClr val="lt1"/>
              </a:buClr>
              <a:buSzPts val="9000"/>
              <a:buNone/>
              <a:defRPr sz="9000" b="1">
                <a:solidFill>
                  <a:schemeClr val="lt1"/>
                </a:solidFill>
              </a:defRPr>
            </a:lvl3pPr>
            <a:lvl4pPr lvl="3" algn="ctr" rtl="0">
              <a:lnSpc>
                <a:spcPct val="100000"/>
              </a:lnSpc>
              <a:spcBef>
                <a:spcPts val="0"/>
              </a:spcBef>
              <a:spcAft>
                <a:spcPts val="0"/>
              </a:spcAft>
              <a:buClr>
                <a:schemeClr val="lt1"/>
              </a:buClr>
              <a:buSzPts val="9000"/>
              <a:buNone/>
              <a:defRPr sz="9000" b="1">
                <a:solidFill>
                  <a:schemeClr val="lt1"/>
                </a:solidFill>
              </a:defRPr>
            </a:lvl4pPr>
            <a:lvl5pPr lvl="4" algn="ctr" rtl="0">
              <a:lnSpc>
                <a:spcPct val="100000"/>
              </a:lnSpc>
              <a:spcBef>
                <a:spcPts val="0"/>
              </a:spcBef>
              <a:spcAft>
                <a:spcPts val="0"/>
              </a:spcAft>
              <a:buClr>
                <a:schemeClr val="lt1"/>
              </a:buClr>
              <a:buSzPts val="9000"/>
              <a:buNone/>
              <a:defRPr sz="9000" b="1">
                <a:solidFill>
                  <a:schemeClr val="lt1"/>
                </a:solidFill>
              </a:defRPr>
            </a:lvl5pPr>
            <a:lvl6pPr lvl="5" algn="ctr" rtl="0">
              <a:lnSpc>
                <a:spcPct val="100000"/>
              </a:lnSpc>
              <a:spcBef>
                <a:spcPts val="0"/>
              </a:spcBef>
              <a:spcAft>
                <a:spcPts val="0"/>
              </a:spcAft>
              <a:buClr>
                <a:schemeClr val="lt1"/>
              </a:buClr>
              <a:buSzPts val="9000"/>
              <a:buNone/>
              <a:defRPr sz="9000" b="1">
                <a:solidFill>
                  <a:schemeClr val="lt1"/>
                </a:solidFill>
              </a:defRPr>
            </a:lvl6pPr>
            <a:lvl7pPr lvl="6" algn="ctr" rtl="0">
              <a:lnSpc>
                <a:spcPct val="100000"/>
              </a:lnSpc>
              <a:spcBef>
                <a:spcPts val="0"/>
              </a:spcBef>
              <a:spcAft>
                <a:spcPts val="0"/>
              </a:spcAft>
              <a:buClr>
                <a:schemeClr val="lt1"/>
              </a:buClr>
              <a:buSzPts val="9000"/>
              <a:buNone/>
              <a:defRPr sz="9000" b="1">
                <a:solidFill>
                  <a:schemeClr val="lt1"/>
                </a:solidFill>
              </a:defRPr>
            </a:lvl7pPr>
            <a:lvl8pPr lvl="7" algn="ctr" rtl="0">
              <a:lnSpc>
                <a:spcPct val="100000"/>
              </a:lnSpc>
              <a:spcBef>
                <a:spcPts val="0"/>
              </a:spcBef>
              <a:spcAft>
                <a:spcPts val="0"/>
              </a:spcAft>
              <a:buClr>
                <a:schemeClr val="lt1"/>
              </a:buClr>
              <a:buSzPts val="9000"/>
              <a:buNone/>
              <a:defRPr sz="9000" b="1">
                <a:solidFill>
                  <a:schemeClr val="lt1"/>
                </a:solidFill>
              </a:defRPr>
            </a:lvl8pPr>
            <a:lvl9pPr lvl="8" algn="ctr" rtl="0">
              <a:lnSpc>
                <a:spcPct val="100000"/>
              </a:lnSpc>
              <a:spcBef>
                <a:spcPts val="0"/>
              </a:spcBef>
              <a:spcAft>
                <a:spcPts val="0"/>
              </a:spcAft>
              <a:buClr>
                <a:schemeClr val="lt1"/>
              </a:buClr>
              <a:buSzPts val="9000"/>
              <a:buNone/>
              <a:defRPr sz="9000" b="1">
                <a:solidFill>
                  <a:schemeClr val="lt1"/>
                </a:solidFill>
              </a:defRPr>
            </a:lvl9pPr>
          </a:lstStyle>
          <a:p>
            <a:r>
              <a:t>xx%</a:t>
            </a:r>
          </a:p>
        </p:txBody>
      </p:sp>
      <p:sp>
        <p:nvSpPr>
          <p:cNvPr id="505" name="Google Shape;505;p70"/>
          <p:cNvSpPr txBox="1">
            <a:spLocks noGrp="1"/>
          </p:cNvSpPr>
          <p:nvPr>
            <p:ph type="body" idx="1"/>
          </p:nvPr>
        </p:nvSpPr>
        <p:spPr>
          <a:xfrm>
            <a:off x="713250" y="2706376"/>
            <a:ext cx="7717500" cy="448200"/>
          </a:xfrm>
          <a:prstGeom prst="rect">
            <a:avLst/>
          </a:prstGeom>
          <a:noFill/>
          <a:ln>
            <a:noFill/>
          </a:ln>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ctr"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ctr" rtl="0">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506" name="Google Shape;506;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latin typeface="Didact Gothic"/>
                <a:ea typeface="Didact Gothic"/>
                <a:cs typeface="Didact Gothic"/>
                <a:sym typeface="Didact Gothic"/>
              </a:defRPr>
            </a:lvl1pPr>
            <a:lvl2pPr lvl="1">
              <a:buNone/>
              <a:defRPr>
                <a:solidFill>
                  <a:schemeClr val="lt1"/>
                </a:solidFill>
                <a:latin typeface="Didact Gothic"/>
                <a:ea typeface="Didact Gothic"/>
                <a:cs typeface="Didact Gothic"/>
                <a:sym typeface="Didact Gothic"/>
              </a:defRPr>
            </a:lvl2pPr>
            <a:lvl3pPr lvl="2">
              <a:buNone/>
              <a:defRPr>
                <a:solidFill>
                  <a:schemeClr val="lt1"/>
                </a:solidFill>
                <a:latin typeface="Didact Gothic"/>
                <a:ea typeface="Didact Gothic"/>
                <a:cs typeface="Didact Gothic"/>
                <a:sym typeface="Didact Gothic"/>
              </a:defRPr>
            </a:lvl3pPr>
            <a:lvl4pPr lvl="3">
              <a:buNone/>
              <a:defRPr>
                <a:solidFill>
                  <a:schemeClr val="lt1"/>
                </a:solidFill>
                <a:latin typeface="Didact Gothic"/>
                <a:ea typeface="Didact Gothic"/>
                <a:cs typeface="Didact Gothic"/>
                <a:sym typeface="Didact Gothic"/>
              </a:defRPr>
            </a:lvl4pPr>
            <a:lvl5pPr lvl="4">
              <a:buNone/>
              <a:defRPr>
                <a:solidFill>
                  <a:schemeClr val="lt1"/>
                </a:solidFill>
                <a:latin typeface="Didact Gothic"/>
                <a:ea typeface="Didact Gothic"/>
                <a:cs typeface="Didact Gothic"/>
                <a:sym typeface="Didact Gothic"/>
              </a:defRPr>
            </a:lvl5pPr>
            <a:lvl6pPr lvl="5">
              <a:buNone/>
              <a:defRPr>
                <a:solidFill>
                  <a:schemeClr val="lt1"/>
                </a:solidFill>
                <a:latin typeface="Didact Gothic"/>
                <a:ea typeface="Didact Gothic"/>
                <a:cs typeface="Didact Gothic"/>
                <a:sym typeface="Didact Gothic"/>
              </a:defRPr>
            </a:lvl6pPr>
            <a:lvl7pPr lvl="6">
              <a:buNone/>
              <a:defRPr>
                <a:solidFill>
                  <a:schemeClr val="lt1"/>
                </a:solidFill>
                <a:latin typeface="Didact Gothic"/>
                <a:ea typeface="Didact Gothic"/>
                <a:cs typeface="Didact Gothic"/>
                <a:sym typeface="Didact Gothic"/>
              </a:defRPr>
            </a:lvl7pPr>
            <a:lvl8pPr lvl="7">
              <a:buNone/>
              <a:defRPr>
                <a:solidFill>
                  <a:schemeClr val="lt1"/>
                </a:solidFill>
                <a:latin typeface="Didact Gothic"/>
                <a:ea typeface="Didact Gothic"/>
                <a:cs typeface="Didact Gothic"/>
                <a:sym typeface="Didact Gothic"/>
              </a:defRPr>
            </a:lvl8pPr>
            <a:lvl9pPr lvl="8">
              <a:buNone/>
              <a:defRPr>
                <a:solidFill>
                  <a:schemeClr val="lt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4">
  <p:cSld name="TITLE_ONLY_2">
    <p:bg>
      <p:bgPr>
        <a:solidFill>
          <a:schemeClr val="accent5"/>
        </a:solidFill>
        <a:effectLst/>
      </p:bgPr>
    </p:bg>
    <p:spTree>
      <p:nvGrpSpPr>
        <p:cNvPr id="1" name="Shape 507"/>
        <p:cNvGrpSpPr/>
        <p:nvPr/>
      </p:nvGrpSpPr>
      <p:grpSpPr>
        <a:xfrm>
          <a:off x="0" y="0"/>
          <a:ext cx="0" cy="0"/>
          <a:chOff x="0" y="0"/>
          <a:chExt cx="0" cy="0"/>
        </a:xfrm>
      </p:grpSpPr>
      <p:sp>
        <p:nvSpPr>
          <p:cNvPr id="508" name="Google Shape;508;p71"/>
          <p:cNvSpPr txBox="1">
            <a:spLocks noGrp="1"/>
          </p:cNvSpPr>
          <p:nvPr>
            <p:ph type="title"/>
          </p:nvPr>
        </p:nvSpPr>
        <p:spPr>
          <a:xfrm>
            <a:off x="713225" y="530725"/>
            <a:ext cx="73599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700"/>
              <a:buNone/>
              <a:defRPr sz="3000" b="1">
                <a:solidFill>
                  <a:schemeClr val="dk1"/>
                </a:solidFill>
              </a:defRPr>
            </a:lvl1pPr>
            <a:lvl2pPr lvl="1" algn="ctr" rtl="0">
              <a:lnSpc>
                <a:spcPct val="100000"/>
              </a:lnSpc>
              <a:spcBef>
                <a:spcPts val="0"/>
              </a:spcBef>
              <a:spcAft>
                <a:spcPts val="0"/>
              </a:spcAft>
              <a:buClr>
                <a:schemeClr val="dk1"/>
              </a:buClr>
              <a:buSzPts val="3000"/>
              <a:buNone/>
              <a:defRPr b="1">
                <a:solidFill>
                  <a:schemeClr val="dk1"/>
                </a:solidFill>
              </a:defRPr>
            </a:lvl2pPr>
            <a:lvl3pPr lvl="2" algn="ctr" rtl="0">
              <a:lnSpc>
                <a:spcPct val="100000"/>
              </a:lnSpc>
              <a:spcBef>
                <a:spcPts val="0"/>
              </a:spcBef>
              <a:spcAft>
                <a:spcPts val="0"/>
              </a:spcAft>
              <a:buClr>
                <a:schemeClr val="dk1"/>
              </a:buClr>
              <a:buSzPts val="3000"/>
              <a:buNone/>
              <a:defRPr b="1">
                <a:solidFill>
                  <a:schemeClr val="dk1"/>
                </a:solidFill>
              </a:defRPr>
            </a:lvl3pPr>
            <a:lvl4pPr lvl="3" algn="ctr" rtl="0">
              <a:lnSpc>
                <a:spcPct val="100000"/>
              </a:lnSpc>
              <a:spcBef>
                <a:spcPts val="0"/>
              </a:spcBef>
              <a:spcAft>
                <a:spcPts val="0"/>
              </a:spcAft>
              <a:buClr>
                <a:schemeClr val="dk1"/>
              </a:buClr>
              <a:buSzPts val="3000"/>
              <a:buNone/>
              <a:defRPr b="1">
                <a:solidFill>
                  <a:schemeClr val="dk1"/>
                </a:solidFill>
              </a:defRPr>
            </a:lvl4pPr>
            <a:lvl5pPr lvl="4" algn="ctr" rtl="0">
              <a:lnSpc>
                <a:spcPct val="100000"/>
              </a:lnSpc>
              <a:spcBef>
                <a:spcPts val="0"/>
              </a:spcBef>
              <a:spcAft>
                <a:spcPts val="0"/>
              </a:spcAft>
              <a:buClr>
                <a:schemeClr val="dk1"/>
              </a:buClr>
              <a:buSzPts val="3000"/>
              <a:buNone/>
              <a:defRPr b="1">
                <a:solidFill>
                  <a:schemeClr val="dk1"/>
                </a:solidFill>
              </a:defRPr>
            </a:lvl5pPr>
            <a:lvl6pPr lvl="5" algn="ctr" rtl="0">
              <a:lnSpc>
                <a:spcPct val="100000"/>
              </a:lnSpc>
              <a:spcBef>
                <a:spcPts val="0"/>
              </a:spcBef>
              <a:spcAft>
                <a:spcPts val="0"/>
              </a:spcAft>
              <a:buClr>
                <a:schemeClr val="dk1"/>
              </a:buClr>
              <a:buSzPts val="3000"/>
              <a:buNone/>
              <a:defRPr b="1">
                <a:solidFill>
                  <a:schemeClr val="dk1"/>
                </a:solidFill>
              </a:defRPr>
            </a:lvl6pPr>
            <a:lvl7pPr lvl="6" algn="ctr" rtl="0">
              <a:lnSpc>
                <a:spcPct val="100000"/>
              </a:lnSpc>
              <a:spcBef>
                <a:spcPts val="0"/>
              </a:spcBef>
              <a:spcAft>
                <a:spcPts val="0"/>
              </a:spcAft>
              <a:buClr>
                <a:schemeClr val="dk1"/>
              </a:buClr>
              <a:buSzPts val="3000"/>
              <a:buNone/>
              <a:defRPr b="1">
                <a:solidFill>
                  <a:schemeClr val="dk1"/>
                </a:solidFill>
              </a:defRPr>
            </a:lvl7pPr>
            <a:lvl8pPr lvl="7" algn="ctr" rtl="0">
              <a:lnSpc>
                <a:spcPct val="100000"/>
              </a:lnSpc>
              <a:spcBef>
                <a:spcPts val="0"/>
              </a:spcBef>
              <a:spcAft>
                <a:spcPts val="0"/>
              </a:spcAft>
              <a:buClr>
                <a:schemeClr val="dk1"/>
              </a:buClr>
              <a:buSzPts val="3000"/>
              <a:buNone/>
              <a:defRPr b="1">
                <a:solidFill>
                  <a:schemeClr val="dk1"/>
                </a:solidFill>
              </a:defRPr>
            </a:lvl8pPr>
            <a:lvl9pPr lvl="8" algn="ctr"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509" name="Google Shape;509;p71"/>
          <p:cNvSpPr/>
          <p:nvPr/>
        </p:nvSpPr>
        <p:spPr>
          <a:xfrm>
            <a:off x="-1776650" y="270117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10" name="Google Shape;510;p71"/>
          <p:cNvSpPr/>
          <p:nvPr/>
        </p:nvSpPr>
        <p:spPr>
          <a:xfrm rot="10800000">
            <a:off x="64947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11" name="Google Shape;511;p71"/>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513"/>
        <p:cNvGrpSpPr/>
        <p:nvPr/>
      </p:nvGrpSpPr>
      <p:grpSpPr>
        <a:xfrm>
          <a:off x="0" y="0"/>
          <a:ext cx="0" cy="0"/>
          <a:chOff x="0" y="0"/>
          <a:chExt cx="0" cy="0"/>
        </a:xfrm>
      </p:grpSpPr>
      <p:sp>
        <p:nvSpPr>
          <p:cNvPr id="514" name="Google Shape;514;p72"/>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idact Gothic"/>
              <a:ea typeface="Didact Gothic"/>
              <a:cs typeface="Didact Gothic"/>
              <a:sym typeface="Didact Gothic"/>
            </a:endParaRPr>
          </a:p>
        </p:txBody>
      </p:sp>
      <p:sp>
        <p:nvSpPr>
          <p:cNvPr id="515" name="Google Shape;515;p72"/>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72"/>
          <p:cNvSpPr txBox="1">
            <a:spLocks noGrp="1"/>
          </p:cNvSpPr>
          <p:nvPr>
            <p:ph type="title"/>
          </p:nvPr>
        </p:nvSpPr>
        <p:spPr>
          <a:xfrm>
            <a:off x="713250" y="672738"/>
            <a:ext cx="7717500" cy="1296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700"/>
              <a:buNone/>
              <a:defRPr sz="8000" b="1">
                <a:solidFill>
                  <a:schemeClr val="accent5"/>
                </a:solidFill>
              </a:defRPr>
            </a:lvl1pPr>
            <a:lvl2pPr lvl="1" algn="l" rtl="0">
              <a:lnSpc>
                <a:spcPct val="100000"/>
              </a:lnSpc>
              <a:spcBef>
                <a:spcPts val="0"/>
              </a:spcBef>
              <a:spcAft>
                <a:spcPts val="0"/>
              </a:spcAft>
              <a:buClr>
                <a:schemeClr val="lt1"/>
              </a:buClr>
              <a:buSzPts val="3000"/>
              <a:buNone/>
              <a:defRPr b="1">
                <a:solidFill>
                  <a:schemeClr val="lt1"/>
                </a:solidFill>
              </a:defRPr>
            </a:lvl2pPr>
            <a:lvl3pPr lvl="2" algn="l" rtl="0">
              <a:lnSpc>
                <a:spcPct val="100000"/>
              </a:lnSpc>
              <a:spcBef>
                <a:spcPts val="0"/>
              </a:spcBef>
              <a:spcAft>
                <a:spcPts val="0"/>
              </a:spcAft>
              <a:buClr>
                <a:schemeClr val="lt1"/>
              </a:buClr>
              <a:buSzPts val="3000"/>
              <a:buNone/>
              <a:defRPr b="1">
                <a:solidFill>
                  <a:schemeClr val="lt1"/>
                </a:solidFill>
              </a:defRPr>
            </a:lvl3pPr>
            <a:lvl4pPr lvl="3" algn="l" rtl="0">
              <a:lnSpc>
                <a:spcPct val="100000"/>
              </a:lnSpc>
              <a:spcBef>
                <a:spcPts val="0"/>
              </a:spcBef>
              <a:spcAft>
                <a:spcPts val="0"/>
              </a:spcAft>
              <a:buClr>
                <a:schemeClr val="lt1"/>
              </a:buClr>
              <a:buSzPts val="3000"/>
              <a:buNone/>
              <a:defRPr b="1">
                <a:solidFill>
                  <a:schemeClr val="lt1"/>
                </a:solidFill>
              </a:defRPr>
            </a:lvl4pPr>
            <a:lvl5pPr lvl="4" algn="l" rtl="0">
              <a:lnSpc>
                <a:spcPct val="100000"/>
              </a:lnSpc>
              <a:spcBef>
                <a:spcPts val="0"/>
              </a:spcBef>
              <a:spcAft>
                <a:spcPts val="0"/>
              </a:spcAft>
              <a:buClr>
                <a:schemeClr val="lt1"/>
              </a:buClr>
              <a:buSzPts val="3000"/>
              <a:buNone/>
              <a:defRPr b="1">
                <a:solidFill>
                  <a:schemeClr val="lt1"/>
                </a:solidFill>
              </a:defRPr>
            </a:lvl5pPr>
            <a:lvl6pPr lvl="5" algn="l" rtl="0">
              <a:lnSpc>
                <a:spcPct val="100000"/>
              </a:lnSpc>
              <a:spcBef>
                <a:spcPts val="0"/>
              </a:spcBef>
              <a:spcAft>
                <a:spcPts val="0"/>
              </a:spcAft>
              <a:buClr>
                <a:schemeClr val="lt1"/>
              </a:buClr>
              <a:buSzPts val="3000"/>
              <a:buNone/>
              <a:defRPr b="1">
                <a:solidFill>
                  <a:schemeClr val="lt1"/>
                </a:solidFill>
              </a:defRPr>
            </a:lvl6pPr>
            <a:lvl7pPr lvl="6" algn="l" rtl="0">
              <a:lnSpc>
                <a:spcPct val="100000"/>
              </a:lnSpc>
              <a:spcBef>
                <a:spcPts val="0"/>
              </a:spcBef>
              <a:spcAft>
                <a:spcPts val="0"/>
              </a:spcAft>
              <a:buClr>
                <a:schemeClr val="lt1"/>
              </a:buClr>
              <a:buSzPts val="3000"/>
              <a:buNone/>
              <a:defRPr b="1">
                <a:solidFill>
                  <a:schemeClr val="lt1"/>
                </a:solidFill>
              </a:defRPr>
            </a:lvl7pPr>
            <a:lvl8pPr lvl="7" algn="l" rtl="0">
              <a:lnSpc>
                <a:spcPct val="100000"/>
              </a:lnSpc>
              <a:spcBef>
                <a:spcPts val="0"/>
              </a:spcBef>
              <a:spcAft>
                <a:spcPts val="0"/>
              </a:spcAft>
              <a:buClr>
                <a:schemeClr val="lt1"/>
              </a:buClr>
              <a:buSzPts val="3000"/>
              <a:buNone/>
              <a:defRPr b="1">
                <a:solidFill>
                  <a:schemeClr val="lt1"/>
                </a:solidFill>
              </a:defRPr>
            </a:lvl8pPr>
            <a:lvl9pPr lvl="8" algn="l" rtl="0">
              <a:lnSpc>
                <a:spcPct val="100000"/>
              </a:lnSpc>
              <a:spcBef>
                <a:spcPts val="0"/>
              </a:spcBef>
              <a:spcAft>
                <a:spcPts val="0"/>
              </a:spcAft>
              <a:buClr>
                <a:schemeClr val="lt1"/>
              </a:buClr>
              <a:buSzPts val="3000"/>
              <a:buNone/>
              <a:defRPr b="1">
                <a:solidFill>
                  <a:schemeClr val="lt1"/>
                </a:solidFill>
              </a:defRPr>
            </a:lvl9pPr>
          </a:lstStyle>
          <a:p>
            <a:endParaRPr/>
          </a:p>
        </p:txBody>
      </p:sp>
      <p:sp>
        <p:nvSpPr>
          <p:cNvPr id="517" name="Google Shape;517;p72"/>
          <p:cNvSpPr txBox="1">
            <a:spLocks noGrp="1"/>
          </p:cNvSpPr>
          <p:nvPr>
            <p:ph type="body" idx="1"/>
          </p:nvPr>
        </p:nvSpPr>
        <p:spPr>
          <a:xfrm>
            <a:off x="3068250" y="2129523"/>
            <a:ext cx="3007500" cy="690900"/>
          </a:xfrm>
          <a:prstGeom prst="rect">
            <a:avLst/>
          </a:prstGeom>
          <a:noFill/>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l" rtl="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l" rtl="0">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518" name="Google Shape;518;p72"/>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Didact Gothic"/>
                <a:ea typeface="Didact Gothic"/>
                <a:cs typeface="Didact Gothic"/>
                <a:sym typeface="Didact Gothic"/>
              </a:rPr>
              <a:t>CREDITS: This presentation template was created by </a:t>
            </a:r>
            <a:r>
              <a:rPr lang="en" sz="1100" b="1" i="0" u="none" strike="noStrike" cap="none">
                <a:solidFill>
                  <a:schemeClr val="hlink"/>
                </a:solidFill>
                <a:uFill>
                  <a:noFill/>
                </a:uFill>
                <a:latin typeface="Didact Gothic"/>
                <a:ea typeface="Didact Gothic"/>
                <a:cs typeface="Didact Gothic"/>
                <a:sym typeface="Didact Gothic"/>
                <a:hlinkClick r:id="rId2"/>
              </a:rPr>
              <a:t>Slidesgo</a:t>
            </a:r>
            <a:r>
              <a:rPr lang="en" sz="1100" b="0" i="0" u="none" strike="noStrike" cap="none">
                <a:solidFill>
                  <a:schemeClr val="lt1"/>
                </a:solidFill>
                <a:latin typeface="Didact Gothic"/>
                <a:ea typeface="Didact Gothic"/>
                <a:cs typeface="Didact Gothic"/>
                <a:sym typeface="Didact Gothic"/>
              </a:rPr>
              <a:t>, including icons by </a:t>
            </a:r>
            <a:r>
              <a:rPr lang="en" sz="1100" b="1" i="0" u="none" strike="noStrike" cap="none">
                <a:solidFill>
                  <a:schemeClr val="hlink"/>
                </a:solidFill>
                <a:uFill>
                  <a:noFill/>
                </a:uFill>
                <a:latin typeface="Didact Gothic"/>
                <a:ea typeface="Didact Gothic"/>
                <a:cs typeface="Didact Gothic"/>
                <a:sym typeface="Didact Gothic"/>
                <a:hlinkClick r:id="rId3"/>
              </a:rPr>
              <a:t>Flaticon</a:t>
            </a:r>
            <a:r>
              <a:rPr lang="en" sz="1100" b="0" i="0" u="none" strike="noStrike" cap="none">
                <a:solidFill>
                  <a:schemeClr val="lt1"/>
                </a:solidFill>
                <a:latin typeface="Didact Gothic"/>
                <a:ea typeface="Didact Gothic"/>
                <a:cs typeface="Didact Gothic"/>
                <a:sym typeface="Didact Gothic"/>
              </a:rPr>
              <a:t>, infographics &amp; images by </a:t>
            </a:r>
            <a:r>
              <a:rPr lang="en" sz="1100" b="1" i="0" u="none" strike="noStrike" cap="none">
                <a:solidFill>
                  <a:schemeClr val="hlink"/>
                </a:solidFill>
                <a:uFill>
                  <a:noFill/>
                </a:uFill>
                <a:latin typeface="Didact Gothic"/>
                <a:ea typeface="Didact Gothic"/>
                <a:cs typeface="Didact Gothic"/>
                <a:sym typeface="Didact Gothic"/>
                <a:hlinkClick r:id="rId4"/>
              </a:rPr>
              <a:t>Freepik</a:t>
            </a:r>
            <a:r>
              <a:rPr lang="en" sz="1100" b="0" i="0" u="none" strike="noStrike" cap="none">
                <a:solidFill>
                  <a:schemeClr val="lt1"/>
                </a:solidFill>
                <a:latin typeface="Didact Gothic"/>
                <a:ea typeface="Didact Gothic"/>
                <a:cs typeface="Didact Gothic"/>
                <a:sym typeface="Didact Gothic"/>
              </a:rPr>
              <a:t> </a:t>
            </a:r>
            <a:endParaRPr sz="1100" b="0" i="0" u="none" strike="noStrike" cap="none">
              <a:solidFill>
                <a:schemeClr val="lt1"/>
              </a:solidFill>
              <a:latin typeface="Didact Gothic"/>
              <a:ea typeface="Didact Gothic"/>
              <a:cs typeface="Didact Gothic"/>
              <a:sym typeface="Didact Gothic"/>
            </a:endParaRPr>
          </a:p>
        </p:txBody>
      </p:sp>
      <p:sp>
        <p:nvSpPr>
          <p:cNvPr id="519" name="Google Shape;519;p72"/>
          <p:cNvSpPr txBox="1">
            <a:spLocks noGrp="1"/>
          </p:cNvSpPr>
          <p:nvPr>
            <p:ph type="subTitle" idx="2"/>
          </p:nvPr>
        </p:nvSpPr>
        <p:spPr>
          <a:xfrm>
            <a:off x="3069175" y="1843125"/>
            <a:ext cx="3007500" cy="4296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520" name="Google Shape;520;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latin typeface="Didact Gothic"/>
                <a:ea typeface="Didact Gothic"/>
                <a:cs typeface="Didact Gothic"/>
                <a:sym typeface="Didact Gothic"/>
              </a:defRPr>
            </a:lvl1pPr>
            <a:lvl2pPr lvl="1">
              <a:buNone/>
              <a:defRPr>
                <a:solidFill>
                  <a:schemeClr val="lt1"/>
                </a:solidFill>
                <a:latin typeface="Didact Gothic"/>
                <a:ea typeface="Didact Gothic"/>
                <a:cs typeface="Didact Gothic"/>
                <a:sym typeface="Didact Gothic"/>
              </a:defRPr>
            </a:lvl2pPr>
            <a:lvl3pPr lvl="2">
              <a:buNone/>
              <a:defRPr>
                <a:solidFill>
                  <a:schemeClr val="lt1"/>
                </a:solidFill>
                <a:latin typeface="Didact Gothic"/>
                <a:ea typeface="Didact Gothic"/>
                <a:cs typeface="Didact Gothic"/>
                <a:sym typeface="Didact Gothic"/>
              </a:defRPr>
            </a:lvl3pPr>
            <a:lvl4pPr lvl="3">
              <a:buNone/>
              <a:defRPr>
                <a:solidFill>
                  <a:schemeClr val="lt1"/>
                </a:solidFill>
                <a:latin typeface="Didact Gothic"/>
                <a:ea typeface="Didact Gothic"/>
                <a:cs typeface="Didact Gothic"/>
                <a:sym typeface="Didact Gothic"/>
              </a:defRPr>
            </a:lvl4pPr>
            <a:lvl5pPr lvl="4">
              <a:buNone/>
              <a:defRPr>
                <a:solidFill>
                  <a:schemeClr val="lt1"/>
                </a:solidFill>
                <a:latin typeface="Didact Gothic"/>
                <a:ea typeface="Didact Gothic"/>
                <a:cs typeface="Didact Gothic"/>
                <a:sym typeface="Didact Gothic"/>
              </a:defRPr>
            </a:lvl5pPr>
            <a:lvl6pPr lvl="5">
              <a:buNone/>
              <a:defRPr>
                <a:solidFill>
                  <a:schemeClr val="lt1"/>
                </a:solidFill>
                <a:latin typeface="Didact Gothic"/>
                <a:ea typeface="Didact Gothic"/>
                <a:cs typeface="Didact Gothic"/>
                <a:sym typeface="Didact Gothic"/>
              </a:defRPr>
            </a:lvl6pPr>
            <a:lvl7pPr lvl="6">
              <a:buNone/>
              <a:defRPr>
                <a:solidFill>
                  <a:schemeClr val="lt1"/>
                </a:solidFill>
                <a:latin typeface="Didact Gothic"/>
                <a:ea typeface="Didact Gothic"/>
                <a:cs typeface="Didact Gothic"/>
                <a:sym typeface="Didact Gothic"/>
              </a:defRPr>
            </a:lvl7pPr>
            <a:lvl8pPr lvl="7">
              <a:buNone/>
              <a:defRPr>
                <a:solidFill>
                  <a:schemeClr val="lt1"/>
                </a:solidFill>
                <a:latin typeface="Didact Gothic"/>
                <a:ea typeface="Didact Gothic"/>
                <a:cs typeface="Didact Gothic"/>
                <a:sym typeface="Didact Gothic"/>
              </a:defRPr>
            </a:lvl8pPr>
            <a:lvl9pPr lvl="8">
              <a:buNone/>
              <a:defRPr>
                <a:solidFill>
                  <a:schemeClr val="lt1"/>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521"/>
        <p:cNvGrpSpPr/>
        <p:nvPr/>
      </p:nvGrpSpPr>
      <p:grpSpPr>
        <a:xfrm>
          <a:off x="0" y="0"/>
          <a:ext cx="0" cy="0"/>
          <a:chOff x="0" y="0"/>
          <a:chExt cx="0" cy="0"/>
        </a:xfrm>
      </p:grpSpPr>
      <p:sp>
        <p:nvSpPr>
          <p:cNvPr id="522" name="Google Shape;522;p73"/>
          <p:cNvSpPr/>
          <p:nvPr/>
        </p:nvSpPr>
        <p:spPr>
          <a:xfrm>
            <a:off x="-50" y="5600"/>
            <a:ext cx="9144000" cy="5143500"/>
          </a:xfrm>
          <a:prstGeom prst="rect">
            <a:avLst/>
          </a:prstGeom>
          <a:solidFill>
            <a:schemeClr val="lt1">
              <a:alpha val="2353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73"/>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73"/>
          <p:cNvSpPr txBox="1">
            <a:spLocks noGrp="1"/>
          </p:cNvSpPr>
          <p:nvPr>
            <p:ph type="title"/>
          </p:nvPr>
        </p:nvSpPr>
        <p:spPr>
          <a:xfrm>
            <a:off x="4572000" y="3729575"/>
            <a:ext cx="3858900" cy="7788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700"/>
              <a:buNone/>
              <a:defRPr sz="2500" b="1">
                <a:solidFill>
                  <a:schemeClr val="lt1"/>
                </a:solidFill>
              </a:defRPr>
            </a:lvl1pPr>
            <a:lvl2pPr lvl="1" algn="l" rtl="0">
              <a:lnSpc>
                <a:spcPct val="100000"/>
              </a:lnSpc>
              <a:spcBef>
                <a:spcPts val="0"/>
              </a:spcBef>
              <a:spcAft>
                <a:spcPts val="0"/>
              </a:spcAft>
              <a:buClr>
                <a:schemeClr val="dk1"/>
              </a:buClr>
              <a:buSzPts val="3000"/>
              <a:buNone/>
              <a:defRPr b="1">
                <a:solidFill>
                  <a:schemeClr val="dk1"/>
                </a:solidFill>
              </a:defRPr>
            </a:lvl2pPr>
            <a:lvl3pPr lvl="2" algn="l" rtl="0">
              <a:lnSpc>
                <a:spcPct val="100000"/>
              </a:lnSpc>
              <a:spcBef>
                <a:spcPts val="0"/>
              </a:spcBef>
              <a:spcAft>
                <a:spcPts val="0"/>
              </a:spcAft>
              <a:buClr>
                <a:schemeClr val="dk1"/>
              </a:buClr>
              <a:buSzPts val="3000"/>
              <a:buNone/>
              <a:defRPr b="1">
                <a:solidFill>
                  <a:schemeClr val="dk1"/>
                </a:solidFill>
              </a:defRPr>
            </a:lvl3pPr>
            <a:lvl4pPr lvl="3" algn="l" rtl="0">
              <a:lnSpc>
                <a:spcPct val="100000"/>
              </a:lnSpc>
              <a:spcBef>
                <a:spcPts val="0"/>
              </a:spcBef>
              <a:spcAft>
                <a:spcPts val="0"/>
              </a:spcAft>
              <a:buClr>
                <a:schemeClr val="dk1"/>
              </a:buClr>
              <a:buSzPts val="3000"/>
              <a:buNone/>
              <a:defRPr b="1">
                <a:solidFill>
                  <a:schemeClr val="dk1"/>
                </a:solidFill>
              </a:defRPr>
            </a:lvl4pPr>
            <a:lvl5pPr lvl="4" algn="l" rtl="0">
              <a:lnSpc>
                <a:spcPct val="100000"/>
              </a:lnSpc>
              <a:spcBef>
                <a:spcPts val="0"/>
              </a:spcBef>
              <a:spcAft>
                <a:spcPts val="0"/>
              </a:spcAft>
              <a:buClr>
                <a:schemeClr val="dk1"/>
              </a:buClr>
              <a:buSzPts val="3000"/>
              <a:buNone/>
              <a:defRPr b="1">
                <a:solidFill>
                  <a:schemeClr val="dk1"/>
                </a:solidFill>
              </a:defRPr>
            </a:lvl5pPr>
            <a:lvl6pPr lvl="5" algn="l" rtl="0">
              <a:lnSpc>
                <a:spcPct val="100000"/>
              </a:lnSpc>
              <a:spcBef>
                <a:spcPts val="0"/>
              </a:spcBef>
              <a:spcAft>
                <a:spcPts val="0"/>
              </a:spcAft>
              <a:buClr>
                <a:schemeClr val="dk1"/>
              </a:buClr>
              <a:buSzPts val="3000"/>
              <a:buNone/>
              <a:defRPr b="1">
                <a:solidFill>
                  <a:schemeClr val="dk1"/>
                </a:solidFill>
              </a:defRPr>
            </a:lvl6pPr>
            <a:lvl7pPr lvl="6" algn="l" rtl="0">
              <a:lnSpc>
                <a:spcPct val="100000"/>
              </a:lnSpc>
              <a:spcBef>
                <a:spcPts val="0"/>
              </a:spcBef>
              <a:spcAft>
                <a:spcPts val="0"/>
              </a:spcAft>
              <a:buClr>
                <a:schemeClr val="dk1"/>
              </a:buClr>
              <a:buSzPts val="3000"/>
              <a:buNone/>
              <a:defRPr b="1">
                <a:solidFill>
                  <a:schemeClr val="dk1"/>
                </a:solidFill>
              </a:defRPr>
            </a:lvl7pPr>
            <a:lvl8pPr lvl="7" algn="l" rtl="0">
              <a:lnSpc>
                <a:spcPct val="100000"/>
              </a:lnSpc>
              <a:spcBef>
                <a:spcPts val="0"/>
              </a:spcBef>
              <a:spcAft>
                <a:spcPts val="0"/>
              </a:spcAft>
              <a:buClr>
                <a:schemeClr val="dk1"/>
              </a:buClr>
              <a:buSzPts val="3000"/>
              <a:buNone/>
              <a:defRPr b="1">
                <a:solidFill>
                  <a:schemeClr val="dk1"/>
                </a:solidFill>
              </a:defRPr>
            </a:lvl8pPr>
            <a:lvl9pPr lvl="8" algn="l" rtl="0">
              <a:lnSpc>
                <a:spcPct val="100000"/>
              </a:lnSpc>
              <a:spcBef>
                <a:spcPts val="0"/>
              </a:spcBef>
              <a:spcAft>
                <a:spcPts val="0"/>
              </a:spcAft>
              <a:buClr>
                <a:schemeClr val="dk1"/>
              </a:buClr>
              <a:buSzPts val="3000"/>
              <a:buNone/>
              <a:defRPr b="1">
                <a:solidFill>
                  <a:schemeClr val="dk1"/>
                </a:solidFill>
              </a:defRPr>
            </a:lvl9pPr>
          </a:lstStyle>
          <a:p>
            <a:endParaRPr/>
          </a:p>
        </p:txBody>
      </p:sp>
      <p:sp>
        <p:nvSpPr>
          <p:cNvPr id="525" name="Google Shape;525;p73"/>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6" name="Google Shape;526;p73"/>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7" name="Google Shape;527;p7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8"/>
        <p:cNvGrpSpPr/>
        <p:nvPr/>
      </p:nvGrpSpPr>
      <p:grpSpPr>
        <a:xfrm>
          <a:off x="0" y="0"/>
          <a:ext cx="0" cy="0"/>
          <a:chOff x="0" y="0"/>
          <a:chExt cx="0" cy="0"/>
        </a:xfrm>
      </p:grpSpPr>
      <p:sp>
        <p:nvSpPr>
          <p:cNvPr id="529" name="Google Shape;529;p7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theme" Target="../theme/theme3.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hlink"/>
              </a:buClr>
              <a:buSzPts val="2700"/>
              <a:buFont typeface="Julius Sans One"/>
              <a:buNone/>
              <a:defRPr sz="2700" b="0" i="0" u="none" strike="noStrike" cap="none">
                <a:solidFill>
                  <a:schemeClr val="hlink"/>
                </a:solidFill>
                <a:latin typeface="Julius Sans One"/>
                <a:ea typeface="Julius Sans One"/>
                <a:cs typeface="Julius Sans One"/>
                <a:sym typeface="Julius Sans One"/>
              </a:defRPr>
            </a:lvl1pPr>
            <a:lvl2pPr marR="0" lvl="1"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2pPr>
            <a:lvl3pPr marR="0" lvl="2"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3pPr>
            <a:lvl4pPr marR="0" lvl="3"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4pPr>
            <a:lvl5pPr marR="0" lvl="4"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5pPr>
            <a:lvl6pPr marR="0" lvl="5"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6pPr>
            <a:lvl7pPr marR="0" lvl="6"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7pPr>
            <a:lvl8pPr marR="0" lvl="7"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8pPr>
            <a:lvl9pPr marR="0" lvl="8"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9pPr>
          </a:lstStyle>
          <a:p>
            <a:endParaRPr/>
          </a:p>
        </p:txBody>
      </p:sp>
      <p:sp>
        <p:nvSpPr>
          <p:cNvPr id="52" name="Google Shape;52;p13"/>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1pPr>
            <a:lvl2pPr marL="914400" marR="0" lvl="1"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2pPr>
            <a:lvl3pPr marL="1371600" marR="0" lvl="2"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3pPr>
            <a:lvl4pPr marL="1828800" marR="0" lvl="3"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4pPr>
            <a:lvl5pPr marL="2286000" marR="0" lvl="4"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5pPr>
            <a:lvl6pPr marL="2743200" marR="0" lvl="5"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6pPr>
            <a:lvl7pPr marL="3200400" marR="0" lvl="6"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7pPr>
            <a:lvl8pPr marL="3657600" marR="0" lvl="7"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8pPr>
            <a:lvl9pPr marL="4114800" marR="0" lvl="8" indent="-317500" algn="l" rtl="0">
              <a:lnSpc>
                <a:spcPct val="115000"/>
              </a:lnSpc>
              <a:spcBef>
                <a:spcPts val="1600"/>
              </a:spcBef>
              <a:spcAft>
                <a:spcPts val="160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hlink"/>
                </a:solidFill>
                <a:latin typeface="Questrial"/>
                <a:ea typeface="Questrial"/>
                <a:cs typeface="Questrial"/>
                <a:sym typeface="Questrial"/>
              </a:defRPr>
            </a:lvl1pPr>
            <a:lvl2pPr lvl="1" algn="r">
              <a:buNone/>
              <a:defRPr sz="1300">
                <a:solidFill>
                  <a:schemeClr val="hlink"/>
                </a:solidFill>
                <a:latin typeface="Questrial"/>
                <a:ea typeface="Questrial"/>
                <a:cs typeface="Questrial"/>
                <a:sym typeface="Questrial"/>
              </a:defRPr>
            </a:lvl2pPr>
            <a:lvl3pPr lvl="2" algn="r">
              <a:buNone/>
              <a:defRPr sz="1300">
                <a:solidFill>
                  <a:schemeClr val="hlink"/>
                </a:solidFill>
                <a:latin typeface="Questrial"/>
                <a:ea typeface="Questrial"/>
                <a:cs typeface="Questrial"/>
                <a:sym typeface="Questrial"/>
              </a:defRPr>
            </a:lvl3pPr>
            <a:lvl4pPr lvl="3" algn="r">
              <a:buNone/>
              <a:defRPr sz="1300">
                <a:solidFill>
                  <a:schemeClr val="hlink"/>
                </a:solidFill>
                <a:latin typeface="Questrial"/>
                <a:ea typeface="Questrial"/>
                <a:cs typeface="Questrial"/>
                <a:sym typeface="Questrial"/>
              </a:defRPr>
            </a:lvl4pPr>
            <a:lvl5pPr lvl="4" algn="r">
              <a:buNone/>
              <a:defRPr sz="1300">
                <a:solidFill>
                  <a:schemeClr val="hlink"/>
                </a:solidFill>
                <a:latin typeface="Questrial"/>
                <a:ea typeface="Questrial"/>
                <a:cs typeface="Questrial"/>
                <a:sym typeface="Questrial"/>
              </a:defRPr>
            </a:lvl5pPr>
            <a:lvl6pPr lvl="5" algn="r">
              <a:buNone/>
              <a:defRPr sz="1300">
                <a:solidFill>
                  <a:schemeClr val="hlink"/>
                </a:solidFill>
                <a:latin typeface="Questrial"/>
                <a:ea typeface="Questrial"/>
                <a:cs typeface="Questrial"/>
                <a:sym typeface="Questrial"/>
              </a:defRPr>
            </a:lvl6pPr>
            <a:lvl7pPr lvl="6" algn="r">
              <a:buNone/>
              <a:defRPr sz="1300">
                <a:solidFill>
                  <a:schemeClr val="hlink"/>
                </a:solidFill>
                <a:latin typeface="Questrial"/>
                <a:ea typeface="Questrial"/>
                <a:cs typeface="Questrial"/>
                <a:sym typeface="Questrial"/>
              </a:defRPr>
            </a:lvl7pPr>
            <a:lvl8pPr lvl="7" algn="r">
              <a:buNone/>
              <a:defRPr sz="1300">
                <a:solidFill>
                  <a:schemeClr val="hlink"/>
                </a:solidFill>
                <a:latin typeface="Questrial"/>
                <a:ea typeface="Questrial"/>
                <a:cs typeface="Questrial"/>
                <a:sym typeface="Questrial"/>
              </a:defRPr>
            </a:lvl8pPr>
            <a:lvl9pPr lvl="8" algn="r">
              <a:buNone/>
              <a:defRPr sz="1300">
                <a:solidFill>
                  <a:schemeClr val="hlink"/>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290"/>
        <p:cNvGrpSpPr/>
        <p:nvPr/>
      </p:nvGrpSpPr>
      <p:grpSpPr>
        <a:xfrm>
          <a:off x="0" y="0"/>
          <a:ext cx="0" cy="0"/>
          <a:chOff x="0" y="0"/>
          <a:chExt cx="0" cy="0"/>
        </a:xfrm>
      </p:grpSpPr>
      <p:sp>
        <p:nvSpPr>
          <p:cNvPr id="291" name="Google Shape;291;p44"/>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hlink"/>
              </a:buClr>
              <a:buSzPts val="2700"/>
              <a:buFont typeface="Julius Sans One"/>
              <a:buNone/>
              <a:defRPr sz="2700" b="0" i="0" u="none" strike="noStrike" cap="none">
                <a:solidFill>
                  <a:schemeClr val="hlink"/>
                </a:solidFill>
                <a:latin typeface="Julius Sans One"/>
                <a:ea typeface="Julius Sans One"/>
                <a:cs typeface="Julius Sans One"/>
                <a:sym typeface="Julius Sans One"/>
              </a:defRPr>
            </a:lvl1pPr>
            <a:lvl2pPr marR="0" lvl="1"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2pPr>
            <a:lvl3pPr marR="0" lvl="2"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3pPr>
            <a:lvl4pPr marR="0" lvl="3"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4pPr>
            <a:lvl5pPr marR="0" lvl="4"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5pPr>
            <a:lvl6pPr marR="0" lvl="5"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6pPr>
            <a:lvl7pPr marR="0" lvl="6"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7pPr>
            <a:lvl8pPr marR="0" lvl="7"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8pPr>
            <a:lvl9pPr marR="0" lvl="8"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9pPr>
          </a:lstStyle>
          <a:p>
            <a:endParaRPr/>
          </a:p>
        </p:txBody>
      </p:sp>
      <p:sp>
        <p:nvSpPr>
          <p:cNvPr id="292" name="Google Shape;292;p44"/>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1pPr>
            <a:lvl2pPr marL="914400" marR="0" lvl="1"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2pPr>
            <a:lvl3pPr marL="1371600" marR="0" lvl="2"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3pPr>
            <a:lvl4pPr marL="1828800" marR="0" lvl="3"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4pPr>
            <a:lvl5pPr marL="2286000" marR="0" lvl="4"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5pPr>
            <a:lvl6pPr marL="2743200" marR="0" lvl="5"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6pPr>
            <a:lvl7pPr marL="3200400" marR="0" lvl="6"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7pPr>
            <a:lvl8pPr marL="3657600" marR="0" lvl="7"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8pPr>
            <a:lvl9pPr marL="4114800" marR="0" lvl="8" indent="-317500" algn="l" rtl="0">
              <a:lnSpc>
                <a:spcPct val="115000"/>
              </a:lnSpc>
              <a:spcBef>
                <a:spcPts val="1600"/>
              </a:spcBef>
              <a:spcAft>
                <a:spcPts val="160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9pPr>
          </a:lstStyle>
          <a:p>
            <a:endParaRPr/>
          </a:p>
        </p:txBody>
      </p:sp>
      <p:sp>
        <p:nvSpPr>
          <p:cNvPr id="293" name="Google Shape;293;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hlink"/>
                </a:solidFill>
                <a:latin typeface="Questrial"/>
                <a:ea typeface="Questrial"/>
                <a:cs typeface="Questrial"/>
                <a:sym typeface="Questrial"/>
              </a:defRPr>
            </a:lvl1pPr>
            <a:lvl2pPr lvl="1" algn="r">
              <a:buNone/>
              <a:defRPr sz="1300">
                <a:solidFill>
                  <a:schemeClr val="hlink"/>
                </a:solidFill>
                <a:latin typeface="Questrial"/>
                <a:ea typeface="Questrial"/>
                <a:cs typeface="Questrial"/>
                <a:sym typeface="Questrial"/>
              </a:defRPr>
            </a:lvl2pPr>
            <a:lvl3pPr lvl="2" algn="r">
              <a:buNone/>
              <a:defRPr sz="1300">
                <a:solidFill>
                  <a:schemeClr val="hlink"/>
                </a:solidFill>
                <a:latin typeface="Questrial"/>
                <a:ea typeface="Questrial"/>
                <a:cs typeface="Questrial"/>
                <a:sym typeface="Questrial"/>
              </a:defRPr>
            </a:lvl3pPr>
            <a:lvl4pPr lvl="3" algn="r">
              <a:buNone/>
              <a:defRPr sz="1300">
                <a:solidFill>
                  <a:schemeClr val="hlink"/>
                </a:solidFill>
                <a:latin typeface="Questrial"/>
                <a:ea typeface="Questrial"/>
                <a:cs typeface="Questrial"/>
                <a:sym typeface="Questrial"/>
              </a:defRPr>
            </a:lvl4pPr>
            <a:lvl5pPr lvl="4" algn="r">
              <a:buNone/>
              <a:defRPr sz="1300">
                <a:solidFill>
                  <a:schemeClr val="hlink"/>
                </a:solidFill>
                <a:latin typeface="Questrial"/>
                <a:ea typeface="Questrial"/>
                <a:cs typeface="Questrial"/>
                <a:sym typeface="Questrial"/>
              </a:defRPr>
            </a:lvl5pPr>
            <a:lvl6pPr lvl="5" algn="r">
              <a:buNone/>
              <a:defRPr sz="1300">
                <a:solidFill>
                  <a:schemeClr val="hlink"/>
                </a:solidFill>
                <a:latin typeface="Questrial"/>
                <a:ea typeface="Questrial"/>
                <a:cs typeface="Questrial"/>
                <a:sym typeface="Questrial"/>
              </a:defRPr>
            </a:lvl6pPr>
            <a:lvl7pPr lvl="6" algn="r">
              <a:buNone/>
              <a:defRPr sz="1300">
                <a:solidFill>
                  <a:schemeClr val="hlink"/>
                </a:solidFill>
                <a:latin typeface="Questrial"/>
                <a:ea typeface="Questrial"/>
                <a:cs typeface="Questrial"/>
                <a:sym typeface="Questrial"/>
              </a:defRPr>
            </a:lvl7pPr>
            <a:lvl8pPr lvl="7" algn="r">
              <a:buNone/>
              <a:defRPr sz="1300">
                <a:solidFill>
                  <a:schemeClr val="hlink"/>
                </a:solidFill>
                <a:latin typeface="Questrial"/>
                <a:ea typeface="Questrial"/>
                <a:cs typeface="Questrial"/>
                <a:sym typeface="Questrial"/>
              </a:defRPr>
            </a:lvl8pPr>
            <a:lvl9pPr lvl="8" algn="r">
              <a:buNone/>
              <a:defRPr sz="1300">
                <a:solidFill>
                  <a:schemeClr val="hlink"/>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5"/>
          <p:cNvSpPr txBox="1">
            <a:spLocks noGrp="1"/>
          </p:cNvSpPr>
          <p:nvPr>
            <p:ph type="ctrTitle"/>
          </p:nvPr>
        </p:nvSpPr>
        <p:spPr>
          <a:xfrm>
            <a:off x="4034350" y="2198675"/>
            <a:ext cx="4737000" cy="1508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700"/>
              <a:buNone/>
            </a:pPr>
            <a:r>
              <a:rPr lang="en" sz="3200"/>
              <a:t>Project Presentation</a:t>
            </a:r>
            <a:endParaRPr sz="3200"/>
          </a:p>
          <a:p>
            <a:pPr marL="0" lvl="0" indent="0" algn="ctr" rtl="0">
              <a:lnSpc>
                <a:spcPct val="90000"/>
              </a:lnSpc>
              <a:spcBef>
                <a:spcPts val="0"/>
              </a:spcBef>
              <a:spcAft>
                <a:spcPts val="0"/>
              </a:spcAft>
              <a:buSzPts val="4700"/>
              <a:buNone/>
            </a:pPr>
            <a:r>
              <a:rPr lang="en" sz="3200"/>
              <a:t>CSE 4622: </a:t>
            </a:r>
            <a:endParaRPr sz="3200"/>
          </a:p>
          <a:p>
            <a:pPr marL="0" lvl="0" indent="0" algn="ctr" rtl="0">
              <a:lnSpc>
                <a:spcPct val="90000"/>
              </a:lnSpc>
              <a:spcBef>
                <a:spcPts val="0"/>
              </a:spcBef>
              <a:spcAft>
                <a:spcPts val="0"/>
              </a:spcAft>
              <a:buSzPts val="4700"/>
              <a:buNone/>
            </a:pPr>
            <a:r>
              <a:rPr lang="en" sz="3200"/>
              <a:t>ML Lab</a:t>
            </a:r>
            <a:r>
              <a:rPr lang="en" sz="3500"/>
              <a:t> </a:t>
            </a:r>
            <a:endParaRPr sz="3500"/>
          </a:p>
        </p:txBody>
      </p:sp>
      <p:cxnSp>
        <p:nvCxnSpPr>
          <p:cNvPr id="535" name="Google Shape;535;p75"/>
          <p:cNvCxnSpPr/>
          <p:nvPr/>
        </p:nvCxnSpPr>
        <p:spPr>
          <a:xfrm>
            <a:off x="6106750" y="4016555"/>
            <a:ext cx="647100" cy="0"/>
          </a:xfrm>
          <a:prstGeom prst="straightConnector1">
            <a:avLst/>
          </a:prstGeom>
          <a:noFill/>
          <a:ln w="19050" cap="flat" cmpd="sng">
            <a:solidFill>
              <a:schemeClr val="lt1"/>
            </a:solidFill>
            <a:prstDash val="solid"/>
            <a:round/>
            <a:headEnd type="none" w="sm" len="sm"/>
            <a:tailEnd type="none" w="sm" len="sm"/>
          </a:ln>
        </p:spPr>
      </p:cxnSp>
      <p:sp>
        <p:nvSpPr>
          <p:cNvPr id="536" name="Google Shape;536;p7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5"/>
                </a:solidFill>
              </a:rPr>
              <a:t>1</a:t>
            </a:fld>
            <a:endParaRPr>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4"/>
          <p:cNvSpPr txBox="1">
            <a:spLocks noGrp="1"/>
          </p:cNvSpPr>
          <p:nvPr>
            <p:ph type="title"/>
          </p:nvPr>
        </p:nvSpPr>
        <p:spPr>
          <a:xfrm>
            <a:off x="712800" y="584900"/>
            <a:ext cx="79188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
              <a:t>Our objectives</a:t>
            </a:r>
            <a:endParaRPr b="1">
              <a:solidFill>
                <a:schemeClr val="dk1"/>
              </a:solidFill>
            </a:endParaRPr>
          </a:p>
        </p:txBody>
      </p:sp>
      <p:sp>
        <p:nvSpPr>
          <p:cNvPr id="618" name="Google Shape;618;p84"/>
          <p:cNvSpPr txBox="1">
            <a:spLocks noGrp="1"/>
          </p:cNvSpPr>
          <p:nvPr>
            <p:ph type="body" idx="1"/>
          </p:nvPr>
        </p:nvSpPr>
        <p:spPr>
          <a:xfrm>
            <a:off x="712800" y="1283475"/>
            <a:ext cx="6075300" cy="3019500"/>
          </a:xfrm>
          <a:prstGeom prst="rect">
            <a:avLst/>
          </a:prstGeom>
          <a:noFill/>
          <a:ln>
            <a:noFill/>
          </a:ln>
        </p:spPr>
        <p:txBody>
          <a:bodyPr spcFirstLastPara="1" wrap="square" lIns="91425" tIns="91425" rIns="91425" bIns="91425" anchor="t" anchorCtr="0">
            <a:noAutofit/>
          </a:bodyPr>
          <a:lstStyle/>
          <a:p>
            <a:pPr lvl="0" indent="-457200" algn="l" rtl="0">
              <a:lnSpc>
                <a:spcPct val="100000"/>
              </a:lnSpc>
              <a:spcBef>
                <a:spcPts val="0"/>
              </a:spcBef>
              <a:spcAft>
                <a:spcPts val="0"/>
              </a:spcAft>
              <a:buSzPts val="1400"/>
              <a:buFont typeface="+mj-lt"/>
              <a:buAutoNum type="arabicPeriod"/>
            </a:pPr>
            <a:endParaRPr sz="1850" u="none" dirty="0">
              <a:solidFill>
                <a:schemeClr val="dk1"/>
              </a:solidFill>
              <a:latin typeface="Didact Gothic"/>
              <a:ea typeface="Didact Gothic"/>
              <a:cs typeface="Didact Gothic"/>
              <a:sym typeface="Didact Gothic"/>
            </a:endParaRPr>
          </a:p>
          <a:p>
            <a:pPr marL="457200" lvl="0" indent="-339725" algn="l" rtl="0">
              <a:lnSpc>
                <a:spcPct val="100000"/>
              </a:lnSpc>
              <a:spcBef>
                <a:spcPts val="0"/>
              </a:spcBef>
              <a:spcAft>
                <a:spcPts val="0"/>
              </a:spcAft>
              <a:buClr>
                <a:schemeClr val="dk1"/>
              </a:buClr>
              <a:buSzPts val="1750"/>
              <a:buFont typeface="Didact Gothic"/>
              <a:buAutoNum type="arabicPeriod"/>
            </a:pPr>
            <a:r>
              <a:rPr lang="en" sz="1750" dirty="0"/>
              <a:t>Provide a tool that can </a:t>
            </a:r>
            <a:r>
              <a:rPr lang="en" sz="1750" i="1" dirty="0"/>
              <a:t>visualize </a:t>
            </a:r>
            <a:r>
              <a:rPr lang="en" sz="1750" dirty="0"/>
              <a:t>machine learning algorithms and provide students to interact with them. </a:t>
            </a:r>
            <a:endParaRPr sz="1750" dirty="0"/>
          </a:p>
          <a:p>
            <a:pPr marL="800100" lvl="0" indent="-342900" algn="l" rtl="0">
              <a:lnSpc>
                <a:spcPct val="100000"/>
              </a:lnSpc>
              <a:spcBef>
                <a:spcPts val="0"/>
              </a:spcBef>
              <a:spcAft>
                <a:spcPts val="0"/>
              </a:spcAft>
              <a:buFont typeface="+mj-lt"/>
              <a:buAutoNum type="arabicPeriod"/>
            </a:pPr>
            <a:endParaRPr sz="1750" dirty="0"/>
          </a:p>
          <a:p>
            <a:pPr marL="457200" lvl="0" indent="-339725" algn="l" rtl="0">
              <a:lnSpc>
                <a:spcPct val="100000"/>
              </a:lnSpc>
              <a:spcBef>
                <a:spcPts val="0"/>
              </a:spcBef>
              <a:spcAft>
                <a:spcPts val="0"/>
              </a:spcAft>
              <a:buSzPts val="1750"/>
              <a:buAutoNum type="arabicPeriod"/>
            </a:pPr>
            <a:r>
              <a:rPr lang="en" sz="1750" dirty="0"/>
              <a:t>Quality visualization with animation where possible.</a:t>
            </a:r>
            <a:endParaRPr sz="1750" dirty="0"/>
          </a:p>
          <a:p>
            <a:pPr marL="800100" lvl="0" indent="-342900" algn="l" rtl="0">
              <a:lnSpc>
                <a:spcPct val="100000"/>
              </a:lnSpc>
              <a:spcBef>
                <a:spcPts val="0"/>
              </a:spcBef>
              <a:spcAft>
                <a:spcPts val="0"/>
              </a:spcAft>
              <a:buFont typeface="+mj-lt"/>
              <a:buAutoNum type="arabicPeriod"/>
            </a:pPr>
            <a:endParaRPr sz="1750" dirty="0"/>
          </a:p>
          <a:p>
            <a:pPr marL="457200" lvl="0" indent="-339725" algn="l" rtl="0">
              <a:lnSpc>
                <a:spcPct val="100000"/>
              </a:lnSpc>
              <a:spcBef>
                <a:spcPts val="0"/>
              </a:spcBef>
              <a:spcAft>
                <a:spcPts val="0"/>
              </a:spcAft>
              <a:buSzPts val="1750"/>
              <a:buAutoNum type="arabicPeriod"/>
            </a:pPr>
            <a:r>
              <a:rPr lang="en" sz="1750" dirty="0"/>
              <a:t>Being easily interactive and conceptually intuitive.</a:t>
            </a:r>
            <a:endParaRPr sz="1750" dirty="0"/>
          </a:p>
          <a:p>
            <a:pPr marL="800100" lvl="0" indent="-342900" algn="l" rtl="0">
              <a:lnSpc>
                <a:spcPct val="100000"/>
              </a:lnSpc>
              <a:spcBef>
                <a:spcPts val="0"/>
              </a:spcBef>
              <a:spcAft>
                <a:spcPts val="0"/>
              </a:spcAft>
              <a:buFont typeface="+mj-lt"/>
              <a:buAutoNum type="arabicPeriod"/>
            </a:pPr>
            <a:endParaRPr sz="1750" dirty="0"/>
          </a:p>
          <a:p>
            <a:pPr marL="457200" lvl="0" indent="-339725" algn="l" rtl="0">
              <a:lnSpc>
                <a:spcPct val="100000"/>
              </a:lnSpc>
              <a:spcBef>
                <a:spcPts val="0"/>
              </a:spcBef>
              <a:spcAft>
                <a:spcPts val="0"/>
              </a:spcAft>
              <a:buSzPts val="1750"/>
              <a:buAutoNum type="arabicPeriod"/>
            </a:pPr>
            <a:r>
              <a:rPr lang="en" sz="1750" dirty="0"/>
              <a:t>A study environment where the student can have a visual understanding and emerge himself/herself in the learning process.</a:t>
            </a:r>
            <a:endParaRPr sz="1750" dirty="0"/>
          </a:p>
        </p:txBody>
      </p:sp>
      <p:cxnSp>
        <p:nvCxnSpPr>
          <p:cNvPr id="619" name="Google Shape;619;p84"/>
          <p:cNvCxnSpPr/>
          <p:nvPr/>
        </p:nvCxnSpPr>
        <p:spPr>
          <a:xfrm>
            <a:off x="809100" y="1283477"/>
            <a:ext cx="647100" cy="0"/>
          </a:xfrm>
          <a:prstGeom prst="straightConnector1">
            <a:avLst/>
          </a:prstGeom>
          <a:noFill/>
          <a:ln w="19050" cap="flat" cmpd="sng">
            <a:solidFill>
              <a:schemeClr val="dk1"/>
            </a:solidFill>
            <a:prstDash val="solid"/>
            <a:round/>
            <a:headEnd type="none" w="sm" len="sm"/>
            <a:tailEnd type="none" w="sm" len="sm"/>
          </a:ln>
        </p:spPr>
      </p:cxnSp>
      <p:sp>
        <p:nvSpPr>
          <p:cNvPr id="620" name="Google Shape;620;p8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5"/>
                </a:solidFill>
              </a:rPr>
              <a:t>10</a:t>
            </a:fld>
            <a:endParaRPr>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5"/>
          <p:cNvSpPr txBox="1">
            <a:spLocks noGrp="1"/>
          </p:cNvSpPr>
          <p:nvPr>
            <p:ph type="title"/>
          </p:nvPr>
        </p:nvSpPr>
        <p:spPr>
          <a:xfrm>
            <a:off x="712800" y="584900"/>
            <a:ext cx="79188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
              <a:t>Core features</a:t>
            </a:r>
            <a:endParaRPr b="1">
              <a:solidFill>
                <a:schemeClr val="dk1"/>
              </a:solidFill>
            </a:endParaRPr>
          </a:p>
        </p:txBody>
      </p:sp>
      <p:sp>
        <p:nvSpPr>
          <p:cNvPr id="626" name="Google Shape;626;p85"/>
          <p:cNvSpPr txBox="1">
            <a:spLocks noGrp="1"/>
          </p:cNvSpPr>
          <p:nvPr>
            <p:ph type="body" idx="1"/>
          </p:nvPr>
        </p:nvSpPr>
        <p:spPr>
          <a:xfrm>
            <a:off x="712800" y="1283475"/>
            <a:ext cx="6075300" cy="3019500"/>
          </a:xfrm>
          <a:prstGeom prst="rect">
            <a:avLst/>
          </a:prstGeom>
          <a:noFill/>
          <a:ln>
            <a:noFill/>
          </a:ln>
        </p:spPr>
        <p:txBody>
          <a:bodyPr spcFirstLastPara="1" wrap="square" lIns="91425" tIns="91425" rIns="91425" bIns="91425" anchor="t" anchorCtr="0">
            <a:noAutofit/>
          </a:bodyPr>
          <a:lstStyle/>
          <a:p>
            <a:pPr lvl="0" indent="-457200" algn="l" rtl="0">
              <a:lnSpc>
                <a:spcPct val="100000"/>
              </a:lnSpc>
              <a:spcBef>
                <a:spcPts val="0"/>
              </a:spcBef>
              <a:spcAft>
                <a:spcPts val="0"/>
              </a:spcAft>
              <a:buSzPts val="1400"/>
              <a:buFont typeface="+mj-lt"/>
              <a:buAutoNum type="arabicPeriod"/>
            </a:pPr>
            <a:endParaRPr sz="1850" u="none" dirty="0">
              <a:solidFill>
                <a:schemeClr val="dk1"/>
              </a:solidFill>
              <a:latin typeface="Didact Gothic"/>
              <a:ea typeface="Didact Gothic"/>
              <a:cs typeface="Didact Gothic"/>
              <a:sym typeface="Didact Gothic"/>
            </a:endParaRPr>
          </a:p>
          <a:p>
            <a:pPr marL="457200" lvl="0" indent="-339725" algn="l" rtl="0">
              <a:lnSpc>
                <a:spcPct val="100000"/>
              </a:lnSpc>
              <a:spcBef>
                <a:spcPts val="0"/>
              </a:spcBef>
              <a:spcAft>
                <a:spcPts val="0"/>
              </a:spcAft>
              <a:buClr>
                <a:schemeClr val="dk1"/>
              </a:buClr>
              <a:buSzPts val="1750"/>
              <a:buFont typeface="Didact Gothic"/>
              <a:buAutoNum type="arabicPeriod"/>
            </a:pPr>
            <a:r>
              <a:rPr lang="en" sz="1750" dirty="0"/>
              <a:t>Best form of visualization for popular machine learning algorithms. </a:t>
            </a:r>
            <a:endParaRPr sz="1750" dirty="0"/>
          </a:p>
          <a:p>
            <a:pPr marL="800100" lvl="0" indent="-342900" algn="l" rtl="0">
              <a:lnSpc>
                <a:spcPct val="100000"/>
              </a:lnSpc>
              <a:spcBef>
                <a:spcPts val="0"/>
              </a:spcBef>
              <a:spcAft>
                <a:spcPts val="0"/>
              </a:spcAft>
              <a:buFont typeface="+mj-lt"/>
              <a:buAutoNum type="arabicPeriod"/>
            </a:pPr>
            <a:endParaRPr sz="1750" dirty="0"/>
          </a:p>
          <a:p>
            <a:pPr marL="457200" lvl="0" indent="-339725" algn="l" rtl="0">
              <a:lnSpc>
                <a:spcPct val="100000"/>
              </a:lnSpc>
              <a:spcBef>
                <a:spcPts val="0"/>
              </a:spcBef>
              <a:spcAft>
                <a:spcPts val="0"/>
              </a:spcAft>
              <a:buSzPts val="1750"/>
              <a:buAutoNum type="arabicPeriod"/>
            </a:pPr>
            <a:r>
              <a:rPr lang="en" sz="1750" dirty="0"/>
              <a:t>9 randomly generated datasets of various shapes.</a:t>
            </a:r>
            <a:endParaRPr sz="1750" dirty="0"/>
          </a:p>
          <a:p>
            <a:pPr marL="800100" lvl="0" indent="-342900" algn="l" rtl="0">
              <a:lnSpc>
                <a:spcPct val="100000"/>
              </a:lnSpc>
              <a:spcBef>
                <a:spcPts val="0"/>
              </a:spcBef>
              <a:spcAft>
                <a:spcPts val="0"/>
              </a:spcAft>
              <a:buFont typeface="+mj-lt"/>
              <a:buAutoNum type="arabicPeriod"/>
            </a:pPr>
            <a:endParaRPr sz="1750" dirty="0"/>
          </a:p>
          <a:p>
            <a:pPr marL="457200" lvl="0" indent="-339725" algn="l" rtl="0">
              <a:lnSpc>
                <a:spcPct val="100000"/>
              </a:lnSpc>
              <a:spcBef>
                <a:spcPts val="0"/>
              </a:spcBef>
              <a:spcAft>
                <a:spcPts val="0"/>
              </a:spcAft>
              <a:buSzPts val="1750"/>
              <a:buAutoNum type="arabicPeriod"/>
            </a:pPr>
            <a:r>
              <a:rPr lang="en" sz="1750" dirty="0"/>
              <a:t>9 learning algorithms and can be modularly extended.</a:t>
            </a:r>
            <a:endParaRPr sz="1750" dirty="0"/>
          </a:p>
          <a:p>
            <a:pPr marL="800100" lvl="0" indent="-342900" algn="l" rtl="0">
              <a:lnSpc>
                <a:spcPct val="100000"/>
              </a:lnSpc>
              <a:spcBef>
                <a:spcPts val="0"/>
              </a:spcBef>
              <a:spcAft>
                <a:spcPts val="0"/>
              </a:spcAft>
              <a:buFont typeface="+mj-lt"/>
              <a:buAutoNum type="arabicPeriod"/>
            </a:pPr>
            <a:endParaRPr sz="1750" dirty="0"/>
          </a:p>
          <a:p>
            <a:pPr marL="457200" lvl="0" indent="-339725" algn="l" rtl="0">
              <a:lnSpc>
                <a:spcPct val="100000"/>
              </a:lnSpc>
              <a:spcBef>
                <a:spcPts val="0"/>
              </a:spcBef>
              <a:spcAft>
                <a:spcPts val="0"/>
              </a:spcAft>
              <a:buSzPts val="1750"/>
              <a:buAutoNum type="arabicPeriod"/>
            </a:pPr>
            <a:r>
              <a:rPr lang="en" sz="1750" dirty="0"/>
              <a:t>Interactive widgets to change hyperparameters.</a:t>
            </a:r>
            <a:endParaRPr sz="1750" dirty="0"/>
          </a:p>
        </p:txBody>
      </p:sp>
      <p:cxnSp>
        <p:nvCxnSpPr>
          <p:cNvPr id="627" name="Google Shape;627;p85"/>
          <p:cNvCxnSpPr/>
          <p:nvPr/>
        </p:nvCxnSpPr>
        <p:spPr>
          <a:xfrm>
            <a:off x="809100" y="1283477"/>
            <a:ext cx="647100" cy="0"/>
          </a:xfrm>
          <a:prstGeom prst="straightConnector1">
            <a:avLst/>
          </a:prstGeom>
          <a:noFill/>
          <a:ln w="19050" cap="flat" cmpd="sng">
            <a:solidFill>
              <a:schemeClr val="dk1"/>
            </a:solidFill>
            <a:prstDash val="solid"/>
            <a:round/>
            <a:headEnd type="none" w="sm" len="sm"/>
            <a:tailEnd type="none" w="sm" len="sm"/>
          </a:ln>
        </p:spPr>
      </p:cxnSp>
      <p:sp>
        <p:nvSpPr>
          <p:cNvPr id="628" name="Google Shape;628;p8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5"/>
                </a:solidFill>
              </a:rPr>
              <a:t>11</a:t>
            </a:fld>
            <a:endParaRPr>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32"/>
        <p:cNvGrpSpPr/>
        <p:nvPr/>
      </p:nvGrpSpPr>
      <p:grpSpPr>
        <a:xfrm>
          <a:off x="0" y="0"/>
          <a:ext cx="0" cy="0"/>
          <a:chOff x="0" y="0"/>
          <a:chExt cx="0" cy="0"/>
        </a:xfrm>
      </p:grpSpPr>
      <p:sp>
        <p:nvSpPr>
          <p:cNvPr id="633" name="Google Shape;633;p86"/>
          <p:cNvSpPr txBox="1">
            <a:spLocks noGrp="1"/>
          </p:cNvSpPr>
          <p:nvPr>
            <p:ph type="subTitle" idx="1"/>
          </p:nvPr>
        </p:nvSpPr>
        <p:spPr>
          <a:xfrm>
            <a:off x="833925" y="1879575"/>
            <a:ext cx="3100800" cy="18465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1400"/>
              <a:buNone/>
            </a:pPr>
            <a:r>
              <a:rPr lang="en" sz="2400" b="1"/>
              <a:t>Python</a:t>
            </a:r>
            <a:endParaRPr sz="2400" b="1"/>
          </a:p>
          <a:p>
            <a:pPr marL="457200" lvl="0" indent="-317500" algn="l" rtl="0">
              <a:lnSpc>
                <a:spcPct val="150000"/>
              </a:lnSpc>
              <a:spcBef>
                <a:spcPts val="0"/>
              </a:spcBef>
              <a:spcAft>
                <a:spcPts val="0"/>
              </a:spcAft>
              <a:buSzPts val="1400"/>
              <a:buChar char="●"/>
            </a:pPr>
            <a:r>
              <a:rPr lang="en"/>
              <a:t>Most popular language for ML</a:t>
            </a:r>
            <a:endParaRPr/>
          </a:p>
          <a:p>
            <a:pPr marL="457200" lvl="0" indent="-317500" algn="l" rtl="0">
              <a:lnSpc>
                <a:spcPct val="150000"/>
              </a:lnSpc>
              <a:spcBef>
                <a:spcPts val="0"/>
              </a:spcBef>
              <a:spcAft>
                <a:spcPts val="0"/>
              </a:spcAft>
              <a:buSzPts val="1400"/>
              <a:buChar char="●"/>
            </a:pPr>
            <a:r>
              <a:rPr lang="en"/>
              <a:t>Lots of open-source and optimized ML algorithms</a:t>
            </a:r>
            <a:endParaRPr/>
          </a:p>
          <a:p>
            <a:pPr marL="457200" lvl="0" indent="-317500" algn="l" rtl="0">
              <a:lnSpc>
                <a:spcPct val="150000"/>
              </a:lnSpc>
              <a:spcBef>
                <a:spcPts val="0"/>
              </a:spcBef>
              <a:spcAft>
                <a:spcPts val="0"/>
              </a:spcAft>
              <a:buSzPts val="1400"/>
              <a:buChar char="●"/>
            </a:pPr>
            <a:r>
              <a:rPr lang="en"/>
              <a:t>Great community support</a:t>
            </a:r>
            <a:endParaRPr/>
          </a:p>
          <a:p>
            <a:pPr marL="0" lvl="0" indent="0" algn="ctr" rtl="0">
              <a:lnSpc>
                <a:spcPct val="100000"/>
              </a:lnSpc>
              <a:spcBef>
                <a:spcPts val="0"/>
              </a:spcBef>
              <a:spcAft>
                <a:spcPts val="0"/>
              </a:spcAft>
              <a:buSzPts val="1400"/>
              <a:buNone/>
            </a:pPr>
            <a:endParaRPr>
              <a:latin typeface="Didact Gothic"/>
              <a:ea typeface="Didact Gothic"/>
              <a:cs typeface="Didact Gothic"/>
              <a:sym typeface="Didact Gothic"/>
            </a:endParaRPr>
          </a:p>
        </p:txBody>
      </p:sp>
      <p:sp>
        <p:nvSpPr>
          <p:cNvPr id="634" name="Google Shape;634;p86"/>
          <p:cNvSpPr txBox="1">
            <a:spLocks noGrp="1"/>
          </p:cNvSpPr>
          <p:nvPr>
            <p:ph type="title"/>
          </p:nvPr>
        </p:nvSpPr>
        <p:spPr>
          <a:xfrm>
            <a:off x="1194525" y="1320600"/>
            <a:ext cx="2379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language</a:t>
            </a:r>
            <a:endParaRPr/>
          </a:p>
        </p:txBody>
      </p:sp>
      <p:cxnSp>
        <p:nvCxnSpPr>
          <p:cNvPr id="635" name="Google Shape;635;p86"/>
          <p:cNvCxnSpPr/>
          <p:nvPr/>
        </p:nvCxnSpPr>
        <p:spPr>
          <a:xfrm>
            <a:off x="2060777" y="1793845"/>
            <a:ext cx="647100" cy="0"/>
          </a:xfrm>
          <a:prstGeom prst="straightConnector1">
            <a:avLst/>
          </a:prstGeom>
          <a:noFill/>
          <a:ln w="19050" cap="flat" cmpd="sng">
            <a:solidFill>
              <a:schemeClr val="dk1"/>
            </a:solidFill>
            <a:prstDash val="solid"/>
            <a:round/>
            <a:headEnd type="none" w="sm" len="sm"/>
            <a:tailEnd type="none" w="sm" len="sm"/>
          </a:ln>
        </p:spPr>
      </p:cxnSp>
      <p:sp>
        <p:nvSpPr>
          <p:cNvPr id="636" name="Google Shape;636;p86"/>
          <p:cNvSpPr txBox="1">
            <a:spLocks noGrp="1"/>
          </p:cNvSpPr>
          <p:nvPr>
            <p:ph type="subTitle" idx="1"/>
          </p:nvPr>
        </p:nvSpPr>
        <p:spPr>
          <a:xfrm>
            <a:off x="5024925" y="1879575"/>
            <a:ext cx="3100800" cy="22464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1400"/>
              <a:buNone/>
            </a:pPr>
            <a:r>
              <a:rPr lang="en" sz="2400" b="1"/>
              <a:t>Jupyter Notebook</a:t>
            </a:r>
            <a:endParaRPr sz="2400" b="1"/>
          </a:p>
          <a:p>
            <a:pPr marL="457200" lvl="0" indent="-317500" algn="l" rtl="0">
              <a:lnSpc>
                <a:spcPct val="150000"/>
              </a:lnSpc>
              <a:spcBef>
                <a:spcPts val="0"/>
              </a:spcBef>
              <a:spcAft>
                <a:spcPts val="0"/>
              </a:spcAft>
              <a:buSzPts val="1400"/>
              <a:buChar char="●"/>
            </a:pPr>
            <a:r>
              <a:rPr lang="en"/>
              <a:t>Web-based and interactive</a:t>
            </a:r>
            <a:endParaRPr/>
          </a:p>
          <a:p>
            <a:pPr marL="457200" lvl="0" indent="-317500" algn="l" rtl="0">
              <a:lnSpc>
                <a:spcPct val="150000"/>
              </a:lnSpc>
              <a:spcBef>
                <a:spcPts val="0"/>
              </a:spcBef>
              <a:spcAft>
                <a:spcPts val="0"/>
              </a:spcAft>
              <a:buSzPts val="1400"/>
              <a:buChar char="●"/>
            </a:pPr>
            <a:r>
              <a:rPr lang="en"/>
              <a:t>Supports code, text, and rich media</a:t>
            </a:r>
            <a:endParaRPr/>
          </a:p>
          <a:p>
            <a:pPr marL="457200" lvl="0" indent="-317500" algn="l" rtl="0">
              <a:lnSpc>
                <a:spcPct val="150000"/>
              </a:lnSpc>
              <a:spcBef>
                <a:spcPts val="0"/>
              </a:spcBef>
              <a:spcAft>
                <a:spcPts val="0"/>
              </a:spcAft>
              <a:buSzPts val="1400"/>
              <a:buChar char="●"/>
            </a:pPr>
            <a:r>
              <a:rPr lang="en"/>
              <a:t>Great deployment environment and easily replicable</a:t>
            </a:r>
            <a:endParaRPr/>
          </a:p>
          <a:p>
            <a:pPr marL="0" lvl="0" indent="0" algn="ctr" rtl="0">
              <a:lnSpc>
                <a:spcPct val="100000"/>
              </a:lnSpc>
              <a:spcBef>
                <a:spcPts val="0"/>
              </a:spcBef>
              <a:spcAft>
                <a:spcPts val="0"/>
              </a:spcAft>
              <a:buSzPts val="1400"/>
              <a:buNone/>
            </a:pPr>
            <a:endParaRPr>
              <a:latin typeface="Didact Gothic"/>
              <a:ea typeface="Didact Gothic"/>
              <a:cs typeface="Didact Gothic"/>
              <a:sym typeface="Didact Gothic"/>
            </a:endParaRPr>
          </a:p>
        </p:txBody>
      </p:sp>
      <p:sp>
        <p:nvSpPr>
          <p:cNvPr id="637" name="Google Shape;637;p86"/>
          <p:cNvSpPr txBox="1">
            <a:spLocks noGrp="1"/>
          </p:cNvSpPr>
          <p:nvPr>
            <p:ph type="title"/>
          </p:nvPr>
        </p:nvSpPr>
        <p:spPr>
          <a:xfrm>
            <a:off x="5385525" y="1320600"/>
            <a:ext cx="2379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platform</a:t>
            </a:r>
            <a:endParaRPr/>
          </a:p>
        </p:txBody>
      </p:sp>
      <p:cxnSp>
        <p:nvCxnSpPr>
          <p:cNvPr id="638" name="Google Shape;638;p86"/>
          <p:cNvCxnSpPr/>
          <p:nvPr/>
        </p:nvCxnSpPr>
        <p:spPr>
          <a:xfrm>
            <a:off x="6251777" y="1793845"/>
            <a:ext cx="647100" cy="0"/>
          </a:xfrm>
          <a:prstGeom prst="straightConnector1">
            <a:avLst/>
          </a:prstGeom>
          <a:noFill/>
          <a:ln w="19050" cap="flat" cmpd="sng">
            <a:solidFill>
              <a:schemeClr val="dk1"/>
            </a:solidFill>
            <a:prstDash val="solid"/>
            <a:round/>
            <a:headEnd type="none" w="sm" len="sm"/>
            <a:tailEnd type="none" w="sm" len="sm"/>
          </a:ln>
        </p:spPr>
      </p:cxnSp>
      <p:sp>
        <p:nvSpPr>
          <p:cNvPr id="639" name="Google Shape;639;p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3"/>
        <p:cNvGrpSpPr/>
        <p:nvPr/>
      </p:nvGrpSpPr>
      <p:grpSpPr>
        <a:xfrm>
          <a:off x="0" y="0"/>
          <a:ext cx="0" cy="0"/>
          <a:chOff x="0" y="0"/>
          <a:chExt cx="0" cy="0"/>
        </a:xfrm>
      </p:grpSpPr>
      <p:sp>
        <p:nvSpPr>
          <p:cNvPr id="644" name="Google Shape;644;p87"/>
          <p:cNvSpPr txBox="1">
            <a:spLocks noGrp="1"/>
          </p:cNvSpPr>
          <p:nvPr>
            <p:ph type="subTitle" idx="1"/>
          </p:nvPr>
        </p:nvSpPr>
        <p:spPr>
          <a:xfrm>
            <a:off x="713225" y="2459250"/>
            <a:ext cx="2426100" cy="11511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5"/>
              </a:buClr>
              <a:buSzPts val="1400"/>
              <a:buChar char="●"/>
            </a:pPr>
            <a:r>
              <a:rPr lang="en">
                <a:solidFill>
                  <a:schemeClr val="accent5"/>
                </a:solidFill>
              </a:rPr>
              <a:t>Ipywidgets</a:t>
            </a:r>
            <a:endParaRPr>
              <a:solidFill>
                <a:schemeClr val="accent5"/>
              </a:solidFill>
            </a:endParaRPr>
          </a:p>
          <a:p>
            <a:pPr marL="457200" lvl="0" indent="-317500" algn="l" rtl="0">
              <a:lnSpc>
                <a:spcPct val="100000"/>
              </a:lnSpc>
              <a:spcBef>
                <a:spcPts val="0"/>
              </a:spcBef>
              <a:spcAft>
                <a:spcPts val="0"/>
              </a:spcAft>
              <a:buClr>
                <a:schemeClr val="accent5"/>
              </a:buClr>
              <a:buSzPts val="1400"/>
              <a:buChar char="●"/>
            </a:pPr>
            <a:r>
              <a:rPr lang="en">
                <a:solidFill>
                  <a:schemeClr val="accent5"/>
                </a:solidFill>
              </a:rPr>
              <a:t>Ipython</a:t>
            </a:r>
            <a:endParaRPr>
              <a:solidFill>
                <a:schemeClr val="accent5"/>
              </a:solidFill>
            </a:endParaRPr>
          </a:p>
          <a:p>
            <a:pPr marL="457200" lvl="0" indent="-317500" algn="l" rtl="0">
              <a:lnSpc>
                <a:spcPct val="100000"/>
              </a:lnSpc>
              <a:spcBef>
                <a:spcPts val="0"/>
              </a:spcBef>
              <a:spcAft>
                <a:spcPts val="0"/>
              </a:spcAft>
              <a:buClr>
                <a:schemeClr val="accent5"/>
              </a:buClr>
              <a:buSzPts val="1400"/>
              <a:buChar char="●"/>
            </a:pPr>
            <a:r>
              <a:rPr lang="en">
                <a:solidFill>
                  <a:schemeClr val="accent5"/>
                </a:solidFill>
              </a:rPr>
              <a:t>Matplotlib</a:t>
            </a:r>
            <a:endParaRPr>
              <a:solidFill>
                <a:schemeClr val="accent5"/>
              </a:solidFill>
            </a:endParaRPr>
          </a:p>
          <a:p>
            <a:pPr marL="457200" lvl="0" indent="-317500" algn="l" rtl="0">
              <a:lnSpc>
                <a:spcPct val="100000"/>
              </a:lnSpc>
              <a:spcBef>
                <a:spcPts val="0"/>
              </a:spcBef>
              <a:spcAft>
                <a:spcPts val="0"/>
              </a:spcAft>
              <a:buClr>
                <a:schemeClr val="accent5"/>
              </a:buClr>
              <a:buSzPts val="1400"/>
              <a:buChar char="●"/>
            </a:pPr>
            <a:r>
              <a:rPr lang="en">
                <a:solidFill>
                  <a:schemeClr val="accent5"/>
                </a:solidFill>
              </a:rPr>
              <a:t>Seaborn</a:t>
            </a:r>
            <a:endParaRPr>
              <a:solidFill>
                <a:schemeClr val="accent5"/>
              </a:solidFill>
            </a:endParaRPr>
          </a:p>
        </p:txBody>
      </p:sp>
      <p:sp>
        <p:nvSpPr>
          <p:cNvPr id="645" name="Google Shape;645;p87"/>
          <p:cNvSpPr txBox="1">
            <a:spLocks noGrp="1"/>
          </p:cNvSpPr>
          <p:nvPr>
            <p:ph type="subTitle" idx="3"/>
          </p:nvPr>
        </p:nvSpPr>
        <p:spPr>
          <a:xfrm>
            <a:off x="6004683" y="2459250"/>
            <a:ext cx="2426100" cy="7467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5"/>
              </a:buClr>
              <a:buSzPts val="1400"/>
              <a:buChar char="●"/>
            </a:pPr>
            <a:r>
              <a:rPr lang="en">
                <a:solidFill>
                  <a:schemeClr val="accent5"/>
                </a:solidFill>
              </a:rPr>
              <a:t>Appmode</a:t>
            </a:r>
            <a:endParaRPr>
              <a:solidFill>
                <a:schemeClr val="accent5"/>
              </a:solidFill>
            </a:endParaRPr>
          </a:p>
        </p:txBody>
      </p:sp>
      <p:sp>
        <p:nvSpPr>
          <p:cNvPr id="646" name="Google Shape;646;p87"/>
          <p:cNvSpPr txBox="1">
            <a:spLocks noGrp="1"/>
          </p:cNvSpPr>
          <p:nvPr>
            <p:ph type="title"/>
          </p:nvPr>
        </p:nvSpPr>
        <p:spPr>
          <a:xfrm>
            <a:off x="882137" y="1700850"/>
            <a:ext cx="1768450" cy="66145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dirty="0"/>
              <a:t>Front-end</a:t>
            </a:r>
            <a:endParaRPr dirty="0"/>
          </a:p>
        </p:txBody>
      </p:sp>
      <p:sp>
        <p:nvSpPr>
          <p:cNvPr id="647" name="Google Shape;647;p87"/>
          <p:cNvSpPr txBox="1">
            <a:spLocks noGrp="1"/>
          </p:cNvSpPr>
          <p:nvPr>
            <p:ph type="title" idx="2"/>
          </p:nvPr>
        </p:nvSpPr>
        <p:spPr>
          <a:xfrm>
            <a:off x="6352736" y="1767275"/>
            <a:ext cx="1729993" cy="528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dirty="0"/>
              <a:t>Deployment</a:t>
            </a:r>
            <a:endParaRPr dirty="0"/>
          </a:p>
        </p:txBody>
      </p:sp>
      <p:sp>
        <p:nvSpPr>
          <p:cNvPr id="648" name="Google Shape;648;p87"/>
          <p:cNvSpPr txBox="1">
            <a:spLocks noGrp="1"/>
          </p:cNvSpPr>
          <p:nvPr>
            <p:ph type="title" idx="4"/>
          </p:nvPr>
        </p:nvSpPr>
        <p:spPr>
          <a:xfrm>
            <a:off x="3814369" y="1813000"/>
            <a:ext cx="1499100" cy="40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dirty="0"/>
              <a:t>Backend</a:t>
            </a:r>
            <a:endParaRPr dirty="0"/>
          </a:p>
        </p:txBody>
      </p:sp>
      <p:sp>
        <p:nvSpPr>
          <p:cNvPr id="649" name="Google Shape;649;p87"/>
          <p:cNvSpPr txBox="1">
            <a:spLocks noGrp="1"/>
          </p:cNvSpPr>
          <p:nvPr>
            <p:ph type="subTitle" idx="5"/>
          </p:nvPr>
        </p:nvSpPr>
        <p:spPr>
          <a:xfrm>
            <a:off x="3358950" y="2459250"/>
            <a:ext cx="2426100" cy="9957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5"/>
              </a:buClr>
              <a:buSzPts val="1400"/>
              <a:buChar char="●"/>
            </a:pPr>
            <a:r>
              <a:rPr lang="en">
                <a:solidFill>
                  <a:schemeClr val="accent5"/>
                </a:solidFill>
              </a:rPr>
              <a:t>Numpy </a:t>
            </a:r>
            <a:endParaRPr>
              <a:solidFill>
                <a:schemeClr val="accent5"/>
              </a:solidFill>
            </a:endParaRPr>
          </a:p>
          <a:p>
            <a:pPr marL="457200" lvl="0" indent="-317500" algn="l" rtl="0">
              <a:lnSpc>
                <a:spcPct val="100000"/>
              </a:lnSpc>
              <a:spcBef>
                <a:spcPts val="0"/>
              </a:spcBef>
              <a:spcAft>
                <a:spcPts val="0"/>
              </a:spcAft>
              <a:buClr>
                <a:schemeClr val="accent5"/>
              </a:buClr>
              <a:buSzPts val="1400"/>
              <a:buChar char="●"/>
            </a:pPr>
            <a:r>
              <a:rPr lang="en">
                <a:solidFill>
                  <a:schemeClr val="accent5"/>
                </a:solidFill>
              </a:rPr>
              <a:t>Pandas</a:t>
            </a:r>
            <a:endParaRPr>
              <a:solidFill>
                <a:schemeClr val="accent5"/>
              </a:solidFill>
            </a:endParaRPr>
          </a:p>
          <a:p>
            <a:pPr marL="457200" lvl="0" indent="-317500" algn="l" rtl="0">
              <a:lnSpc>
                <a:spcPct val="100000"/>
              </a:lnSpc>
              <a:spcBef>
                <a:spcPts val="0"/>
              </a:spcBef>
              <a:spcAft>
                <a:spcPts val="0"/>
              </a:spcAft>
              <a:buClr>
                <a:schemeClr val="accent5"/>
              </a:buClr>
              <a:buSzPts val="1400"/>
              <a:buChar char="●"/>
            </a:pPr>
            <a:r>
              <a:rPr lang="en">
                <a:solidFill>
                  <a:schemeClr val="accent5"/>
                </a:solidFill>
              </a:rPr>
              <a:t>Scipy</a:t>
            </a:r>
            <a:endParaRPr>
              <a:solidFill>
                <a:schemeClr val="accent5"/>
              </a:solidFill>
            </a:endParaRPr>
          </a:p>
          <a:p>
            <a:pPr marL="457200" lvl="0" indent="-317500" algn="l" rtl="0">
              <a:lnSpc>
                <a:spcPct val="100000"/>
              </a:lnSpc>
              <a:spcBef>
                <a:spcPts val="0"/>
              </a:spcBef>
              <a:spcAft>
                <a:spcPts val="0"/>
              </a:spcAft>
              <a:buClr>
                <a:schemeClr val="accent5"/>
              </a:buClr>
              <a:buSzPts val="1400"/>
              <a:buChar char="●"/>
            </a:pPr>
            <a:r>
              <a:rPr lang="en">
                <a:solidFill>
                  <a:schemeClr val="accent5"/>
                </a:solidFill>
              </a:rPr>
              <a:t>Scikit-Learn</a:t>
            </a:r>
            <a:endParaRPr>
              <a:solidFill>
                <a:schemeClr val="accent5"/>
              </a:solidFill>
            </a:endParaRPr>
          </a:p>
        </p:txBody>
      </p:sp>
      <p:cxnSp>
        <p:nvCxnSpPr>
          <p:cNvPr id="650" name="Google Shape;650;p87"/>
          <p:cNvCxnSpPr/>
          <p:nvPr/>
        </p:nvCxnSpPr>
        <p:spPr>
          <a:xfrm>
            <a:off x="3249964" y="1813000"/>
            <a:ext cx="0" cy="2225700"/>
          </a:xfrm>
          <a:prstGeom prst="straightConnector1">
            <a:avLst/>
          </a:prstGeom>
          <a:noFill/>
          <a:ln w="19050" cap="flat" cmpd="sng">
            <a:solidFill>
              <a:schemeClr val="dk2"/>
            </a:solidFill>
            <a:prstDash val="solid"/>
            <a:round/>
            <a:headEnd type="none" w="sm" len="sm"/>
            <a:tailEnd type="none" w="sm" len="sm"/>
          </a:ln>
        </p:spPr>
      </p:cxnSp>
      <p:cxnSp>
        <p:nvCxnSpPr>
          <p:cNvPr id="651" name="Google Shape;651;p87"/>
          <p:cNvCxnSpPr/>
          <p:nvPr/>
        </p:nvCxnSpPr>
        <p:spPr>
          <a:xfrm>
            <a:off x="5896826" y="1813000"/>
            <a:ext cx="0" cy="2225700"/>
          </a:xfrm>
          <a:prstGeom prst="straightConnector1">
            <a:avLst/>
          </a:prstGeom>
          <a:noFill/>
          <a:ln w="19050" cap="flat" cmpd="sng">
            <a:solidFill>
              <a:schemeClr val="dk2"/>
            </a:solidFill>
            <a:prstDash val="solid"/>
            <a:round/>
            <a:headEnd type="none" w="sm" len="sm"/>
            <a:tailEnd type="none" w="sm" len="sm"/>
          </a:ln>
        </p:spPr>
      </p:cxnSp>
      <p:sp>
        <p:nvSpPr>
          <p:cNvPr id="652" name="Google Shape;652;p87"/>
          <p:cNvSpPr txBox="1">
            <a:spLocks noGrp="1"/>
          </p:cNvSpPr>
          <p:nvPr>
            <p:ph type="title" idx="6"/>
          </p:nvPr>
        </p:nvSpPr>
        <p:spPr>
          <a:xfrm>
            <a:off x="1974300" y="530725"/>
            <a:ext cx="5195400"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
                <a:solidFill>
                  <a:schemeClr val="lt1"/>
                </a:solidFill>
              </a:rPr>
              <a:t>Python libraries used</a:t>
            </a:r>
            <a:endParaRPr>
              <a:solidFill>
                <a:schemeClr val="lt1"/>
              </a:solidFill>
            </a:endParaRPr>
          </a:p>
        </p:txBody>
      </p:sp>
      <p:cxnSp>
        <p:nvCxnSpPr>
          <p:cNvPr id="653" name="Google Shape;653;p87"/>
          <p:cNvCxnSpPr/>
          <p:nvPr/>
        </p:nvCxnSpPr>
        <p:spPr>
          <a:xfrm>
            <a:off x="4248450" y="1275060"/>
            <a:ext cx="647100" cy="0"/>
          </a:xfrm>
          <a:prstGeom prst="straightConnector1">
            <a:avLst/>
          </a:prstGeom>
          <a:noFill/>
          <a:ln w="19050" cap="flat" cmpd="sng">
            <a:solidFill>
              <a:schemeClr val="lt1"/>
            </a:solidFill>
            <a:prstDash val="solid"/>
            <a:round/>
            <a:headEnd type="none" w="sm" len="sm"/>
            <a:tailEnd type="none" w="sm" len="sm"/>
          </a:ln>
        </p:spPr>
      </p:cxnSp>
      <p:sp>
        <p:nvSpPr>
          <p:cNvPr id="654" name="Google Shape;654;p8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5"/>
                </a:solidFill>
              </a:rPr>
              <a:t>13</a:t>
            </a:fld>
            <a:endParaRPr>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8"/>
        <p:cNvGrpSpPr/>
        <p:nvPr/>
      </p:nvGrpSpPr>
      <p:grpSpPr>
        <a:xfrm>
          <a:off x="0" y="0"/>
          <a:ext cx="0" cy="0"/>
          <a:chOff x="0" y="0"/>
          <a:chExt cx="0" cy="0"/>
        </a:xfrm>
      </p:grpSpPr>
      <p:sp>
        <p:nvSpPr>
          <p:cNvPr id="659" name="Google Shape;659;p88"/>
          <p:cNvSpPr txBox="1">
            <a:spLocks noGrp="1"/>
          </p:cNvSpPr>
          <p:nvPr>
            <p:ph type="title"/>
          </p:nvPr>
        </p:nvSpPr>
        <p:spPr>
          <a:xfrm>
            <a:off x="805050" y="1916700"/>
            <a:ext cx="7533900" cy="146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 sz="5700"/>
              <a:t>algorithms</a:t>
            </a:r>
            <a:endParaRPr sz="5700"/>
          </a:p>
        </p:txBody>
      </p:sp>
      <p:cxnSp>
        <p:nvCxnSpPr>
          <p:cNvPr id="660" name="Google Shape;660;p88"/>
          <p:cNvCxnSpPr/>
          <p:nvPr/>
        </p:nvCxnSpPr>
        <p:spPr>
          <a:xfrm>
            <a:off x="2785750" y="3053395"/>
            <a:ext cx="3472500" cy="0"/>
          </a:xfrm>
          <a:prstGeom prst="straightConnector1">
            <a:avLst/>
          </a:prstGeom>
          <a:noFill/>
          <a:ln w="19050" cap="flat" cmpd="sng">
            <a:solidFill>
              <a:schemeClr val="dk2"/>
            </a:solidFill>
            <a:prstDash val="solid"/>
            <a:round/>
            <a:headEnd type="none" w="sm" len="sm"/>
            <a:tailEnd type="none" w="sm" len="sm"/>
          </a:ln>
        </p:spPr>
      </p:cxnSp>
      <p:sp>
        <p:nvSpPr>
          <p:cNvPr id="661" name="Google Shape;661;p8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5"/>
                </a:solidFill>
              </a:rPr>
              <a:t>14</a:t>
            </a:fld>
            <a:endParaRPr>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9"/>
          <p:cNvSpPr txBox="1">
            <a:spLocks noGrp="1"/>
          </p:cNvSpPr>
          <p:nvPr>
            <p:ph type="title" idx="15"/>
          </p:nvPr>
        </p:nvSpPr>
        <p:spPr>
          <a:xfrm>
            <a:off x="636950" y="2013450"/>
            <a:ext cx="3416400" cy="106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700"/>
              <a:buNone/>
            </a:pPr>
            <a:r>
              <a:rPr lang="en" sz="2200"/>
              <a:t>Supervised Learning algorithms</a:t>
            </a:r>
            <a:endParaRPr sz="2200" b="1">
              <a:solidFill>
                <a:schemeClr val="lt1"/>
              </a:solidFill>
            </a:endParaRPr>
          </a:p>
        </p:txBody>
      </p:sp>
      <p:sp>
        <p:nvSpPr>
          <p:cNvPr id="667" name="Google Shape;667;p89"/>
          <p:cNvSpPr txBox="1">
            <a:spLocks noGrp="1"/>
          </p:cNvSpPr>
          <p:nvPr>
            <p:ph type="title" idx="5"/>
          </p:nvPr>
        </p:nvSpPr>
        <p:spPr>
          <a:xfrm>
            <a:off x="5318383" y="441982"/>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500"/>
              <a:t>Linear regression</a:t>
            </a:r>
            <a:endParaRPr sz="1500">
              <a:solidFill>
                <a:schemeClr val="dk1"/>
              </a:solidFill>
            </a:endParaRPr>
          </a:p>
        </p:txBody>
      </p:sp>
      <p:sp>
        <p:nvSpPr>
          <p:cNvPr id="668" name="Google Shape;668;p89"/>
          <p:cNvSpPr txBox="1">
            <a:spLocks noGrp="1"/>
          </p:cNvSpPr>
          <p:nvPr>
            <p:ph type="title" idx="5"/>
          </p:nvPr>
        </p:nvSpPr>
        <p:spPr>
          <a:xfrm>
            <a:off x="5318383" y="1087446"/>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500"/>
              <a:t>Logistic regression</a:t>
            </a:r>
            <a:endParaRPr sz="1500">
              <a:solidFill>
                <a:schemeClr val="dk1"/>
              </a:solidFill>
            </a:endParaRPr>
          </a:p>
        </p:txBody>
      </p:sp>
      <p:sp>
        <p:nvSpPr>
          <p:cNvPr id="669" name="Google Shape;669;p89"/>
          <p:cNvSpPr txBox="1">
            <a:spLocks noGrp="1"/>
          </p:cNvSpPr>
          <p:nvPr>
            <p:ph type="title" idx="5"/>
          </p:nvPr>
        </p:nvSpPr>
        <p:spPr>
          <a:xfrm>
            <a:off x="5318383" y="1732911"/>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500"/>
              <a:t>Neural networks</a:t>
            </a:r>
            <a:endParaRPr sz="1500">
              <a:solidFill>
                <a:schemeClr val="dk1"/>
              </a:solidFill>
            </a:endParaRPr>
          </a:p>
        </p:txBody>
      </p:sp>
      <p:sp>
        <p:nvSpPr>
          <p:cNvPr id="670" name="Google Shape;670;p89"/>
          <p:cNvSpPr txBox="1">
            <a:spLocks noGrp="1"/>
          </p:cNvSpPr>
          <p:nvPr>
            <p:ph type="title" idx="5"/>
          </p:nvPr>
        </p:nvSpPr>
        <p:spPr>
          <a:xfrm>
            <a:off x="5318383" y="2378375"/>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Linear svm</a:t>
            </a:r>
            <a:endParaRPr>
              <a:solidFill>
                <a:schemeClr val="dk1"/>
              </a:solidFill>
            </a:endParaRPr>
          </a:p>
        </p:txBody>
      </p:sp>
      <p:sp>
        <p:nvSpPr>
          <p:cNvPr id="671" name="Google Shape;671;p89"/>
          <p:cNvSpPr txBox="1">
            <a:spLocks noGrp="1"/>
          </p:cNvSpPr>
          <p:nvPr>
            <p:ph type="title" idx="5"/>
          </p:nvPr>
        </p:nvSpPr>
        <p:spPr>
          <a:xfrm>
            <a:off x="5318383" y="3023839"/>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Non-linear svm</a:t>
            </a:r>
            <a:endParaRPr>
              <a:solidFill>
                <a:schemeClr val="dk1"/>
              </a:solidFill>
            </a:endParaRPr>
          </a:p>
        </p:txBody>
      </p:sp>
      <p:sp>
        <p:nvSpPr>
          <p:cNvPr id="672" name="Google Shape;672;p89"/>
          <p:cNvSpPr txBox="1">
            <a:spLocks noGrp="1"/>
          </p:cNvSpPr>
          <p:nvPr>
            <p:ph type="title" idx="5"/>
          </p:nvPr>
        </p:nvSpPr>
        <p:spPr>
          <a:xfrm>
            <a:off x="5318383" y="3592572"/>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Naive Bayes</a:t>
            </a:r>
            <a:endParaRPr>
              <a:solidFill>
                <a:schemeClr val="dk1"/>
              </a:solidFill>
            </a:endParaRPr>
          </a:p>
        </p:txBody>
      </p:sp>
      <p:sp>
        <p:nvSpPr>
          <p:cNvPr id="673" name="Google Shape;673;p89"/>
          <p:cNvSpPr txBox="1">
            <a:spLocks noGrp="1"/>
          </p:cNvSpPr>
          <p:nvPr>
            <p:ph type="title" idx="2"/>
          </p:nvPr>
        </p:nvSpPr>
        <p:spPr>
          <a:xfrm>
            <a:off x="4632584" y="3627904"/>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06</a:t>
            </a:r>
            <a:endParaRPr/>
          </a:p>
        </p:txBody>
      </p:sp>
      <p:sp>
        <p:nvSpPr>
          <p:cNvPr id="674" name="Google Shape;674;p89"/>
          <p:cNvSpPr txBox="1">
            <a:spLocks noGrp="1"/>
          </p:cNvSpPr>
          <p:nvPr>
            <p:ph type="title" idx="2"/>
          </p:nvPr>
        </p:nvSpPr>
        <p:spPr>
          <a:xfrm>
            <a:off x="4632584" y="441450"/>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01</a:t>
            </a:r>
            <a:endParaRPr/>
          </a:p>
        </p:txBody>
      </p:sp>
      <p:sp>
        <p:nvSpPr>
          <p:cNvPr id="675" name="Google Shape;675;p89"/>
          <p:cNvSpPr txBox="1">
            <a:spLocks noGrp="1"/>
          </p:cNvSpPr>
          <p:nvPr>
            <p:ph type="title" idx="2"/>
          </p:nvPr>
        </p:nvSpPr>
        <p:spPr>
          <a:xfrm>
            <a:off x="4632584" y="1086914"/>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02</a:t>
            </a:r>
            <a:endParaRPr/>
          </a:p>
        </p:txBody>
      </p:sp>
      <p:sp>
        <p:nvSpPr>
          <p:cNvPr id="676" name="Google Shape;676;p89"/>
          <p:cNvSpPr txBox="1">
            <a:spLocks noGrp="1"/>
          </p:cNvSpPr>
          <p:nvPr>
            <p:ph type="title" idx="2"/>
          </p:nvPr>
        </p:nvSpPr>
        <p:spPr>
          <a:xfrm>
            <a:off x="4632584" y="1732379"/>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03</a:t>
            </a:r>
            <a:endParaRPr/>
          </a:p>
        </p:txBody>
      </p:sp>
      <p:sp>
        <p:nvSpPr>
          <p:cNvPr id="677" name="Google Shape;677;p89"/>
          <p:cNvSpPr txBox="1">
            <a:spLocks noGrp="1"/>
          </p:cNvSpPr>
          <p:nvPr>
            <p:ph type="title" idx="2"/>
          </p:nvPr>
        </p:nvSpPr>
        <p:spPr>
          <a:xfrm>
            <a:off x="4632584" y="2377843"/>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04</a:t>
            </a:r>
            <a:endParaRPr/>
          </a:p>
        </p:txBody>
      </p:sp>
      <p:sp>
        <p:nvSpPr>
          <p:cNvPr id="678" name="Google Shape;678;p89"/>
          <p:cNvSpPr txBox="1">
            <a:spLocks noGrp="1"/>
          </p:cNvSpPr>
          <p:nvPr>
            <p:ph type="title" idx="2"/>
          </p:nvPr>
        </p:nvSpPr>
        <p:spPr>
          <a:xfrm>
            <a:off x="4632584" y="3023307"/>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05</a:t>
            </a:r>
            <a:endParaRPr/>
          </a:p>
        </p:txBody>
      </p:sp>
      <p:sp>
        <p:nvSpPr>
          <p:cNvPr id="679" name="Google Shape;679;p89"/>
          <p:cNvSpPr txBox="1">
            <a:spLocks noGrp="1"/>
          </p:cNvSpPr>
          <p:nvPr>
            <p:ph type="title" idx="5"/>
          </p:nvPr>
        </p:nvSpPr>
        <p:spPr>
          <a:xfrm>
            <a:off x="5318383" y="4238036"/>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Decision tree</a:t>
            </a:r>
            <a:endParaRPr>
              <a:solidFill>
                <a:schemeClr val="dk1"/>
              </a:solidFill>
            </a:endParaRPr>
          </a:p>
        </p:txBody>
      </p:sp>
      <p:sp>
        <p:nvSpPr>
          <p:cNvPr id="680" name="Google Shape;680;p89"/>
          <p:cNvSpPr txBox="1">
            <a:spLocks noGrp="1"/>
          </p:cNvSpPr>
          <p:nvPr>
            <p:ph type="title" idx="2"/>
          </p:nvPr>
        </p:nvSpPr>
        <p:spPr>
          <a:xfrm>
            <a:off x="4632584" y="4273368"/>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07</a:t>
            </a:r>
            <a:endParaRPr/>
          </a:p>
        </p:txBody>
      </p:sp>
      <p:sp>
        <p:nvSpPr>
          <p:cNvPr id="681" name="Google Shape;681;p8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90"/>
          <p:cNvSpPr txBox="1">
            <a:spLocks noGrp="1"/>
          </p:cNvSpPr>
          <p:nvPr>
            <p:ph type="title" idx="15"/>
          </p:nvPr>
        </p:nvSpPr>
        <p:spPr>
          <a:xfrm>
            <a:off x="636950" y="2013450"/>
            <a:ext cx="3416400" cy="106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700"/>
              <a:buNone/>
            </a:pPr>
            <a:r>
              <a:rPr lang="en" sz="2200"/>
              <a:t>unSupervised Learning algorithms</a:t>
            </a:r>
            <a:endParaRPr sz="2200" b="1">
              <a:solidFill>
                <a:schemeClr val="lt1"/>
              </a:solidFill>
            </a:endParaRPr>
          </a:p>
        </p:txBody>
      </p:sp>
      <p:sp>
        <p:nvSpPr>
          <p:cNvPr id="687" name="Google Shape;687;p90"/>
          <p:cNvSpPr txBox="1">
            <a:spLocks noGrp="1"/>
          </p:cNvSpPr>
          <p:nvPr>
            <p:ph type="title" idx="5"/>
          </p:nvPr>
        </p:nvSpPr>
        <p:spPr>
          <a:xfrm>
            <a:off x="5318383" y="1737382"/>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500"/>
              <a:t>K-Means clustering </a:t>
            </a:r>
            <a:endParaRPr sz="1500">
              <a:solidFill>
                <a:schemeClr val="dk1"/>
              </a:solidFill>
            </a:endParaRPr>
          </a:p>
        </p:txBody>
      </p:sp>
      <p:sp>
        <p:nvSpPr>
          <p:cNvPr id="688" name="Google Shape;688;p90"/>
          <p:cNvSpPr txBox="1">
            <a:spLocks noGrp="1"/>
          </p:cNvSpPr>
          <p:nvPr>
            <p:ph type="title" idx="5"/>
          </p:nvPr>
        </p:nvSpPr>
        <p:spPr>
          <a:xfrm>
            <a:off x="5318375" y="2382853"/>
            <a:ext cx="3193800" cy="567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500"/>
              <a:t>Principal component analysis (PCA)</a:t>
            </a:r>
            <a:endParaRPr sz="1500">
              <a:solidFill>
                <a:schemeClr val="dk1"/>
              </a:solidFill>
            </a:endParaRPr>
          </a:p>
        </p:txBody>
      </p:sp>
      <p:sp>
        <p:nvSpPr>
          <p:cNvPr id="689" name="Google Shape;689;p90"/>
          <p:cNvSpPr txBox="1">
            <a:spLocks noGrp="1"/>
          </p:cNvSpPr>
          <p:nvPr>
            <p:ph type="title" idx="2"/>
          </p:nvPr>
        </p:nvSpPr>
        <p:spPr>
          <a:xfrm>
            <a:off x="4632584" y="1736850"/>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01</a:t>
            </a:r>
            <a:endParaRPr/>
          </a:p>
        </p:txBody>
      </p:sp>
      <p:sp>
        <p:nvSpPr>
          <p:cNvPr id="690" name="Google Shape;690;p90"/>
          <p:cNvSpPr txBox="1">
            <a:spLocks noGrp="1"/>
          </p:cNvSpPr>
          <p:nvPr>
            <p:ph type="title" idx="2"/>
          </p:nvPr>
        </p:nvSpPr>
        <p:spPr>
          <a:xfrm>
            <a:off x="4632584" y="2382314"/>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02</a:t>
            </a:r>
            <a:endParaRPr/>
          </a:p>
        </p:txBody>
      </p:sp>
      <p:sp>
        <p:nvSpPr>
          <p:cNvPr id="691" name="Google Shape;691;p9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95"/>
        <p:cNvGrpSpPr/>
        <p:nvPr/>
      </p:nvGrpSpPr>
      <p:grpSpPr>
        <a:xfrm>
          <a:off x="0" y="0"/>
          <a:ext cx="0" cy="0"/>
          <a:chOff x="0" y="0"/>
          <a:chExt cx="0" cy="0"/>
        </a:xfrm>
      </p:grpSpPr>
      <p:sp>
        <p:nvSpPr>
          <p:cNvPr id="696" name="Google Shape;696;p91"/>
          <p:cNvSpPr txBox="1">
            <a:spLocks noGrp="1"/>
          </p:cNvSpPr>
          <p:nvPr>
            <p:ph type="title"/>
          </p:nvPr>
        </p:nvSpPr>
        <p:spPr>
          <a:xfrm>
            <a:off x="805050" y="1916700"/>
            <a:ext cx="7533900" cy="146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 sz="5700"/>
              <a:t>Demo!</a:t>
            </a:r>
            <a:endParaRPr sz="5700"/>
          </a:p>
        </p:txBody>
      </p:sp>
      <p:cxnSp>
        <p:nvCxnSpPr>
          <p:cNvPr id="697" name="Google Shape;697;p91"/>
          <p:cNvCxnSpPr/>
          <p:nvPr/>
        </p:nvCxnSpPr>
        <p:spPr>
          <a:xfrm>
            <a:off x="2785750" y="3053395"/>
            <a:ext cx="3472500" cy="0"/>
          </a:xfrm>
          <a:prstGeom prst="straightConnector1">
            <a:avLst/>
          </a:prstGeom>
          <a:noFill/>
          <a:ln w="19050" cap="flat" cmpd="sng">
            <a:solidFill>
              <a:schemeClr val="dk2"/>
            </a:solidFill>
            <a:prstDash val="solid"/>
            <a:round/>
            <a:headEnd type="none" w="sm" len="sm"/>
            <a:tailEnd type="none" w="sm" len="sm"/>
          </a:ln>
        </p:spPr>
      </p:cxnSp>
      <p:sp>
        <p:nvSpPr>
          <p:cNvPr id="698" name="Google Shape;698;p9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5"/>
                </a:solidFill>
              </a:rPr>
              <a:t>17</a:t>
            </a:fld>
            <a:endParaRPr>
              <a:solidFill>
                <a:schemeClr val="accent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02"/>
        <p:cNvGrpSpPr/>
        <p:nvPr/>
      </p:nvGrpSpPr>
      <p:grpSpPr>
        <a:xfrm>
          <a:off x="0" y="0"/>
          <a:ext cx="0" cy="0"/>
          <a:chOff x="0" y="0"/>
          <a:chExt cx="0" cy="0"/>
        </a:xfrm>
      </p:grpSpPr>
      <p:sp>
        <p:nvSpPr>
          <p:cNvPr id="703" name="Google Shape;703;p92"/>
          <p:cNvSpPr txBox="1">
            <a:spLocks noGrp="1"/>
          </p:cNvSpPr>
          <p:nvPr>
            <p:ph type="title"/>
          </p:nvPr>
        </p:nvSpPr>
        <p:spPr>
          <a:xfrm>
            <a:off x="713250" y="638800"/>
            <a:ext cx="7717500" cy="19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000"/>
              <a:buNone/>
            </a:pPr>
            <a:r>
              <a:rPr lang="en" sz="8600"/>
              <a:t>Thanks</a:t>
            </a:r>
            <a:endParaRPr sz="8600">
              <a:solidFill>
                <a:schemeClr val="lt1"/>
              </a:solidFill>
            </a:endParaRPr>
          </a:p>
        </p:txBody>
      </p:sp>
      <p:cxnSp>
        <p:nvCxnSpPr>
          <p:cNvPr id="704" name="Google Shape;704;p92"/>
          <p:cNvCxnSpPr/>
          <p:nvPr/>
        </p:nvCxnSpPr>
        <p:spPr>
          <a:xfrm>
            <a:off x="3171450" y="2623659"/>
            <a:ext cx="2801100" cy="0"/>
          </a:xfrm>
          <a:prstGeom prst="straightConnector1">
            <a:avLst/>
          </a:prstGeom>
          <a:noFill/>
          <a:ln w="19050" cap="flat" cmpd="sng">
            <a:solidFill>
              <a:schemeClr val="lt1"/>
            </a:solidFill>
            <a:prstDash val="solid"/>
            <a:round/>
            <a:headEnd type="none" w="sm" len="sm"/>
            <a:tailEnd type="none" w="sm" len="sm"/>
          </a:ln>
        </p:spPr>
      </p:cxnSp>
      <p:sp>
        <p:nvSpPr>
          <p:cNvPr id="705" name="Google Shape;705;p9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5"/>
                </a:solidFill>
              </a:rPr>
              <a:t>18</a:t>
            </a:fld>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6"/>
          <p:cNvSpPr txBox="1">
            <a:spLocks noGrp="1"/>
          </p:cNvSpPr>
          <p:nvPr>
            <p:ph type="title" idx="15"/>
          </p:nvPr>
        </p:nvSpPr>
        <p:spPr>
          <a:xfrm>
            <a:off x="263625" y="1423250"/>
            <a:ext cx="3845100" cy="1367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700"/>
              <a:buNone/>
            </a:pPr>
            <a:r>
              <a:rPr lang="en" sz="2400" b="0"/>
              <a:t>See it learn: </a:t>
            </a:r>
            <a:endParaRPr sz="2400" b="0"/>
          </a:p>
          <a:p>
            <a:pPr marL="0" lvl="0" indent="0" algn="l" rtl="0">
              <a:lnSpc>
                <a:spcPct val="100000"/>
              </a:lnSpc>
              <a:spcBef>
                <a:spcPts val="0"/>
              </a:spcBef>
              <a:spcAft>
                <a:spcPts val="0"/>
              </a:spcAft>
              <a:buSzPts val="2700"/>
              <a:buNone/>
            </a:pPr>
            <a:r>
              <a:rPr lang="en" sz="2400" b="0"/>
              <a:t>a machine learning algorithm visualizer</a:t>
            </a:r>
            <a:r>
              <a:rPr lang="en" sz="2400"/>
              <a:t> </a:t>
            </a:r>
            <a:endParaRPr sz="2400"/>
          </a:p>
        </p:txBody>
      </p:sp>
      <p:sp>
        <p:nvSpPr>
          <p:cNvPr id="542" name="Google Shape;542;p76"/>
          <p:cNvSpPr txBox="1">
            <a:spLocks noGrp="1"/>
          </p:cNvSpPr>
          <p:nvPr>
            <p:ph type="subTitle" idx="1"/>
          </p:nvPr>
        </p:nvSpPr>
        <p:spPr>
          <a:xfrm>
            <a:off x="5614450" y="2386345"/>
            <a:ext cx="2454000" cy="23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b="1"/>
              <a:t>180041109</a:t>
            </a:r>
            <a:endParaRPr b="1"/>
          </a:p>
        </p:txBody>
      </p:sp>
      <p:sp>
        <p:nvSpPr>
          <p:cNvPr id="543" name="Google Shape;543;p76"/>
          <p:cNvSpPr txBox="1">
            <a:spLocks noGrp="1"/>
          </p:cNvSpPr>
          <p:nvPr>
            <p:ph type="title" idx="5"/>
          </p:nvPr>
        </p:nvSpPr>
        <p:spPr>
          <a:xfrm>
            <a:off x="5614450" y="2110800"/>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Tauseef Tajwar</a:t>
            </a:r>
            <a:endParaRPr>
              <a:solidFill>
                <a:schemeClr val="dk1"/>
              </a:solidFill>
            </a:endParaRPr>
          </a:p>
        </p:txBody>
      </p:sp>
      <p:sp>
        <p:nvSpPr>
          <p:cNvPr id="544" name="Google Shape;544;p76"/>
          <p:cNvSpPr txBox="1">
            <a:spLocks noGrp="1"/>
          </p:cNvSpPr>
          <p:nvPr>
            <p:ph type="title" idx="2"/>
          </p:nvPr>
        </p:nvSpPr>
        <p:spPr>
          <a:xfrm>
            <a:off x="4734571" y="2230868"/>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02</a:t>
            </a:r>
            <a:endParaRPr/>
          </a:p>
        </p:txBody>
      </p:sp>
      <p:sp>
        <p:nvSpPr>
          <p:cNvPr id="545" name="Google Shape;545;p76"/>
          <p:cNvSpPr txBox="1">
            <a:spLocks noGrp="1"/>
          </p:cNvSpPr>
          <p:nvPr>
            <p:ph type="title"/>
          </p:nvPr>
        </p:nvSpPr>
        <p:spPr>
          <a:xfrm>
            <a:off x="5191775" y="463550"/>
            <a:ext cx="2955300"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
              <a:t>Team Members</a:t>
            </a:r>
            <a:endParaRPr/>
          </a:p>
        </p:txBody>
      </p:sp>
      <p:cxnSp>
        <p:nvCxnSpPr>
          <p:cNvPr id="546" name="Google Shape;546;p76"/>
          <p:cNvCxnSpPr/>
          <p:nvPr/>
        </p:nvCxnSpPr>
        <p:spPr>
          <a:xfrm>
            <a:off x="6305925" y="892405"/>
            <a:ext cx="647100" cy="0"/>
          </a:xfrm>
          <a:prstGeom prst="straightConnector1">
            <a:avLst/>
          </a:prstGeom>
          <a:noFill/>
          <a:ln w="19050" cap="flat" cmpd="sng">
            <a:solidFill>
              <a:srgbClr val="434343"/>
            </a:solidFill>
            <a:prstDash val="solid"/>
            <a:round/>
            <a:headEnd type="none" w="sm" len="sm"/>
            <a:tailEnd type="none" w="sm" len="sm"/>
          </a:ln>
        </p:spPr>
      </p:cxnSp>
      <p:sp>
        <p:nvSpPr>
          <p:cNvPr id="547" name="Google Shape;547;p76"/>
          <p:cNvSpPr txBox="1">
            <a:spLocks noGrp="1"/>
          </p:cNvSpPr>
          <p:nvPr>
            <p:ph type="subTitle" idx="1"/>
          </p:nvPr>
        </p:nvSpPr>
        <p:spPr>
          <a:xfrm>
            <a:off x="5614450" y="3224545"/>
            <a:ext cx="2454000" cy="23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b="1"/>
              <a:t>180041111</a:t>
            </a:r>
            <a:endParaRPr b="1"/>
          </a:p>
        </p:txBody>
      </p:sp>
      <p:sp>
        <p:nvSpPr>
          <p:cNvPr id="548" name="Google Shape;548;p76"/>
          <p:cNvSpPr txBox="1">
            <a:spLocks noGrp="1"/>
          </p:cNvSpPr>
          <p:nvPr>
            <p:ph type="title" idx="5"/>
          </p:nvPr>
        </p:nvSpPr>
        <p:spPr>
          <a:xfrm>
            <a:off x="5614450" y="2949000"/>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Muftiqur rahman</a:t>
            </a:r>
            <a:endParaRPr>
              <a:solidFill>
                <a:schemeClr val="dk1"/>
              </a:solidFill>
            </a:endParaRPr>
          </a:p>
        </p:txBody>
      </p:sp>
      <p:sp>
        <p:nvSpPr>
          <p:cNvPr id="549" name="Google Shape;549;p76"/>
          <p:cNvSpPr txBox="1">
            <a:spLocks noGrp="1"/>
          </p:cNvSpPr>
          <p:nvPr>
            <p:ph type="title" idx="2"/>
          </p:nvPr>
        </p:nvSpPr>
        <p:spPr>
          <a:xfrm>
            <a:off x="4734571" y="3069068"/>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03</a:t>
            </a:r>
            <a:endParaRPr/>
          </a:p>
        </p:txBody>
      </p:sp>
      <p:sp>
        <p:nvSpPr>
          <p:cNvPr id="550" name="Google Shape;550;p76"/>
          <p:cNvSpPr txBox="1">
            <a:spLocks noGrp="1"/>
          </p:cNvSpPr>
          <p:nvPr>
            <p:ph type="subTitle" idx="1"/>
          </p:nvPr>
        </p:nvSpPr>
        <p:spPr>
          <a:xfrm>
            <a:off x="5614450" y="4138945"/>
            <a:ext cx="2454000" cy="23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b="1"/>
              <a:t>180041120</a:t>
            </a:r>
            <a:endParaRPr b="1"/>
          </a:p>
        </p:txBody>
      </p:sp>
      <p:sp>
        <p:nvSpPr>
          <p:cNvPr id="551" name="Google Shape;551;p76"/>
          <p:cNvSpPr txBox="1">
            <a:spLocks noGrp="1"/>
          </p:cNvSpPr>
          <p:nvPr>
            <p:ph type="title" idx="5"/>
          </p:nvPr>
        </p:nvSpPr>
        <p:spPr>
          <a:xfrm>
            <a:off x="5614450" y="3863400"/>
            <a:ext cx="33324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Md farhan ishmam</a:t>
            </a:r>
            <a:endParaRPr>
              <a:solidFill>
                <a:schemeClr val="dk1"/>
              </a:solidFill>
            </a:endParaRPr>
          </a:p>
        </p:txBody>
      </p:sp>
      <p:sp>
        <p:nvSpPr>
          <p:cNvPr id="552" name="Google Shape;552;p76"/>
          <p:cNvSpPr txBox="1">
            <a:spLocks noGrp="1"/>
          </p:cNvSpPr>
          <p:nvPr>
            <p:ph type="title" idx="2"/>
          </p:nvPr>
        </p:nvSpPr>
        <p:spPr>
          <a:xfrm>
            <a:off x="4734571" y="3983468"/>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04</a:t>
            </a:r>
            <a:endParaRPr/>
          </a:p>
        </p:txBody>
      </p:sp>
      <p:sp>
        <p:nvSpPr>
          <p:cNvPr id="553" name="Google Shape;553;p76"/>
          <p:cNvSpPr txBox="1">
            <a:spLocks noGrp="1"/>
          </p:cNvSpPr>
          <p:nvPr>
            <p:ph type="subTitle" idx="1"/>
          </p:nvPr>
        </p:nvSpPr>
        <p:spPr>
          <a:xfrm>
            <a:off x="5614450" y="1471945"/>
            <a:ext cx="2454000" cy="23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b="1"/>
              <a:t>180041105</a:t>
            </a:r>
            <a:endParaRPr b="1"/>
          </a:p>
        </p:txBody>
      </p:sp>
      <p:sp>
        <p:nvSpPr>
          <p:cNvPr id="554" name="Google Shape;554;p76"/>
          <p:cNvSpPr txBox="1">
            <a:spLocks noGrp="1"/>
          </p:cNvSpPr>
          <p:nvPr>
            <p:ph type="title" idx="5"/>
          </p:nvPr>
        </p:nvSpPr>
        <p:spPr>
          <a:xfrm>
            <a:off x="5614450" y="1196400"/>
            <a:ext cx="31938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Ishmam tashdeed</a:t>
            </a:r>
            <a:endParaRPr>
              <a:solidFill>
                <a:schemeClr val="dk1"/>
              </a:solidFill>
            </a:endParaRPr>
          </a:p>
        </p:txBody>
      </p:sp>
      <p:sp>
        <p:nvSpPr>
          <p:cNvPr id="555" name="Google Shape;555;p76"/>
          <p:cNvSpPr txBox="1">
            <a:spLocks noGrp="1"/>
          </p:cNvSpPr>
          <p:nvPr>
            <p:ph type="title" idx="2"/>
          </p:nvPr>
        </p:nvSpPr>
        <p:spPr>
          <a:xfrm>
            <a:off x="4734571" y="1316468"/>
            <a:ext cx="684600" cy="290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r>
              <a:rPr lang="en"/>
              <a:t>01</a:t>
            </a:r>
            <a:endParaRPr/>
          </a:p>
        </p:txBody>
      </p:sp>
      <p:sp>
        <p:nvSpPr>
          <p:cNvPr id="556" name="Google Shape;556;p7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0"/>
        <p:cNvGrpSpPr/>
        <p:nvPr/>
      </p:nvGrpSpPr>
      <p:grpSpPr>
        <a:xfrm>
          <a:off x="0" y="0"/>
          <a:ext cx="0" cy="0"/>
          <a:chOff x="0" y="0"/>
          <a:chExt cx="0" cy="0"/>
        </a:xfrm>
      </p:grpSpPr>
      <p:sp>
        <p:nvSpPr>
          <p:cNvPr id="561" name="Google Shape;561;p77"/>
          <p:cNvSpPr txBox="1">
            <a:spLocks noGrp="1"/>
          </p:cNvSpPr>
          <p:nvPr>
            <p:ph type="title"/>
          </p:nvPr>
        </p:nvSpPr>
        <p:spPr>
          <a:xfrm>
            <a:off x="805050" y="1383300"/>
            <a:ext cx="7533900" cy="146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 sz="5700"/>
              <a:t>Humans are visual creatures</a:t>
            </a:r>
            <a:endParaRPr sz="5700"/>
          </a:p>
        </p:txBody>
      </p:sp>
      <p:cxnSp>
        <p:nvCxnSpPr>
          <p:cNvPr id="562" name="Google Shape;562;p77"/>
          <p:cNvCxnSpPr/>
          <p:nvPr/>
        </p:nvCxnSpPr>
        <p:spPr>
          <a:xfrm>
            <a:off x="2785750" y="3662995"/>
            <a:ext cx="3472500" cy="0"/>
          </a:xfrm>
          <a:prstGeom prst="straightConnector1">
            <a:avLst/>
          </a:prstGeom>
          <a:noFill/>
          <a:ln w="19050" cap="flat" cmpd="sng">
            <a:solidFill>
              <a:schemeClr val="dk2"/>
            </a:solidFill>
            <a:prstDash val="solid"/>
            <a:round/>
            <a:headEnd type="none" w="sm" len="sm"/>
            <a:tailEnd type="none" w="sm" len="sm"/>
          </a:ln>
        </p:spPr>
      </p:cxnSp>
      <p:sp>
        <p:nvSpPr>
          <p:cNvPr id="563" name="Google Shape;563;p7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8"/>
          <p:cNvSpPr txBox="1">
            <a:spLocks noGrp="1"/>
          </p:cNvSpPr>
          <p:nvPr>
            <p:ph type="title"/>
          </p:nvPr>
        </p:nvSpPr>
        <p:spPr>
          <a:xfrm>
            <a:off x="712800" y="584900"/>
            <a:ext cx="72555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 sz="2800"/>
              <a:t>We are designed to learn visually!</a:t>
            </a:r>
            <a:endParaRPr sz="2800"/>
          </a:p>
        </p:txBody>
      </p:sp>
      <p:sp>
        <p:nvSpPr>
          <p:cNvPr id="569" name="Google Shape;569;p78"/>
          <p:cNvSpPr txBox="1">
            <a:spLocks noGrp="1"/>
          </p:cNvSpPr>
          <p:nvPr>
            <p:ph type="body" idx="1"/>
          </p:nvPr>
        </p:nvSpPr>
        <p:spPr>
          <a:xfrm>
            <a:off x="713225" y="1347950"/>
            <a:ext cx="6454200" cy="3260700"/>
          </a:xfrm>
          <a:prstGeom prst="rect">
            <a:avLst/>
          </a:prstGeom>
          <a:noFill/>
          <a:ln>
            <a:noFill/>
          </a:ln>
        </p:spPr>
        <p:txBody>
          <a:bodyPr spcFirstLastPara="1" wrap="square" lIns="91425" tIns="91425" rIns="91425" bIns="91425" anchor="t" anchorCtr="0">
            <a:noAutofit/>
          </a:bodyPr>
          <a:lstStyle/>
          <a:p>
            <a:pPr marL="914400" lvl="0" indent="0" algn="l" rtl="0">
              <a:lnSpc>
                <a:spcPct val="100000"/>
              </a:lnSpc>
              <a:spcBef>
                <a:spcPts val="0"/>
              </a:spcBef>
              <a:spcAft>
                <a:spcPts val="0"/>
              </a:spcAft>
              <a:buNone/>
            </a:pPr>
            <a:endParaRPr sz="1650" b="1"/>
          </a:p>
          <a:p>
            <a:pPr marL="457200" lvl="0" indent="-333375" algn="l" rtl="0">
              <a:lnSpc>
                <a:spcPct val="100000"/>
              </a:lnSpc>
              <a:spcBef>
                <a:spcPts val="0"/>
              </a:spcBef>
              <a:spcAft>
                <a:spcPts val="0"/>
              </a:spcAft>
              <a:buSzPts val="1650"/>
              <a:buChar char="●"/>
            </a:pPr>
            <a:r>
              <a:rPr lang="en" sz="1650" b="1"/>
              <a:t>Half of the brain is directly or indirectly devoted to processing visual information.</a:t>
            </a:r>
            <a:endParaRPr sz="1650" b="1"/>
          </a:p>
          <a:p>
            <a:pPr marL="914400" lvl="0" indent="0" algn="l" rtl="0">
              <a:lnSpc>
                <a:spcPct val="100000"/>
              </a:lnSpc>
              <a:spcBef>
                <a:spcPts val="0"/>
              </a:spcBef>
              <a:spcAft>
                <a:spcPts val="0"/>
              </a:spcAft>
              <a:buNone/>
            </a:pPr>
            <a:endParaRPr sz="1650" b="1"/>
          </a:p>
          <a:p>
            <a:pPr marL="457200" lvl="0" indent="-333375" algn="l" rtl="0">
              <a:lnSpc>
                <a:spcPct val="100000"/>
              </a:lnSpc>
              <a:spcBef>
                <a:spcPts val="0"/>
              </a:spcBef>
              <a:spcAft>
                <a:spcPts val="0"/>
              </a:spcAft>
              <a:buSzPts val="1650"/>
              <a:buChar char="●"/>
            </a:pPr>
            <a:r>
              <a:rPr lang="en" sz="1650" b="1"/>
              <a:t>The brain can identify images seen for as little as 13 milliseconds.</a:t>
            </a:r>
            <a:endParaRPr sz="1650" b="1"/>
          </a:p>
          <a:p>
            <a:pPr marL="914400" lvl="0" indent="0" algn="l" rtl="0">
              <a:lnSpc>
                <a:spcPct val="100000"/>
              </a:lnSpc>
              <a:spcBef>
                <a:spcPts val="0"/>
              </a:spcBef>
              <a:spcAft>
                <a:spcPts val="0"/>
              </a:spcAft>
              <a:buNone/>
            </a:pPr>
            <a:endParaRPr sz="1650" b="1"/>
          </a:p>
          <a:p>
            <a:pPr marL="457200" lvl="0" indent="-333375" algn="l" rtl="0">
              <a:lnSpc>
                <a:spcPct val="100000"/>
              </a:lnSpc>
              <a:spcBef>
                <a:spcPts val="0"/>
              </a:spcBef>
              <a:spcAft>
                <a:spcPts val="0"/>
              </a:spcAft>
              <a:buSzPts val="1650"/>
              <a:buChar char="●"/>
            </a:pPr>
            <a:r>
              <a:rPr lang="en" sz="1650" b="1"/>
              <a:t>People can remember more than 2000 pictures with at least 90% accuracy in recognition tests.</a:t>
            </a:r>
            <a:endParaRPr sz="850"/>
          </a:p>
        </p:txBody>
      </p:sp>
      <p:cxnSp>
        <p:nvCxnSpPr>
          <p:cNvPr id="570" name="Google Shape;570;p78"/>
          <p:cNvCxnSpPr/>
          <p:nvPr/>
        </p:nvCxnSpPr>
        <p:spPr>
          <a:xfrm>
            <a:off x="819525" y="1268827"/>
            <a:ext cx="647100" cy="0"/>
          </a:xfrm>
          <a:prstGeom prst="straightConnector1">
            <a:avLst/>
          </a:prstGeom>
          <a:noFill/>
          <a:ln w="19050" cap="flat" cmpd="sng">
            <a:solidFill>
              <a:schemeClr val="dk1"/>
            </a:solidFill>
            <a:prstDash val="solid"/>
            <a:round/>
            <a:headEnd type="none" w="sm" len="sm"/>
            <a:tailEnd type="none" w="sm" len="sm"/>
          </a:ln>
        </p:spPr>
      </p:cxnSp>
      <p:sp>
        <p:nvSpPr>
          <p:cNvPr id="571" name="Google Shape;571;p7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75"/>
        <p:cNvGrpSpPr/>
        <p:nvPr/>
      </p:nvGrpSpPr>
      <p:grpSpPr>
        <a:xfrm>
          <a:off x="0" y="0"/>
          <a:ext cx="0" cy="0"/>
          <a:chOff x="0" y="0"/>
          <a:chExt cx="0" cy="0"/>
        </a:xfrm>
      </p:grpSpPr>
      <p:sp>
        <p:nvSpPr>
          <p:cNvPr id="576" name="Google Shape;576;p79"/>
          <p:cNvSpPr txBox="1">
            <a:spLocks noGrp="1"/>
          </p:cNvSpPr>
          <p:nvPr>
            <p:ph type="title"/>
          </p:nvPr>
        </p:nvSpPr>
        <p:spPr>
          <a:xfrm>
            <a:off x="1059900" y="378325"/>
            <a:ext cx="6402000"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 sz="2100"/>
              <a:t>Tables aren’t meant to be comprehensible…</a:t>
            </a:r>
            <a:endParaRPr sz="2100"/>
          </a:p>
        </p:txBody>
      </p:sp>
      <p:pic>
        <p:nvPicPr>
          <p:cNvPr id="577" name="Google Shape;577;p79"/>
          <p:cNvPicPr preferRelativeResize="0"/>
          <p:nvPr/>
        </p:nvPicPr>
        <p:blipFill>
          <a:blip r:embed="rId3">
            <a:alphaModFix/>
          </a:blip>
          <a:stretch>
            <a:fillRect/>
          </a:stretch>
        </p:blipFill>
        <p:spPr>
          <a:xfrm>
            <a:off x="1295400" y="1059325"/>
            <a:ext cx="5814375" cy="3028825"/>
          </a:xfrm>
          <a:prstGeom prst="rect">
            <a:avLst/>
          </a:prstGeom>
          <a:noFill/>
          <a:ln>
            <a:noFill/>
          </a:ln>
        </p:spPr>
      </p:pic>
      <p:sp>
        <p:nvSpPr>
          <p:cNvPr id="578" name="Google Shape;578;p7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82"/>
        <p:cNvGrpSpPr/>
        <p:nvPr/>
      </p:nvGrpSpPr>
      <p:grpSpPr>
        <a:xfrm>
          <a:off x="0" y="0"/>
          <a:ext cx="0" cy="0"/>
          <a:chOff x="0" y="0"/>
          <a:chExt cx="0" cy="0"/>
        </a:xfrm>
      </p:grpSpPr>
      <p:sp>
        <p:nvSpPr>
          <p:cNvPr id="583" name="Google Shape;583;p80"/>
          <p:cNvSpPr txBox="1">
            <a:spLocks noGrp="1"/>
          </p:cNvSpPr>
          <p:nvPr>
            <p:ph type="title"/>
          </p:nvPr>
        </p:nvSpPr>
        <p:spPr>
          <a:xfrm>
            <a:off x="1371000" y="378325"/>
            <a:ext cx="6402000"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 sz="2100"/>
              <a:t>Visualization has more information!</a:t>
            </a:r>
            <a:endParaRPr sz="2100"/>
          </a:p>
        </p:txBody>
      </p:sp>
      <p:pic>
        <p:nvPicPr>
          <p:cNvPr id="584" name="Google Shape;584;p80"/>
          <p:cNvPicPr preferRelativeResize="0"/>
          <p:nvPr/>
        </p:nvPicPr>
        <p:blipFill>
          <a:blip r:embed="rId3">
            <a:alphaModFix/>
          </a:blip>
          <a:stretch>
            <a:fillRect/>
          </a:stretch>
        </p:blipFill>
        <p:spPr>
          <a:xfrm>
            <a:off x="1905000" y="830725"/>
            <a:ext cx="5358150" cy="3890625"/>
          </a:xfrm>
          <a:prstGeom prst="rect">
            <a:avLst/>
          </a:prstGeom>
          <a:noFill/>
          <a:ln>
            <a:noFill/>
          </a:ln>
        </p:spPr>
      </p:pic>
      <p:sp>
        <p:nvSpPr>
          <p:cNvPr id="585" name="Google Shape;585;p8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81"/>
          <p:cNvSpPr txBox="1">
            <a:spLocks noGrp="1"/>
          </p:cNvSpPr>
          <p:nvPr>
            <p:ph type="title"/>
          </p:nvPr>
        </p:nvSpPr>
        <p:spPr>
          <a:xfrm>
            <a:off x="712800" y="58490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
              <a:t>What we see</a:t>
            </a:r>
            <a:endParaRPr b="1">
              <a:solidFill>
                <a:schemeClr val="dk1"/>
              </a:solidFill>
            </a:endParaRPr>
          </a:p>
        </p:txBody>
      </p:sp>
      <p:sp>
        <p:nvSpPr>
          <p:cNvPr id="591" name="Google Shape;591;p81"/>
          <p:cNvSpPr txBox="1">
            <a:spLocks noGrp="1"/>
          </p:cNvSpPr>
          <p:nvPr>
            <p:ph type="body" idx="1"/>
          </p:nvPr>
        </p:nvSpPr>
        <p:spPr>
          <a:xfrm>
            <a:off x="256025" y="1271750"/>
            <a:ext cx="6452100" cy="32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50" u="none">
              <a:solidFill>
                <a:schemeClr val="dk1"/>
              </a:solidFill>
              <a:latin typeface="Didact Gothic"/>
              <a:ea typeface="Didact Gothic"/>
              <a:cs typeface="Didact Gothic"/>
              <a:sym typeface="Didact Gothic"/>
            </a:endParaRPr>
          </a:p>
          <a:p>
            <a:pPr marL="457200" lvl="0" indent="0" algn="l" rtl="0">
              <a:lnSpc>
                <a:spcPct val="100000"/>
              </a:lnSpc>
              <a:spcBef>
                <a:spcPts val="0"/>
              </a:spcBef>
              <a:spcAft>
                <a:spcPts val="0"/>
              </a:spcAft>
              <a:buNone/>
            </a:pPr>
            <a:r>
              <a:rPr lang="en" sz="1550">
                <a:solidFill>
                  <a:srgbClr val="202122"/>
                </a:solidFill>
                <a:highlight>
                  <a:srgbClr val="FFFFFF"/>
                </a:highlight>
              </a:rPr>
              <a:t>Description of Linear Classifier Decision Boundaries:</a:t>
            </a:r>
            <a:endParaRPr sz="1550">
              <a:solidFill>
                <a:srgbClr val="202122"/>
              </a:solidFill>
              <a:highlight>
                <a:srgbClr val="FFFFFF"/>
              </a:highlight>
            </a:endParaRPr>
          </a:p>
          <a:p>
            <a:pPr marL="457200" lvl="0" indent="0" algn="l" rtl="0">
              <a:lnSpc>
                <a:spcPct val="100000"/>
              </a:lnSpc>
              <a:spcBef>
                <a:spcPts val="0"/>
              </a:spcBef>
              <a:spcAft>
                <a:spcPts val="0"/>
              </a:spcAft>
              <a:buNone/>
            </a:pPr>
            <a:endParaRPr sz="1550">
              <a:solidFill>
                <a:srgbClr val="202122"/>
              </a:solidFill>
              <a:highlight>
                <a:srgbClr val="FFFFFF"/>
              </a:highlight>
            </a:endParaRPr>
          </a:p>
          <a:p>
            <a:pPr marL="457200" lvl="0" indent="0" algn="l" rtl="0">
              <a:lnSpc>
                <a:spcPct val="100000"/>
              </a:lnSpc>
              <a:spcBef>
                <a:spcPts val="0"/>
              </a:spcBef>
              <a:spcAft>
                <a:spcPts val="0"/>
              </a:spcAft>
              <a:buNone/>
            </a:pPr>
            <a:r>
              <a:rPr lang="en" sz="1550">
                <a:solidFill>
                  <a:srgbClr val="202122"/>
                </a:solidFill>
                <a:highlight>
                  <a:srgbClr val="FFFFFF"/>
                </a:highlight>
              </a:rPr>
              <a:t>The linear classifier model draws a linear boundary between regions</a:t>
            </a:r>
            <a:endParaRPr sz="1550">
              <a:solidFill>
                <a:srgbClr val="202122"/>
              </a:solidFill>
              <a:highlight>
                <a:srgbClr val="FFFFFF"/>
              </a:highlight>
            </a:endParaRPr>
          </a:p>
          <a:p>
            <a:pPr marL="457200" lvl="0" indent="0" algn="l" rtl="0">
              <a:lnSpc>
                <a:spcPct val="100000"/>
              </a:lnSpc>
              <a:spcBef>
                <a:spcPts val="0"/>
              </a:spcBef>
              <a:spcAft>
                <a:spcPts val="0"/>
              </a:spcAft>
              <a:buNone/>
            </a:pPr>
            <a:r>
              <a:rPr lang="en" sz="1550">
                <a:solidFill>
                  <a:srgbClr val="202122"/>
                </a:solidFill>
                <a:highlight>
                  <a:srgbClr val="FFFFFF"/>
                </a:highlight>
              </a:rPr>
              <a:t>of dissimilarity. In case of having two dissimilar cases, the final boundary will be a straight line that divides the whole region in two parts. The linear boundary is calculated based on the weight and as the weights starts off with zero, the linear boundary will also be at the x-axis i,e, it is producing zero as output for every value of x. As the model gets trained, the linear boundary iteratively gets closer to the actually dividing regions of dissimilarity. The linear boundary tends to change rapidly at the beginning but begins to lose it’s pace as it reaches close to the global minimum.</a:t>
            </a:r>
            <a:endParaRPr sz="1550">
              <a:solidFill>
                <a:srgbClr val="202122"/>
              </a:solidFill>
              <a:highlight>
                <a:srgbClr val="FFFFFF"/>
              </a:highlight>
            </a:endParaRPr>
          </a:p>
          <a:p>
            <a:pPr marL="457200" lvl="0" indent="0" algn="l" rtl="0">
              <a:lnSpc>
                <a:spcPct val="100000"/>
              </a:lnSpc>
              <a:spcBef>
                <a:spcPts val="0"/>
              </a:spcBef>
              <a:spcAft>
                <a:spcPts val="0"/>
              </a:spcAft>
              <a:buNone/>
            </a:pPr>
            <a:endParaRPr sz="2050">
              <a:solidFill>
                <a:srgbClr val="202122"/>
              </a:solidFill>
              <a:highlight>
                <a:srgbClr val="FFFFFF"/>
              </a:highlight>
            </a:endParaRPr>
          </a:p>
          <a:p>
            <a:pPr marL="457200" lvl="0" indent="0" algn="l" rtl="0">
              <a:lnSpc>
                <a:spcPct val="100000"/>
              </a:lnSpc>
              <a:spcBef>
                <a:spcPts val="0"/>
              </a:spcBef>
              <a:spcAft>
                <a:spcPts val="0"/>
              </a:spcAft>
              <a:buNone/>
            </a:pPr>
            <a:endParaRPr sz="2050">
              <a:solidFill>
                <a:srgbClr val="202122"/>
              </a:solidFill>
              <a:highlight>
                <a:srgbClr val="FFFFFF"/>
              </a:highlight>
            </a:endParaRPr>
          </a:p>
        </p:txBody>
      </p:sp>
      <p:cxnSp>
        <p:nvCxnSpPr>
          <p:cNvPr id="592" name="Google Shape;592;p81"/>
          <p:cNvCxnSpPr/>
          <p:nvPr/>
        </p:nvCxnSpPr>
        <p:spPr>
          <a:xfrm>
            <a:off x="819525" y="1268827"/>
            <a:ext cx="647100" cy="0"/>
          </a:xfrm>
          <a:prstGeom prst="straightConnector1">
            <a:avLst/>
          </a:prstGeom>
          <a:noFill/>
          <a:ln w="19050" cap="flat" cmpd="sng">
            <a:solidFill>
              <a:schemeClr val="dk1"/>
            </a:solidFill>
            <a:prstDash val="solid"/>
            <a:round/>
            <a:headEnd type="none" w="sm" len="sm"/>
            <a:tailEnd type="none" w="sm" len="sm"/>
          </a:ln>
        </p:spPr>
      </p:cxnSp>
      <p:sp>
        <p:nvSpPr>
          <p:cNvPr id="593" name="Google Shape;593;p8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5"/>
                </a:solidFill>
              </a:rPr>
              <a:t>7</a:t>
            </a:fld>
            <a:endParaRPr>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2"/>
          <p:cNvSpPr txBox="1">
            <a:spLocks noGrp="1"/>
          </p:cNvSpPr>
          <p:nvPr>
            <p:ph type="title"/>
          </p:nvPr>
        </p:nvSpPr>
        <p:spPr>
          <a:xfrm>
            <a:off x="712800" y="58490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
              <a:t>What we </a:t>
            </a:r>
            <a:r>
              <a:rPr lang="en" i="1"/>
              <a:t>actually</a:t>
            </a:r>
            <a:r>
              <a:rPr lang="en"/>
              <a:t> see</a:t>
            </a:r>
            <a:endParaRPr b="1">
              <a:solidFill>
                <a:schemeClr val="dk1"/>
              </a:solidFill>
            </a:endParaRPr>
          </a:p>
        </p:txBody>
      </p:sp>
      <p:sp>
        <p:nvSpPr>
          <p:cNvPr id="599" name="Google Shape;599;p82"/>
          <p:cNvSpPr txBox="1">
            <a:spLocks noGrp="1"/>
          </p:cNvSpPr>
          <p:nvPr>
            <p:ph type="body" idx="1"/>
          </p:nvPr>
        </p:nvSpPr>
        <p:spPr>
          <a:xfrm>
            <a:off x="256025" y="1271750"/>
            <a:ext cx="6452100" cy="32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50" u="none">
              <a:solidFill>
                <a:schemeClr val="dk1"/>
              </a:solidFill>
              <a:latin typeface="Didact Gothic"/>
              <a:ea typeface="Didact Gothic"/>
              <a:cs typeface="Didact Gothic"/>
              <a:sym typeface="Didact Gothic"/>
            </a:endParaRPr>
          </a:p>
          <a:p>
            <a:pPr marL="457200" lvl="0" indent="0" algn="l" rtl="0">
              <a:lnSpc>
                <a:spcPct val="100000"/>
              </a:lnSpc>
              <a:spcBef>
                <a:spcPts val="0"/>
              </a:spcBef>
              <a:spcAft>
                <a:spcPts val="0"/>
              </a:spcAft>
              <a:buNone/>
            </a:pPr>
            <a:r>
              <a:rPr lang="en" sz="1550">
                <a:solidFill>
                  <a:srgbClr val="202122"/>
                </a:solidFill>
                <a:highlight>
                  <a:srgbClr val="FFFFFF"/>
                </a:highlight>
              </a:rPr>
              <a:t>Description of </a:t>
            </a:r>
            <a:r>
              <a:rPr lang="en" sz="1550">
                <a:solidFill>
                  <a:srgbClr val="FF0000"/>
                </a:solidFill>
                <a:highlight>
                  <a:srgbClr val="FFFFFF"/>
                </a:highlight>
              </a:rPr>
              <a:t>Linear Classifier Decision Boundaries</a:t>
            </a:r>
            <a:r>
              <a:rPr lang="en" sz="1550">
                <a:solidFill>
                  <a:srgbClr val="202122"/>
                </a:solidFill>
                <a:highlight>
                  <a:srgbClr val="FFFFFF"/>
                </a:highlight>
              </a:rPr>
              <a:t>:</a:t>
            </a:r>
            <a:endParaRPr sz="1550">
              <a:solidFill>
                <a:srgbClr val="202122"/>
              </a:solidFill>
              <a:highlight>
                <a:srgbClr val="FFFFFF"/>
              </a:highlight>
            </a:endParaRPr>
          </a:p>
          <a:p>
            <a:pPr marL="457200" lvl="0" indent="0" algn="l" rtl="0">
              <a:lnSpc>
                <a:spcPct val="100000"/>
              </a:lnSpc>
              <a:spcBef>
                <a:spcPts val="0"/>
              </a:spcBef>
              <a:spcAft>
                <a:spcPts val="0"/>
              </a:spcAft>
              <a:buNone/>
            </a:pPr>
            <a:endParaRPr sz="1550">
              <a:solidFill>
                <a:srgbClr val="202122"/>
              </a:solidFill>
              <a:highlight>
                <a:srgbClr val="FFFFFF"/>
              </a:highlight>
            </a:endParaRPr>
          </a:p>
          <a:p>
            <a:pPr marL="457200" lvl="0" indent="0" algn="l" rtl="0">
              <a:lnSpc>
                <a:spcPct val="100000"/>
              </a:lnSpc>
              <a:spcBef>
                <a:spcPts val="0"/>
              </a:spcBef>
              <a:spcAft>
                <a:spcPts val="0"/>
              </a:spcAft>
              <a:buNone/>
            </a:pPr>
            <a:r>
              <a:rPr lang="en" sz="1550">
                <a:solidFill>
                  <a:srgbClr val="202122"/>
                </a:solidFill>
                <a:highlight>
                  <a:srgbClr val="FFFFFF"/>
                </a:highlight>
              </a:rPr>
              <a:t>The linear classifier model draws a </a:t>
            </a:r>
            <a:r>
              <a:rPr lang="en" sz="1550">
                <a:solidFill>
                  <a:srgbClr val="FF0000"/>
                </a:solidFill>
                <a:highlight>
                  <a:srgbClr val="FFFFFF"/>
                </a:highlight>
              </a:rPr>
              <a:t>linear </a:t>
            </a:r>
            <a:r>
              <a:rPr lang="en" sz="1550">
                <a:solidFill>
                  <a:srgbClr val="202122"/>
                </a:solidFill>
                <a:highlight>
                  <a:srgbClr val="FFFFFF"/>
                </a:highlight>
              </a:rPr>
              <a:t>boundary </a:t>
            </a:r>
            <a:r>
              <a:rPr lang="en" sz="1550">
                <a:solidFill>
                  <a:srgbClr val="FF0000"/>
                </a:solidFill>
                <a:highlight>
                  <a:srgbClr val="FFFFFF"/>
                </a:highlight>
              </a:rPr>
              <a:t>between regions</a:t>
            </a:r>
            <a:endParaRPr sz="1550">
              <a:solidFill>
                <a:srgbClr val="FF0000"/>
              </a:solidFill>
              <a:highlight>
                <a:srgbClr val="FFFFFF"/>
              </a:highlight>
            </a:endParaRPr>
          </a:p>
          <a:p>
            <a:pPr marL="457200" lvl="0" indent="0" algn="l" rtl="0">
              <a:lnSpc>
                <a:spcPct val="100000"/>
              </a:lnSpc>
              <a:spcBef>
                <a:spcPts val="0"/>
              </a:spcBef>
              <a:spcAft>
                <a:spcPts val="0"/>
              </a:spcAft>
              <a:buNone/>
            </a:pPr>
            <a:r>
              <a:rPr lang="en" sz="1550">
                <a:solidFill>
                  <a:srgbClr val="FF0000"/>
                </a:solidFill>
                <a:highlight>
                  <a:srgbClr val="FFFFFF"/>
                </a:highlight>
              </a:rPr>
              <a:t>of dissimilarity</a:t>
            </a:r>
            <a:r>
              <a:rPr lang="en" sz="1550">
                <a:solidFill>
                  <a:srgbClr val="202122"/>
                </a:solidFill>
                <a:highlight>
                  <a:srgbClr val="FFFFFF"/>
                </a:highlight>
              </a:rPr>
              <a:t>. In case of </a:t>
            </a:r>
            <a:r>
              <a:rPr lang="en" sz="1550">
                <a:solidFill>
                  <a:srgbClr val="FF0000"/>
                </a:solidFill>
                <a:highlight>
                  <a:srgbClr val="FFFFFF"/>
                </a:highlight>
              </a:rPr>
              <a:t>having two dissimilar cases</a:t>
            </a:r>
            <a:r>
              <a:rPr lang="en" sz="1550">
                <a:solidFill>
                  <a:srgbClr val="202122"/>
                </a:solidFill>
                <a:highlight>
                  <a:srgbClr val="FFFFFF"/>
                </a:highlight>
              </a:rPr>
              <a:t>, the final boundary will be a </a:t>
            </a:r>
            <a:r>
              <a:rPr lang="en" sz="1550">
                <a:solidFill>
                  <a:srgbClr val="FF0000"/>
                </a:solidFill>
                <a:highlight>
                  <a:srgbClr val="FFFFFF"/>
                </a:highlight>
              </a:rPr>
              <a:t>straight line</a:t>
            </a:r>
            <a:r>
              <a:rPr lang="en" sz="1550">
                <a:solidFill>
                  <a:srgbClr val="202122"/>
                </a:solidFill>
                <a:highlight>
                  <a:srgbClr val="FFFFFF"/>
                </a:highlight>
              </a:rPr>
              <a:t> that </a:t>
            </a:r>
            <a:r>
              <a:rPr lang="en" sz="1550">
                <a:solidFill>
                  <a:srgbClr val="FF0000"/>
                </a:solidFill>
                <a:highlight>
                  <a:srgbClr val="FFFFFF"/>
                </a:highlight>
              </a:rPr>
              <a:t>divides the whole region in two</a:t>
            </a:r>
            <a:r>
              <a:rPr lang="en" sz="1550">
                <a:solidFill>
                  <a:srgbClr val="202122"/>
                </a:solidFill>
                <a:highlight>
                  <a:srgbClr val="FFFFFF"/>
                </a:highlight>
              </a:rPr>
              <a:t> </a:t>
            </a:r>
            <a:r>
              <a:rPr lang="en" sz="1550">
                <a:solidFill>
                  <a:srgbClr val="FF0000"/>
                </a:solidFill>
                <a:highlight>
                  <a:srgbClr val="FFFFFF"/>
                </a:highlight>
              </a:rPr>
              <a:t>parts</a:t>
            </a:r>
            <a:r>
              <a:rPr lang="en" sz="1550">
                <a:solidFill>
                  <a:srgbClr val="202122"/>
                </a:solidFill>
                <a:highlight>
                  <a:srgbClr val="FFFFFF"/>
                </a:highlight>
              </a:rPr>
              <a:t>. The linear boundary is calculated based on the weight and as the weights starts off with zero, the linear boundary will also be at the x-axis i,e, it is producing zero as output for every value of x. As the model gets trained, the linear boundary </a:t>
            </a:r>
            <a:r>
              <a:rPr lang="en" sz="1550">
                <a:solidFill>
                  <a:srgbClr val="FF0000"/>
                </a:solidFill>
                <a:highlight>
                  <a:srgbClr val="FFFFFF"/>
                </a:highlight>
              </a:rPr>
              <a:t>iteratively </a:t>
            </a:r>
            <a:r>
              <a:rPr lang="en" sz="1550">
                <a:solidFill>
                  <a:srgbClr val="202122"/>
                </a:solidFill>
                <a:highlight>
                  <a:srgbClr val="FFFFFF"/>
                </a:highlight>
              </a:rPr>
              <a:t>gets closer to the actually dividing regions of dissimilarity. </a:t>
            </a:r>
            <a:r>
              <a:rPr lang="en" sz="1550">
                <a:solidFill>
                  <a:srgbClr val="4A86E8"/>
                </a:solidFill>
                <a:highlight>
                  <a:srgbClr val="FFFFFF"/>
                </a:highlight>
              </a:rPr>
              <a:t>The linear boundary tends to change rapidly at the beginning but begins to lose it’s pace as it reaches close to the global minimum.</a:t>
            </a:r>
            <a:endParaRPr sz="1550">
              <a:solidFill>
                <a:srgbClr val="4A86E8"/>
              </a:solidFill>
              <a:highlight>
                <a:srgbClr val="FFFFFF"/>
              </a:highlight>
            </a:endParaRPr>
          </a:p>
          <a:p>
            <a:pPr marL="457200" lvl="0" indent="0" algn="l" rtl="0">
              <a:lnSpc>
                <a:spcPct val="100000"/>
              </a:lnSpc>
              <a:spcBef>
                <a:spcPts val="0"/>
              </a:spcBef>
              <a:spcAft>
                <a:spcPts val="0"/>
              </a:spcAft>
              <a:buNone/>
            </a:pPr>
            <a:endParaRPr sz="2050">
              <a:solidFill>
                <a:srgbClr val="202122"/>
              </a:solidFill>
              <a:highlight>
                <a:srgbClr val="FFFFFF"/>
              </a:highlight>
            </a:endParaRPr>
          </a:p>
          <a:p>
            <a:pPr marL="457200" lvl="0" indent="0" algn="l" rtl="0">
              <a:lnSpc>
                <a:spcPct val="100000"/>
              </a:lnSpc>
              <a:spcBef>
                <a:spcPts val="0"/>
              </a:spcBef>
              <a:spcAft>
                <a:spcPts val="0"/>
              </a:spcAft>
              <a:buNone/>
            </a:pPr>
            <a:endParaRPr sz="2050">
              <a:solidFill>
                <a:srgbClr val="202122"/>
              </a:solidFill>
              <a:highlight>
                <a:srgbClr val="FFFFFF"/>
              </a:highlight>
            </a:endParaRPr>
          </a:p>
        </p:txBody>
      </p:sp>
      <p:cxnSp>
        <p:nvCxnSpPr>
          <p:cNvPr id="600" name="Google Shape;600;p82"/>
          <p:cNvCxnSpPr/>
          <p:nvPr/>
        </p:nvCxnSpPr>
        <p:spPr>
          <a:xfrm>
            <a:off x="819525" y="1268827"/>
            <a:ext cx="647100" cy="0"/>
          </a:xfrm>
          <a:prstGeom prst="straightConnector1">
            <a:avLst/>
          </a:prstGeom>
          <a:noFill/>
          <a:ln w="19050" cap="flat" cmpd="sng">
            <a:solidFill>
              <a:schemeClr val="dk1"/>
            </a:solidFill>
            <a:prstDash val="solid"/>
            <a:round/>
            <a:headEnd type="none" w="sm" len="sm"/>
            <a:tailEnd type="none" w="sm" len="sm"/>
          </a:ln>
        </p:spPr>
      </p:cxnSp>
      <p:sp>
        <p:nvSpPr>
          <p:cNvPr id="601" name="Google Shape;601;p8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5"/>
                </a:solidFill>
              </a:rPr>
              <a:t>8</a:t>
            </a:fld>
            <a:endParaRPr>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05"/>
        <p:cNvGrpSpPr/>
        <p:nvPr/>
      </p:nvGrpSpPr>
      <p:grpSpPr>
        <a:xfrm>
          <a:off x="0" y="0"/>
          <a:ext cx="0" cy="0"/>
          <a:chOff x="0" y="0"/>
          <a:chExt cx="0" cy="0"/>
        </a:xfrm>
      </p:grpSpPr>
      <p:sp>
        <p:nvSpPr>
          <p:cNvPr id="606" name="Google Shape;606;p83"/>
          <p:cNvSpPr txBox="1">
            <a:spLocks noGrp="1"/>
          </p:cNvSpPr>
          <p:nvPr>
            <p:ph type="title"/>
          </p:nvPr>
        </p:nvSpPr>
        <p:spPr>
          <a:xfrm>
            <a:off x="988700" y="530725"/>
            <a:ext cx="6180900"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
              <a:t>Instead let’s just do this..</a:t>
            </a:r>
            <a:endParaRPr/>
          </a:p>
        </p:txBody>
      </p:sp>
      <p:grpSp>
        <p:nvGrpSpPr>
          <p:cNvPr id="607" name="Google Shape;607;p83"/>
          <p:cNvGrpSpPr/>
          <p:nvPr/>
        </p:nvGrpSpPr>
        <p:grpSpPr>
          <a:xfrm>
            <a:off x="1988525" y="1421950"/>
            <a:ext cx="4265780" cy="3488247"/>
            <a:chOff x="1985382" y="1461680"/>
            <a:chExt cx="3657218" cy="2799556"/>
          </a:xfrm>
        </p:grpSpPr>
        <p:sp>
          <p:nvSpPr>
            <p:cNvPr id="608" name="Google Shape;608;p83"/>
            <p:cNvSpPr/>
            <p:nvPr/>
          </p:nvSpPr>
          <p:spPr>
            <a:xfrm>
              <a:off x="1985382" y="1461680"/>
              <a:ext cx="3657218" cy="2799556"/>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83"/>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10" name="Google Shape;610;p83"/>
          <p:cNvCxnSpPr/>
          <p:nvPr/>
        </p:nvCxnSpPr>
        <p:spPr>
          <a:xfrm>
            <a:off x="3755600" y="1198360"/>
            <a:ext cx="647100" cy="0"/>
          </a:xfrm>
          <a:prstGeom prst="straightConnector1">
            <a:avLst/>
          </a:prstGeom>
          <a:noFill/>
          <a:ln w="19050" cap="flat" cmpd="sng">
            <a:solidFill>
              <a:schemeClr val="dk1"/>
            </a:solidFill>
            <a:prstDash val="solid"/>
            <a:round/>
            <a:headEnd type="none" w="sm" len="sm"/>
            <a:tailEnd type="none" w="sm" len="sm"/>
          </a:ln>
        </p:spPr>
      </p:cxnSp>
      <p:pic>
        <p:nvPicPr>
          <p:cNvPr id="611" name="Google Shape;611;p83"/>
          <p:cNvPicPr preferRelativeResize="0"/>
          <p:nvPr/>
        </p:nvPicPr>
        <p:blipFill rotWithShape="1">
          <a:blip r:embed="rId3">
            <a:alphaModFix/>
          </a:blip>
          <a:srcRect/>
          <a:stretch/>
        </p:blipFill>
        <p:spPr>
          <a:xfrm>
            <a:off x="2183625" y="1746650"/>
            <a:ext cx="3875576" cy="2178825"/>
          </a:xfrm>
          <a:prstGeom prst="rect">
            <a:avLst/>
          </a:prstGeom>
          <a:noFill/>
          <a:ln>
            <a:noFill/>
          </a:ln>
        </p:spPr>
      </p:pic>
      <p:sp>
        <p:nvSpPr>
          <p:cNvPr id="612" name="Google Shape;612;p8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On-screen Show (16:9)</PresentationFormat>
  <Paragraphs>133</Paragraphs>
  <Slides>18</Slides>
  <Notes>18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Questrial</vt:lpstr>
      <vt:lpstr>Julius Sans One</vt:lpstr>
      <vt:lpstr>Arial</vt:lpstr>
      <vt:lpstr>Didact Gothic</vt:lpstr>
      <vt:lpstr>Montserrat</vt:lpstr>
      <vt:lpstr>Calibri</vt:lpstr>
      <vt:lpstr>Simple Light</vt:lpstr>
      <vt:lpstr>Minimalist Grayscale Pitch Deck by Slidesgo</vt:lpstr>
      <vt:lpstr>Minimalist Grayscale Pitch Deck by Slidesgo</vt:lpstr>
      <vt:lpstr>Project Presentation CSE 4622:  ML Lab </vt:lpstr>
      <vt:lpstr>See it learn:  a machine learning algorithm visualizer </vt:lpstr>
      <vt:lpstr>Humans are visual creatures</vt:lpstr>
      <vt:lpstr>We are designed to learn visually!</vt:lpstr>
      <vt:lpstr>Tables aren’t meant to be comprehensible…</vt:lpstr>
      <vt:lpstr>Visualization has more information!</vt:lpstr>
      <vt:lpstr>What we see</vt:lpstr>
      <vt:lpstr>What we actually see</vt:lpstr>
      <vt:lpstr>Instead let’s just do this..</vt:lpstr>
      <vt:lpstr>Our objectives</vt:lpstr>
      <vt:lpstr>Core features</vt:lpstr>
      <vt:lpstr>language</vt:lpstr>
      <vt:lpstr>Front-end</vt:lpstr>
      <vt:lpstr>algorithms</vt:lpstr>
      <vt:lpstr>Supervised Learning algorithms</vt:lpstr>
      <vt:lpstr>unSupervised Learning algorithms</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CSE 4622:  ML Lab </dc:title>
  <cp:lastModifiedBy>Farhan Ishmam</cp:lastModifiedBy>
  <cp:revision>1</cp:revision>
  <dcterms:modified xsi:type="dcterms:W3CDTF">2022-05-26T18:23:29Z</dcterms:modified>
</cp:coreProperties>
</file>