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9727-6DD1-6F4C-6FD2-765793E9F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495E2-5663-92A0-FB17-B7190DF5F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6745-CAC0-E335-E840-0A8CEE60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93DF8-0D40-E395-83DD-DF19197A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B207-A95A-1046-346C-6D213C02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2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E2E9-ED31-894D-4DE3-BE697DF2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8348F-88DE-1B31-59C8-FDB3B098C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5B252-3AA8-5215-7E57-3462CCBF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42D83-95AD-45F1-A407-A907E5D8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3703A-8715-DF83-BCF1-CD1DD763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6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971A6-A022-1E75-1120-28BBA886A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AFE54-0EB0-850D-2C2E-F3D8EEFA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7C34C-D647-C422-38E1-38912F14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7643-CD7E-F62E-ABF6-C165058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C39B2-3DE9-52FB-7662-D1CA169F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3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95C1-B443-F471-65E7-F4ED63CB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8A01-2B2D-4FCC-0CC6-4ADDB4A3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5BC66-797D-4EEB-82CE-33967706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39B56-D8A0-A6E7-25E9-4E124111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F580-0F69-0050-A627-4C766DD8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57FD-9171-F2ED-3AE3-F5E0EB9D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ACBAF-B16F-057A-779F-311C97A45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BA9E-2D8E-9F50-7FD7-6B683DD7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B610C-C65A-2A7C-4E52-A16FCEE7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FAAE-0421-D78E-CFBD-AB980D40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AAD1-5E3D-0684-3449-9A99F8A8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BE04-2B65-41B2-771D-648238458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FBA2-EC0B-7899-727A-3F1837F35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6494E-3257-DEE2-8C1F-5D173158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7928F-B6AC-6F23-5D7B-D81B5D87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A3EF6-B540-AA83-27C5-E67BE2B6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8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25F9-41B9-6391-CFBA-68043571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8F697-D215-DD7F-C334-C3126800D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BAD45-00DA-9037-748C-A207EA18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33CEE-6E11-CA64-CB67-EAC93FBF8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E2969-6B78-A063-6BD4-3EC5227DB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30D77-2877-E679-120A-C1D293AE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A7777-D95B-B6EA-E962-1A57A506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1003C-93FE-D2B8-CBC6-3C992334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DA9D-41F3-8C28-4122-9EDF4FB2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50DE4-615B-C0D0-57A5-F2D2CAC2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AB105-931A-C7E0-41FD-0786FFFD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BCCFB-3B53-474D-3D68-6F54FEAE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665C9-C44E-C48B-8C01-EFA807F1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38D4D-F2F4-14EF-79DC-43240853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A52FB-D67C-960A-55C3-FB873711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0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81A4-754A-8AB4-492D-AC382AF9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EB54A-57EF-33ED-3C9C-C464F233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6B2D8-6773-54DE-D3C7-56343DC28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8C1D-1CE2-0F46-1EF1-0743B44C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97308-F974-498E-95AA-14ECEA7A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B9A6B-27F9-831B-8DBB-780F116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9E2A-81A2-C37D-A1CF-1243D3D2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7F572-DABE-F05C-CFB7-8565B2D1C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80969-4FED-B13B-4A64-AC796EC24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C201E-E9CB-C03C-89A6-7CEB7347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10440-1ACA-F2A8-C57E-8D734ABC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0AAA7-40E6-3BE0-21DB-C3AFAE52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8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299F7-57F6-6A2F-C521-C0845F55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B8A34-BE61-0245-26B3-229BB8040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4070-70BB-E348-6919-F07D2014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6BCE-DB83-4C89-ADFD-EE00135394DC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E4AF-67C1-889C-967F-184A91950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1929B-3350-53BD-B551-4F3272B03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0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D9C048-9F60-0145-7872-B2541F2DE801}"/>
              </a:ext>
            </a:extLst>
          </p:cNvPr>
          <p:cNvSpPr/>
          <p:nvPr/>
        </p:nvSpPr>
        <p:spPr>
          <a:xfrm>
            <a:off x="1271016" y="1789176"/>
            <a:ext cx="8641080" cy="1246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5F89C-2DCB-E459-979A-650C3740C923}"/>
              </a:ext>
            </a:extLst>
          </p:cNvPr>
          <p:cNvSpPr/>
          <p:nvPr/>
        </p:nvSpPr>
        <p:spPr>
          <a:xfrm>
            <a:off x="4696968" y="301752"/>
            <a:ext cx="1399032" cy="768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function(l,r)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DE8C4-D588-B4F5-3239-58438F3E2B51}"/>
              </a:ext>
            </a:extLst>
          </p:cNvPr>
          <p:cNvSpPr/>
          <p:nvPr/>
        </p:nvSpPr>
        <p:spPr>
          <a:xfrm>
            <a:off x="3261360" y="1972056"/>
            <a:ext cx="1399032" cy="768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function(l,r)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7C12C6-A111-8080-2225-4FFD5A724A8F}"/>
              </a:ext>
            </a:extLst>
          </p:cNvPr>
          <p:cNvSpPr/>
          <p:nvPr/>
        </p:nvSpPr>
        <p:spPr>
          <a:xfrm>
            <a:off x="5050536" y="1972056"/>
            <a:ext cx="1399032" cy="768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function(l,r)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DDE33-3429-353D-2430-10833188C705}"/>
              </a:ext>
            </a:extLst>
          </p:cNvPr>
          <p:cNvSpPr/>
          <p:nvPr/>
        </p:nvSpPr>
        <p:spPr>
          <a:xfrm>
            <a:off x="8060436" y="1972056"/>
            <a:ext cx="1399032" cy="768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function(l,r)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F35B7-B2D5-F5E8-EF5D-803C430AFA53}"/>
              </a:ext>
            </a:extLst>
          </p:cNvPr>
          <p:cNvSpPr/>
          <p:nvPr/>
        </p:nvSpPr>
        <p:spPr>
          <a:xfrm>
            <a:off x="1472184" y="1972056"/>
            <a:ext cx="1399032" cy="768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function(l,r)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0EF11-5FF4-3D6D-1021-C02B4EC52746}"/>
              </a:ext>
            </a:extLst>
          </p:cNvPr>
          <p:cNvSpPr/>
          <p:nvPr/>
        </p:nvSpPr>
        <p:spPr>
          <a:xfrm>
            <a:off x="6601968" y="2139696"/>
            <a:ext cx="1399032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E5205A-345A-2CC4-2B68-8D592F07F838}"/>
              </a:ext>
            </a:extLst>
          </p:cNvPr>
          <p:cNvSpPr/>
          <p:nvPr/>
        </p:nvSpPr>
        <p:spPr>
          <a:xfrm>
            <a:off x="984929" y="3548904"/>
            <a:ext cx="5891784" cy="10119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EC3B35-6350-9C67-0E54-B36E4DDB03B8}"/>
              </a:ext>
            </a:extLst>
          </p:cNvPr>
          <p:cNvSpPr/>
          <p:nvPr/>
        </p:nvSpPr>
        <p:spPr>
          <a:xfrm>
            <a:off x="2399201" y="3743124"/>
            <a:ext cx="989439" cy="62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function(l,r)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B73637-7677-4C58-2DFF-BB2FD248264D}"/>
              </a:ext>
            </a:extLst>
          </p:cNvPr>
          <p:cNvSpPr/>
          <p:nvPr/>
        </p:nvSpPr>
        <p:spPr>
          <a:xfrm>
            <a:off x="3589808" y="3743125"/>
            <a:ext cx="989439" cy="62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function(l,r)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AABDE1-417E-28E7-8001-68557190CAE8}"/>
              </a:ext>
            </a:extLst>
          </p:cNvPr>
          <p:cNvSpPr/>
          <p:nvPr/>
        </p:nvSpPr>
        <p:spPr>
          <a:xfrm>
            <a:off x="5732189" y="3752819"/>
            <a:ext cx="989439" cy="62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function(l,r)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021F70-2FF7-2A9B-A286-FFA7ADC4952A}"/>
              </a:ext>
            </a:extLst>
          </p:cNvPr>
          <p:cNvSpPr/>
          <p:nvPr/>
        </p:nvSpPr>
        <p:spPr>
          <a:xfrm>
            <a:off x="1205148" y="3743123"/>
            <a:ext cx="989439" cy="623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function(l,r)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D0B871-9E3E-0794-C354-1B4DE356914E}"/>
              </a:ext>
            </a:extLst>
          </p:cNvPr>
          <p:cNvSpPr/>
          <p:nvPr/>
        </p:nvSpPr>
        <p:spPr>
          <a:xfrm>
            <a:off x="4669961" y="3751471"/>
            <a:ext cx="989439" cy="14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E0E8D8-D54E-75D4-FCCE-6EC39C825D32}"/>
              </a:ext>
            </a:extLst>
          </p:cNvPr>
          <p:cNvSpPr txBox="1"/>
          <p:nvPr/>
        </p:nvSpPr>
        <p:spPr>
          <a:xfrm>
            <a:off x="9971532" y="1602724"/>
            <a:ext cx="103746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(n)-times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5F9081-EAEB-E2A0-1405-6C720A22CCAD}"/>
              </a:ext>
            </a:extLst>
          </p:cNvPr>
          <p:cNvSpPr txBox="1"/>
          <p:nvPr/>
        </p:nvSpPr>
        <p:spPr>
          <a:xfrm>
            <a:off x="6835421" y="3216148"/>
            <a:ext cx="12250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(n-1)-times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09ED2B-406B-EB19-EAAD-710C3F0D2577}"/>
              </a:ext>
            </a:extLst>
          </p:cNvPr>
          <p:cNvCxnSpPr>
            <a:endCxn id="5" idx="2"/>
          </p:cNvCxnSpPr>
          <p:nvPr/>
        </p:nvCxnSpPr>
        <p:spPr>
          <a:xfrm flipV="1">
            <a:off x="2212450" y="1069848"/>
            <a:ext cx="3184034" cy="902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63989B-312C-41F2-23A3-F57EF31FD0B1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960876" y="1069848"/>
            <a:ext cx="1435608" cy="902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32124E-FB96-38EA-48F0-D0A17C0383B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5396484" y="1069848"/>
            <a:ext cx="353568" cy="902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26E184-B581-7C63-C660-4E95690C37F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5396484" y="1069848"/>
            <a:ext cx="3363468" cy="902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DEB70F-FBFB-A450-0965-74D1A93E9C7A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V="1">
            <a:off x="1699868" y="2740152"/>
            <a:ext cx="471832" cy="100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C5AA4B-BE6A-3231-223A-1954C0C34DCB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H="1" flipV="1">
            <a:off x="2171700" y="2740152"/>
            <a:ext cx="722221" cy="100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A0E5CFE-56AA-859B-F9F1-CCD98C6CBBB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210127" y="2753539"/>
            <a:ext cx="1874401" cy="989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0FF7DD-7D94-D00D-75D7-D8D3E27945A5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>
          <a:xfrm flipH="1" flipV="1">
            <a:off x="2171700" y="2740152"/>
            <a:ext cx="4055209" cy="1012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7195E7-79E5-44AC-A140-C1D2ED404EE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344895" y="4366614"/>
            <a:ext cx="354973" cy="817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EECA9F-866E-DB4E-35A1-BEAA8597B608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1699868" y="4366614"/>
            <a:ext cx="402251" cy="845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CFCD176-C75B-8B24-18AB-452C43E5CA90}"/>
              </a:ext>
            </a:extLst>
          </p:cNvPr>
          <p:cNvSpPr txBox="1"/>
          <p:nvPr/>
        </p:nvSpPr>
        <p:spPr>
          <a:xfrm>
            <a:off x="2528618" y="4893595"/>
            <a:ext cx="12250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(n-2)-times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980D027-3A3E-E493-A042-E851FA4A1E6B}"/>
              </a:ext>
            </a:extLst>
          </p:cNvPr>
          <p:cNvSpPr/>
          <p:nvPr/>
        </p:nvSpPr>
        <p:spPr>
          <a:xfrm>
            <a:off x="860143" y="5184330"/>
            <a:ext cx="1679448" cy="7865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CC4500A-04D9-70FE-7F6E-029D50AB48A5}"/>
              </a:ext>
            </a:extLst>
          </p:cNvPr>
          <p:cNvSpPr/>
          <p:nvPr/>
        </p:nvSpPr>
        <p:spPr>
          <a:xfrm>
            <a:off x="1182261" y="5354860"/>
            <a:ext cx="989439" cy="14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CA52AD4-E07C-D46A-9BBF-AC59D9BF2070}"/>
              </a:ext>
            </a:extLst>
          </p:cNvPr>
          <p:cNvSpPr/>
          <p:nvPr/>
        </p:nvSpPr>
        <p:spPr>
          <a:xfrm rot="5400000">
            <a:off x="1602820" y="6187359"/>
            <a:ext cx="568944" cy="42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802D01F-006C-AAB4-C715-B90A3EEA8F54}"/>
              </a:ext>
            </a:extLst>
          </p:cNvPr>
          <p:cNvSpPr/>
          <p:nvPr/>
        </p:nvSpPr>
        <p:spPr>
          <a:xfrm rot="5400000">
            <a:off x="8402910" y="3854251"/>
            <a:ext cx="568944" cy="42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1066F71-212A-8241-88E0-C7292E46F27D}"/>
              </a:ext>
            </a:extLst>
          </p:cNvPr>
          <p:cNvSpPr/>
          <p:nvPr/>
        </p:nvSpPr>
        <p:spPr>
          <a:xfrm rot="5400000">
            <a:off x="5237405" y="5286735"/>
            <a:ext cx="568944" cy="42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728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DCC75E9-0001-F7AD-A0EA-3F7A42AB7C81}"/>
              </a:ext>
            </a:extLst>
          </p:cNvPr>
          <p:cNvSpPr/>
          <p:nvPr/>
        </p:nvSpPr>
        <p:spPr>
          <a:xfrm>
            <a:off x="2714625" y="1866900"/>
            <a:ext cx="2600325" cy="2486025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D25F52A-DE09-B7FB-8C09-9F3A903938E9}"/>
              </a:ext>
            </a:extLst>
          </p:cNvPr>
          <p:cNvSpPr/>
          <p:nvPr/>
        </p:nvSpPr>
        <p:spPr>
          <a:xfrm>
            <a:off x="7610475" y="1866900"/>
            <a:ext cx="2600325" cy="2486025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B0DE69-CFFA-A857-10B8-8D8BFAFA427A}"/>
              </a:ext>
            </a:extLst>
          </p:cNvPr>
          <p:cNvCxnSpPr>
            <a:stCxn id="4" idx="4"/>
          </p:cNvCxnSpPr>
          <p:nvPr/>
        </p:nvCxnSpPr>
        <p:spPr>
          <a:xfrm flipH="1" flipV="1">
            <a:off x="4014787" y="3429000"/>
            <a:ext cx="1300163" cy="923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9F16FF-7788-A178-E086-3389786C558B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4014788" y="1866900"/>
            <a:ext cx="0" cy="156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62BCA7-C3CB-AFEA-DCEB-C5A2E9C62773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714625" y="3429000"/>
            <a:ext cx="1300161" cy="923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82CA54-19CE-97E6-D3C2-BD31FFFDAE52}"/>
              </a:ext>
            </a:extLst>
          </p:cNvPr>
          <p:cNvCxnSpPr>
            <a:stCxn id="5" idx="4"/>
          </p:cNvCxnSpPr>
          <p:nvPr/>
        </p:nvCxnSpPr>
        <p:spPr>
          <a:xfrm flipH="1" flipV="1">
            <a:off x="7444740" y="2788920"/>
            <a:ext cx="2766060" cy="1564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ABC10C-3DA8-2C82-A663-248557A75360}"/>
              </a:ext>
            </a:extLst>
          </p:cNvPr>
          <p:cNvCxnSpPr>
            <a:endCxn id="5" idx="2"/>
          </p:cNvCxnSpPr>
          <p:nvPr/>
        </p:nvCxnSpPr>
        <p:spPr>
          <a:xfrm>
            <a:off x="7444740" y="2788920"/>
            <a:ext cx="165735" cy="1564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7FE3C3-554A-AE0E-6B87-05CD382B43D6}"/>
              </a:ext>
            </a:extLst>
          </p:cNvPr>
          <p:cNvCxnSpPr>
            <a:endCxn id="5" idx="0"/>
          </p:cNvCxnSpPr>
          <p:nvPr/>
        </p:nvCxnSpPr>
        <p:spPr>
          <a:xfrm flipV="1">
            <a:off x="7444740" y="1866900"/>
            <a:ext cx="1465898" cy="922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EE5AE3-F6AB-D35B-B900-C0BAE7D4C93F}"/>
              </a:ext>
            </a:extLst>
          </p:cNvPr>
          <p:cNvSpPr txBox="1"/>
          <p:nvPr/>
        </p:nvSpPr>
        <p:spPr>
          <a:xfrm>
            <a:off x="4014786" y="1497568"/>
            <a:ext cx="31771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DCECE9-6ABA-FA62-B633-77DAFA87EEC4}"/>
              </a:ext>
            </a:extLst>
          </p:cNvPr>
          <p:cNvSpPr txBox="1"/>
          <p:nvPr/>
        </p:nvSpPr>
        <p:spPr>
          <a:xfrm>
            <a:off x="8998266" y="1533882"/>
            <a:ext cx="31771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943C61-61D0-2019-9960-C726D37CE908}"/>
              </a:ext>
            </a:extLst>
          </p:cNvPr>
          <p:cNvSpPr txBox="1"/>
          <p:nvPr/>
        </p:nvSpPr>
        <p:spPr>
          <a:xfrm>
            <a:off x="2396908" y="4351139"/>
            <a:ext cx="31771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2EFF8-366D-B4C7-0ACD-1A769095F040}"/>
              </a:ext>
            </a:extLst>
          </p:cNvPr>
          <p:cNvSpPr txBox="1"/>
          <p:nvPr/>
        </p:nvSpPr>
        <p:spPr>
          <a:xfrm>
            <a:off x="5321827" y="4351139"/>
            <a:ext cx="31771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748CE9-AAFF-D942-7403-FB4F1855533F}"/>
              </a:ext>
            </a:extLst>
          </p:cNvPr>
          <p:cNvSpPr txBox="1"/>
          <p:nvPr/>
        </p:nvSpPr>
        <p:spPr>
          <a:xfrm>
            <a:off x="7292759" y="4351139"/>
            <a:ext cx="31771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D3FFF4-A28A-04D2-5932-0715BE938102}"/>
              </a:ext>
            </a:extLst>
          </p:cNvPr>
          <p:cNvSpPr txBox="1"/>
          <p:nvPr/>
        </p:nvSpPr>
        <p:spPr>
          <a:xfrm>
            <a:off x="10217677" y="4351139"/>
            <a:ext cx="31771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8CBFD-5E9B-FE27-FE0E-B34F88960399}"/>
              </a:ext>
            </a:extLst>
          </p:cNvPr>
          <p:cNvSpPr txBox="1"/>
          <p:nvPr/>
        </p:nvSpPr>
        <p:spPr>
          <a:xfrm>
            <a:off x="4107712" y="3099673"/>
            <a:ext cx="32733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1C5EC0-1E4C-8ED4-4F02-B7ECAF842B2D}"/>
              </a:ext>
            </a:extLst>
          </p:cNvPr>
          <p:cNvSpPr txBox="1"/>
          <p:nvPr/>
        </p:nvSpPr>
        <p:spPr>
          <a:xfrm>
            <a:off x="7110529" y="2602111"/>
            <a:ext cx="32733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4B49B-FE3F-CA1C-E5BF-0260661CC0BE}"/>
              </a:ext>
            </a:extLst>
          </p:cNvPr>
          <p:cNvSpPr txBox="1"/>
          <p:nvPr/>
        </p:nvSpPr>
        <p:spPr>
          <a:xfrm>
            <a:off x="3796617" y="48064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1CA579-DD69-5EF3-0CB8-1C2D55A7B069}"/>
              </a:ext>
            </a:extLst>
          </p:cNvPr>
          <p:cNvSpPr txBox="1"/>
          <p:nvPr/>
        </p:nvSpPr>
        <p:spPr>
          <a:xfrm>
            <a:off x="8609601" y="480643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6714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B48128C-5F8B-3258-8FE2-E6C842737ADE}"/>
              </a:ext>
            </a:extLst>
          </p:cNvPr>
          <p:cNvGrpSpPr/>
          <p:nvPr/>
        </p:nvGrpSpPr>
        <p:grpSpPr>
          <a:xfrm>
            <a:off x="2209800" y="914398"/>
            <a:ext cx="6334125" cy="1038227"/>
            <a:chOff x="2209800" y="914398"/>
            <a:chExt cx="6334125" cy="10382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172319-8573-BD4E-88D2-564B931A8E9D}"/>
                </a:ext>
              </a:extLst>
            </p:cNvPr>
            <p:cNvSpPr/>
            <p:nvPr/>
          </p:nvSpPr>
          <p:spPr>
            <a:xfrm>
              <a:off x="2209800" y="914400"/>
              <a:ext cx="1266825" cy="1038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BA4CEF-483B-F87E-DABD-8869188A7B67}"/>
                </a:ext>
              </a:extLst>
            </p:cNvPr>
            <p:cNvSpPr/>
            <p:nvPr/>
          </p:nvSpPr>
          <p:spPr>
            <a:xfrm>
              <a:off x="3476625" y="914399"/>
              <a:ext cx="1266825" cy="1038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2728E1-6330-636B-CC7D-A64B8CF3A183}"/>
                </a:ext>
              </a:extLst>
            </p:cNvPr>
            <p:cNvSpPr/>
            <p:nvPr/>
          </p:nvSpPr>
          <p:spPr>
            <a:xfrm>
              <a:off x="4743450" y="914398"/>
              <a:ext cx="1266825" cy="1038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A7F5E0-1DE7-B8F3-A934-072E2D2FB184}"/>
                </a:ext>
              </a:extLst>
            </p:cNvPr>
            <p:cNvSpPr/>
            <p:nvPr/>
          </p:nvSpPr>
          <p:spPr>
            <a:xfrm>
              <a:off x="6010275" y="914398"/>
              <a:ext cx="1266825" cy="1038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67DDAF-A1A4-B1A7-A685-D81668A0AFF5}"/>
                </a:ext>
              </a:extLst>
            </p:cNvPr>
            <p:cNvSpPr/>
            <p:nvPr/>
          </p:nvSpPr>
          <p:spPr>
            <a:xfrm>
              <a:off x="7277100" y="914398"/>
              <a:ext cx="1266825" cy="1038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B47FF7-EF7E-1484-D82A-2B634AA6C8C5}"/>
              </a:ext>
            </a:extLst>
          </p:cNvPr>
          <p:cNvGrpSpPr/>
          <p:nvPr/>
        </p:nvGrpSpPr>
        <p:grpSpPr>
          <a:xfrm>
            <a:off x="2209800" y="2828923"/>
            <a:ext cx="6334125" cy="1038227"/>
            <a:chOff x="2209800" y="2828923"/>
            <a:chExt cx="6334125" cy="10382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00CC1E-AE25-B161-38F9-0F6280E99052}"/>
                </a:ext>
              </a:extLst>
            </p:cNvPr>
            <p:cNvSpPr/>
            <p:nvPr/>
          </p:nvSpPr>
          <p:spPr>
            <a:xfrm>
              <a:off x="2209800" y="2828925"/>
              <a:ext cx="1266825" cy="1038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A68592-5451-1828-AF1F-D5246ED37629}"/>
                </a:ext>
              </a:extLst>
            </p:cNvPr>
            <p:cNvSpPr/>
            <p:nvPr/>
          </p:nvSpPr>
          <p:spPr>
            <a:xfrm>
              <a:off x="3476625" y="2828924"/>
              <a:ext cx="1266825" cy="1038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86E9F4-2026-333F-6C97-AA6EF2B96E41}"/>
                </a:ext>
              </a:extLst>
            </p:cNvPr>
            <p:cNvSpPr/>
            <p:nvPr/>
          </p:nvSpPr>
          <p:spPr>
            <a:xfrm>
              <a:off x="4743450" y="2828923"/>
              <a:ext cx="1266825" cy="1038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4C1F41-48A3-15B3-0643-DC387BDE453D}"/>
                </a:ext>
              </a:extLst>
            </p:cNvPr>
            <p:cNvSpPr/>
            <p:nvPr/>
          </p:nvSpPr>
          <p:spPr>
            <a:xfrm>
              <a:off x="6010275" y="2828923"/>
              <a:ext cx="1266825" cy="1038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F9C1C6-4E94-6C24-D8DB-5CCB00656AFE}"/>
                </a:ext>
              </a:extLst>
            </p:cNvPr>
            <p:cNvSpPr/>
            <p:nvPr/>
          </p:nvSpPr>
          <p:spPr>
            <a:xfrm>
              <a:off x="7277100" y="2828923"/>
              <a:ext cx="1266825" cy="1038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FFC17D-73F2-D376-2319-E8A8F4C4B5DE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376863" y="1952623"/>
            <a:ext cx="0" cy="876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59089C-FA65-37EF-10A5-4693CB89B84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110038" y="1952624"/>
            <a:ext cx="0" cy="876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847C53-E787-3BBE-3EFD-E86963AE5D5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7910513" y="1952623"/>
            <a:ext cx="0" cy="876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7B07BB-BB8A-EA96-CDA6-5991E4BFBE12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6643688" y="1952623"/>
            <a:ext cx="0" cy="876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11132E-808F-E260-90AD-EC5DCDC1DB5E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843213" y="1952625"/>
            <a:ext cx="0" cy="876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5EF577-E3C3-4B31-CA8A-6EA60FA28001}"/>
              </a:ext>
            </a:extLst>
          </p:cNvPr>
          <p:cNvSpPr txBox="1"/>
          <p:nvPr/>
        </p:nvSpPr>
        <p:spPr>
          <a:xfrm>
            <a:off x="1120125" y="124884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6F4868-5378-9157-0362-3EAE00973C91}"/>
              </a:ext>
            </a:extLst>
          </p:cNvPr>
          <p:cNvSpPr txBox="1"/>
          <p:nvPr/>
        </p:nvSpPr>
        <p:spPr>
          <a:xfrm>
            <a:off x="1051197" y="316336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351427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5E2560-0E50-AA0E-EAA8-801233CB465B}"/>
              </a:ext>
            </a:extLst>
          </p:cNvPr>
          <p:cNvSpPr/>
          <p:nvPr/>
        </p:nvSpPr>
        <p:spPr>
          <a:xfrm>
            <a:off x="7200898" y="2052635"/>
            <a:ext cx="2295525" cy="147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6698B2-1942-9B6A-DC09-0F0434762A11}"/>
              </a:ext>
            </a:extLst>
          </p:cNvPr>
          <p:cNvSpPr/>
          <p:nvPr/>
        </p:nvSpPr>
        <p:spPr>
          <a:xfrm>
            <a:off x="8277224" y="1162049"/>
            <a:ext cx="2295525" cy="147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D3A2C9-751A-E90F-F525-99743D2D5C00}"/>
              </a:ext>
            </a:extLst>
          </p:cNvPr>
          <p:cNvGrpSpPr/>
          <p:nvPr/>
        </p:nvGrpSpPr>
        <p:grpSpPr>
          <a:xfrm>
            <a:off x="1196758" y="926067"/>
            <a:ext cx="4065895" cy="3105625"/>
            <a:chOff x="2292133" y="792717"/>
            <a:chExt cx="4065895" cy="31056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1DCBF9-8036-76AA-DAB2-393DFC642C24}"/>
                </a:ext>
              </a:extLst>
            </p:cNvPr>
            <p:cNvSpPr/>
            <p:nvPr/>
          </p:nvSpPr>
          <p:spPr>
            <a:xfrm>
              <a:off x="2609849" y="1162049"/>
              <a:ext cx="2295525" cy="147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D5C6C8-1F57-F92F-5D0D-E9A2BC6D90C6}"/>
                </a:ext>
              </a:extLst>
            </p:cNvPr>
            <p:cNvSpPr/>
            <p:nvPr/>
          </p:nvSpPr>
          <p:spPr>
            <a:xfrm>
              <a:off x="3757611" y="2052636"/>
              <a:ext cx="2295525" cy="147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A13F1F-B008-A64C-FFC3-13F759B59944}"/>
                </a:ext>
              </a:extLst>
            </p:cNvPr>
            <p:cNvSpPr txBox="1"/>
            <p:nvPr/>
          </p:nvSpPr>
          <p:spPr>
            <a:xfrm>
              <a:off x="2292133" y="792717"/>
              <a:ext cx="317716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083817-61DF-46D1-F789-ED26A54018BA}"/>
                </a:ext>
              </a:extLst>
            </p:cNvPr>
            <p:cNvSpPr txBox="1"/>
            <p:nvPr/>
          </p:nvSpPr>
          <p:spPr>
            <a:xfrm>
              <a:off x="4966962" y="792717"/>
              <a:ext cx="317716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9101A7-B91A-F322-D44F-1D4CE95F1C61}"/>
                </a:ext>
              </a:extLst>
            </p:cNvPr>
            <p:cNvSpPr txBox="1"/>
            <p:nvPr/>
          </p:nvSpPr>
          <p:spPr>
            <a:xfrm>
              <a:off x="2292133" y="2606156"/>
              <a:ext cx="30809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18DA98-1C7F-2836-B013-84121BB33EBC}"/>
                </a:ext>
              </a:extLst>
            </p:cNvPr>
            <p:cNvSpPr txBox="1"/>
            <p:nvPr/>
          </p:nvSpPr>
          <p:spPr>
            <a:xfrm>
              <a:off x="4966962" y="2606156"/>
              <a:ext cx="32733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37EF3A-E5DD-E6DC-F89F-7CDA747E7D36}"/>
                </a:ext>
              </a:extLst>
            </p:cNvPr>
            <p:cNvSpPr txBox="1"/>
            <p:nvPr/>
          </p:nvSpPr>
          <p:spPr>
            <a:xfrm>
              <a:off x="3439895" y="3529010"/>
              <a:ext cx="296876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574442-D569-3B26-1A40-9E2FA88BE856}"/>
                </a:ext>
              </a:extLst>
            </p:cNvPr>
            <p:cNvSpPr txBox="1"/>
            <p:nvPr/>
          </p:nvSpPr>
          <p:spPr>
            <a:xfrm>
              <a:off x="6053136" y="3529010"/>
              <a:ext cx="29206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580C95-7ADB-865B-4128-4F2C07C2F87B}"/>
                </a:ext>
              </a:extLst>
            </p:cNvPr>
            <p:cNvSpPr txBox="1"/>
            <p:nvPr/>
          </p:nvSpPr>
          <p:spPr>
            <a:xfrm>
              <a:off x="6053136" y="1683304"/>
              <a:ext cx="30489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685328B-B401-D729-3671-017778F64DB4}"/>
              </a:ext>
            </a:extLst>
          </p:cNvPr>
          <p:cNvSpPr txBox="1"/>
          <p:nvPr/>
        </p:nvSpPr>
        <p:spPr>
          <a:xfrm>
            <a:off x="2275357" y="1816654"/>
            <a:ext cx="38985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F4E59A-E528-0013-8372-62F5F6395BD7}"/>
              </a:ext>
            </a:extLst>
          </p:cNvPr>
          <p:cNvSpPr txBox="1"/>
          <p:nvPr/>
        </p:nvSpPr>
        <p:spPr>
          <a:xfrm>
            <a:off x="9541025" y="1716640"/>
            <a:ext cx="336966" cy="3704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9375C5-3B67-F316-F138-BCFEF7B5355C}"/>
              </a:ext>
            </a:extLst>
          </p:cNvPr>
          <p:cNvSpPr txBox="1"/>
          <p:nvPr/>
        </p:nvSpPr>
        <p:spPr>
          <a:xfrm>
            <a:off x="6824570" y="1715570"/>
            <a:ext cx="31771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5742D1-F04E-73D9-F320-D3EB0FBA79F7}"/>
              </a:ext>
            </a:extLst>
          </p:cNvPr>
          <p:cNvSpPr txBox="1"/>
          <p:nvPr/>
        </p:nvSpPr>
        <p:spPr>
          <a:xfrm>
            <a:off x="6824570" y="3529010"/>
            <a:ext cx="31771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1A26D-EA94-4C3B-5CFD-6370FAD76A0B}"/>
              </a:ext>
            </a:extLst>
          </p:cNvPr>
          <p:cNvSpPr txBox="1"/>
          <p:nvPr/>
        </p:nvSpPr>
        <p:spPr>
          <a:xfrm>
            <a:off x="9541025" y="3529010"/>
            <a:ext cx="32733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239342-7991-E978-7CD4-570C237767D8}"/>
              </a:ext>
            </a:extLst>
          </p:cNvPr>
          <p:cNvSpPr txBox="1"/>
          <p:nvPr/>
        </p:nvSpPr>
        <p:spPr>
          <a:xfrm>
            <a:off x="2641396" y="4552947"/>
            <a:ext cx="44275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F52B8F-AF12-FE31-C37F-EA9EDF7B7B7D}"/>
              </a:ext>
            </a:extLst>
          </p:cNvPr>
          <p:cNvSpPr txBox="1"/>
          <p:nvPr/>
        </p:nvSpPr>
        <p:spPr>
          <a:xfrm>
            <a:off x="7877851" y="792717"/>
            <a:ext cx="38985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0F52EE-A762-EDAC-C930-353923544822}"/>
              </a:ext>
            </a:extLst>
          </p:cNvPr>
          <p:cNvSpPr txBox="1"/>
          <p:nvPr/>
        </p:nvSpPr>
        <p:spPr>
          <a:xfrm>
            <a:off x="10762251" y="792717"/>
            <a:ext cx="30489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73A64D-50C1-CDE1-FE9A-F8FA8AA22CB8}"/>
              </a:ext>
            </a:extLst>
          </p:cNvPr>
          <p:cNvSpPr txBox="1"/>
          <p:nvPr/>
        </p:nvSpPr>
        <p:spPr>
          <a:xfrm>
            <a:off x="7962809" y="2606156"/>
            <a:ext cx="30489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16CEA8-B346-A4D5-3926-93AF6518B689}"/>
              </a:ext>
            </a:extLst>
          </p:cNvPr>
          <p:cNvSpPr txBox="1"/>
          <p:nvPr/>
        </p:nvSpPr>
        <p:spPr>
          <a:xfrm>
            <a:off x="10762251" y="2638424"/>
            <a:ext cx="258174" cy="3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17FB3-A85F-A067-5470-557D54FFFFEB}"/>
              </a:ext>
            </a:extLst>
          </p:cNvPr>
          <p:cNvSpPr txBox="1"/>
          <p:nvPr/>
        </p:nvSpPr>
        <p:spPr>
          <a:xfrm>
            <a:off x="9067802" y="4552947"/>
            <a:ext cx="45236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47093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120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Ishmam</dc:creator>
  <cp:lastModifiedBy>Farhan Ishmam</cp:lastModifiedBy>
  <cp:revision>6</cp:revision>
  <dcterms:created xsi:type="dcterms:W3CDTF">2023-01-12T15:12:12Z</dcterms:created>
  <dcterms:modified xsi:type="dcterms:W3CDTF">2023-01-12T16:35:51Z</dcterms:modified>
</cp:coreProperties>
</file>