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39727-6DD1-6F4C-6FD2-765793E9F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D495E2-5663-92A0-FB17-B7190DF5F9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E6745-CAC0-E335-E840-0A8CEE60A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6BCE-DB83-4C89-ADFD-EE00135394DC}" type="datetimeFigureOut">
              <a:rPr lang="en-US" smtClean="0"/>
              <a:t>26-Jan-23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93DF8-0D40-E395-83DD-DF19197AE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BB207-A95A-1046-346C-6D213C028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0E4C-D4CD-40C5-A843-EE50EE77C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24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1E2E9-ED31-894D-4DE3-BE697DF2D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C8348F-88DE-1B31-59C8-FDB3B098C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5B252-3AA8-5215-7E57-3462CCBFD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6BCE-DB83-4C89-ADFD-EE00135394DC}" type="datetimeFigureOut">
              <a:rPr lang="en-US" smtClean="0"/>
              <a:t>26-Jan-23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42D83-95AD-45F1-A407-A907E5D8D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3703A-8715-DF83-BCF1-CD1DD7630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0E4C-D4CD-40C5-A843-EE50EE77C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6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A971A6-A022-1E75-1120-28BBA886AC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6AFE54-0EB0-850D-2C2E-F3D8EEFA2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7C34C-D647-C422-38E1-38912F142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6BCE-DB83-4C89-ADFD-EE00135394DC}" type="datetimeFigureOut">
              <a:rPr lang="en-US" smtClean="0"/>
              <a:t>26-Jan-23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47643-CD7E-F62E-ABF6-C165058BC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C39B2-3DE9-52FB-7662-D1CA169FC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0E4C-D4CD-40C5-A843-EE50EE77C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3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595C1-B443-F471-65E7-F4ED63CB7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58A01-2B2D-4FCC-0CC6-4ADDB4A30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5BC66-797D-4EEB-82CE-339677063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6BCE-DB83-4C89-ADFD-EE00135394DC}" type="datetimeFigureOut">
              <a:rPr lang="en-US" smtClean="0"/>
              <a:t>26-Jan-23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39B56-D8A0-A6E7-25E9-4E1241114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9F580-0F69-0050-A627-4C766DD8E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0E4C-D4CD-40C5-A843-EE50EE77C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84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757FD-9171-F2ED-3AE3-F5E0EB9D5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ACBAF-B16F-057A-779F-311C97A45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3BA9E-2D8E-9F50-7FD7-6B683DD7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6BCE-DB83-4C89-ADFD-EE00135394DC}" type="datetimeFigureOut">
              <a:rPr lang="en-US" smtClean="0"/>
              <a:t>26-Jan-23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B610C-C65A-2A7C-4E52-A16FCEE73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5FAAE-0421-D78E-CFBD-AB980D406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0E4C-D4CD-40C5-A843-EE50EE77C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76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3AAD1-5E3D-0684-3449-9A99F8A8A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EBE04-2B65-41B2-771D-6482384583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CFBA2-EC0B-7899-727A-3F1837F35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6494E-3257-DEE2-8C1F-5D1731583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6BCE-DB83-4C89-ADFD-EE00135394DC}" type="datetimeFigureOut">
              <a:rPr lang="en-US" smtClean="0"/>
              <a:t>26-Jan-23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7928F-B6AC-6F23-5D7B-D81B5D870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A3EF6-B540-AA83-27C5-E67BE2B69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0E4C-D4CD-40C5-A843-EE50EE77C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84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B25F9-41B9-6391-CFBA-68043571D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8F697-D215-DD7F-C334-C3126800D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BAD45-00DA-9037-748C-A207EA18A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B33CEE-6E11-CA64-CB67-EAC93FBF8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1E2969-6B78-A063-6BD4-3EC5227DB8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930D77-2877-E679-120A-C1D293AE7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6BCE-DB83-4C89-ADFD-EE00135394DC}" type="datetimeFigureOut">
              <a:rPr lang="en-US" smtClean="0"/>
              <a:t>26-Jan-23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7A7777-D95B-B6EA-E962-1A57A506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D1003C-93FE-D2B8-CBC6-3C9923344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0E4C-D4CD-40C5-A843-EE50EE77C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12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1DA9D-41F3-8C28-4122-9EDF4FB23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50DE4-615B-C0D0-57A5-F2D2CAC26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6BCE-DB83-4C89-ADFD-EE00135394DC}" type="datetimeFigureOut">
              <a:rPr lang="en-US" smtClean="0"/>
              <a:t>26-Jan-23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7AB105-931A-C7E0-41FD-0786FFFD5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BCCFB-3B53-474D-3D68-6F54FEAE1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0E4C-D4CD-40C5-A843-EE50EE77C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6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0665C9-C44E-C48B-8C01-EFA807F15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6BCE-DB83-4C89-ADFD-EE00135394DC}" type="datetimeFigureOut">
              <a:rPr lang="en-US" smtClean="0"/>
              <a:t>26-Jan-23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938D4D-F2F4-14EF-79DC-432408533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9A52FB-D67C-960A-55C3-FB873711E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0E4C-D4CD-40C5-A843-EE50EE77C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09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B81A4-754A-8AB4-492D-AC382AF93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EB54A-57EF-33ED-3C9C-C464F233F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E6B2D8-6773-54DE-D3C7-56343DC28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C8C1D-1CE2-0F46-1EF1-0743B44C3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6BCE-DB83-4C89-ADFD-EE00135394DC}" type="datetimeFigureOut">
              <a:rPr lang="en-US" smtClean="0"/>
              <a:t>26-Jan-23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97308-F974-498E-95AA-14ECEA7AC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B9A6B-27F9-831B-8DBB-780F116F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0E4C-D4CD-40C5-A843-EE50EE77C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09E2A-81A2-C37D-A1CF-1243D3D2C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37F572-DABE-F05C-CFB7-8565B2D1CC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280969-4FED-B13B-4A64-AC796EC24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C201E-E9CB-C03C-89A6-7CEB73474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6BCE-DB83-4C89-ADFD-EE00135394DC}" type="datetimeFigureOut">
              <a:rPr lang="en-US" smtClean="0"/>
              <a:t>26-Jan-23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10440-1ACA-F2A8-C57E-8D734ABC0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0AAA7-40E6-3BE0-21DB-C3AFAE523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0E4C-D4CD-40C5-A843-EE50EE77C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89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6299F7-57F6-6A2F-C521-C0845F55B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B8A34-BE61-0245-26B3-229BB8040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74070-70BB-E348-6919-F07D20143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96BCE-DB83-4C89-ADFD-EE00135394DC}" type="datetimeFigureOut">
              <a:rPr lang="en-US" smtClean="0"/>
              <a:t>26-Jan-23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EE4AF-67C1-889C-967F-184A91950F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1929B-3350-53BD-B551-4F3272B03A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50E4C-D4CD-40C5-A843-EE50EE77C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03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6CC40D-942A-EB90-A658-BD05EB9A48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78" t="6214" r="9837"/>
          <a:stretch/>
        </p:blipFill>
        <p:spPr>
          <a:xfrm>
            <a:off x="5167468" y="1241574"/>
            <a:ext cx="4910595" cy="4929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045836-CAD5-0004-EC1E-662307F0A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528" y="2263140"/>
            <a:ext cx="3645784" cy="304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915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B5F89C-2DCB-E459-979A-650C3740C923}"/>
              </a:ext>
            </a:extLst>
          </p:cNvPr>
          <p:cNvSpPr/>
          <p:nvPr/>
        </p:nvSpPr>
        <p:spPr>
          <a:xfrm>
            <a:off x="4696968" y="301752"/>
            <a:ext cx="1399032" cy="768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</a:rPr>
              <a:t>function(q,p)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BDE8C4-D588-B4F5-3239-58438F3E2B51}"/>
              </a:ext>
            </a:extLst>
          </p:cNvPr>
          <p:cNvSpPr/>
          <p:nvPr/>
        </p:nvSpPr>
        <p:spPr>
          <a:xfrm>
            <a:off x="6359258" y="1615186"/>
            <a:ext cx="1806676" cy="7814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</a:rPr>
              <a:t>function(y+1, p)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CF35B7-B2D5-F5E8-EF5D-803C430AFA53}"/>
              </a:ext>
            </a:extLst>
          </p:cNvPr>
          <p:cNvSpPr/>
          <p:nvPr/>
        </p:nvSpPr>
        <p:spPr>
          <a:xfrm>
            <a:off x="2771420" y="1628572"/>
            <a:ext cx="1925548" cy="768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</a:rPr>
              <a:t>function(q, y-1)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AABDE1-417E-28E7-8001-68557190CAE8}"/>
              </a:ext>
            </a:extLst>
          </p:cNvPr>
          <p:cNvSpPr/>
          <p:nvPr/>
        </p:nvSpPr>
        <p:spPr>
          <a:xfrm>
            <a:off x="4218708" y="3303372"/>
            <a:ext cx="1925548" cy="5689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</a:rPr>
              <a:t>function(y’+1,y-1)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021F70-2FF7-2A9B-A286-FFA7ADC4952A}"/>
              </a:ext>
            </a:extLst>
          </p:cNvPr>
          <p:cNvSpPr/>
          <p:nvPr/>
        </p:nvSpPr>
        <p:spPr>
          <a:xfrm>
            <a:off x="1499617" y="3303374"/>
            <a:ext cx="1819656" cy="6234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</a:rPr>
              <a:t>function(q, y’-1)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09ED2B-406B-EB19-EAAD-710C3F0D2577}"/>
              </a:ext>
            </a:extLst>
          </p:cNvPr>
          <p:cNvCxnSpPr>
            <a:cxnSpLocks/>
            <a:stCxn id="10" idx="0"/>
            <a:endCxn id="5" idx="2"/>
          </p:cNvCxnSpPr>
          <p:nvPr/>
        </p:nvCxnSpPr>
        <p:spPr>
          <a:xfrm flipV="1">
            <a:off x="3734194" y="1069848"/>
            <a:ext cx="1662290" cy="55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F63989B-312C-41F2-23A3-F57EF31FD0B1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H="1" flipV="1">
            <a:off x="5396484" y="1069848"/>
            <a:ext cx="1866112" cy="545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2DEB70F-FBFB-A450-0965-74D1A93E9C7A}"/>
              </a:ext>
            </a:extLst>
          </p:cNvPr>
          <p:cNvCxnSpPr>
            <a:cxnSpLocks/>
            <a:stCxn id="19" idx="0"/>
            <a:endCxn id="10" idx="2"/>
          </p:cNvCxnSpPr>
          <p:nvPr/>
        </p:nvCxnSpPr>
        <p:spPr>
          <a:xfrm flipV="1">
            <a:off x="2409445" y="2396668"/>
            <a:ext cx="1324749" cy="9067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B0FF7DD-7D94-D00D-75D7-D8D3E27945A5}"/>
              </a:ext>
            </a:extLst>
          </p:cNvPr>
          <p:cNvCxnSpPr>
            <a:cxnSpLocks/>
            <a:stCxn id="18" idx="0"/>
            <a:endCxn id="10" idx="2"/>
          </p:cNvCxnSpPr>
          <p:nvPr/>
        </p:nvCxnSpPr>
        <p:spPr>
          <a:xfrm flipH="1" flipV="1">
            <a:off x="3734194" y="2396668"/>
            <a:ext cx="1447288" cy="9067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67195E7-79E5-44AC-A140-C1D2ED404EEB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1921728" y="3926863"/>
            <a:ext cx="487717" cy="8177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BEECA9F-866E-DB4E-35A1-BEAA8597B608}"/>
              </a:ext>
            </a:extLst>
          </p:cNvPr>
          <p:cNvCxnSpPr>
            <a:cxnSpLocks/>
            <a:endCxn id="19" idx="2"/>
          </p:cNvCxnSpPr>
          <p:nvPr/>
        </p:nvCxnSpPr>
        <p:spPr>
          <a:xfrm flipH="1" flipV="1">
            <a:off x="2409445" y="3926863"/>
            <a:ext cx="361975" cy="8177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CCA52AD4-E07C-D46A-9BBF-AC59D9BF2070}"/>
              </a:ext>
            </a:extLst>
          </p:cNvPr>
          <p:cNvSpPr/>
          <p:nvPr/>
        </p:nvSpPr>
        <p:spPr>
          <a:xfrm rot="5400000">
            <a:off x="1847568" y="5157758"/>
            <a:ext cx="568944" cy="420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n w="0"/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D056E373-35A4-2D76-5AF1-731E1009676D}"/>
              </a:ext>
            </a:extLst>
          </p:cNvPr>
          <p:cNvSpPr/>
          <p:nvPr/>
        </p:nvSpPr>
        <p:spPr>
          <a:xfrm>
            <a:off x="8723376" y="301752"/>
            <a:ext cx="493776" cy="5596128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DC6ED62-D45C-48DA-B9C3-A7B4D341767E}"/>
              </a:ext>
            </a:extLst>
          </p:cNvPr>
          <p:cNvSpPr txBox="1"/>
          <p:nvPr/>
        </p:nvSpPr>
        <p:spPr>
          <a:xfrm>
            <a:off x="9354114" y="2934041"/>
            <a:ext cx="17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depth = log2(n)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B9EAE91-D8FC-D7C0-8B6A-D510CB443C7E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5424480" y="1325880"/>
            <a:ext cx="1879604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765028-3B60-041E-1F04-E089DA2D6465}"/>
              </a:ext>
            </a:extLst>
          </p:cNvPr>
          <p:cNvSpPr txBox="1"/>
          <p:nvPr/>
        </p:nvSpPr>
        <p:spPr>
          <a:xfrm>
            <a:off x="7304084" y="1141214"/>
            <a:ext cx="134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conditioned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C2F777A-091D-19C1-4440-010C1E0935B6}"/>
              </a:ext>
            </a:extLst>
          </p:cNvPr>
          <p:cNvCxnSpPr>
            <a:cxnSpLocks/>
          </p:cNvCxnSpPr>
          <p:nvPr/>
        </p:nvCxnSpPr>
        <p:spPr>
          <a:xfrm>
            <a:off x="3734194" y="2850020"/>
            <a:ext cx="1648798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13A4528-BC0C-7F5A-0125-F1584F75E458}"/>
              </a:ext>
            </a:extLst>
          </p:cNvPr>
          <p:cNvSpPr txBox="1"/>
          <p:nvPr/>
        </p:nvSpPr>
        <p:spPr>
          <a:xfrm>
            <a:off x="5424480" y="2665354"/>
            <a:ext cx="134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conditioned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B5FC397-9722-61BF-B779-664FF8580268}"/>
              </a:ext>
            </a:extLst>
          </p:cNvPr>
          <p:cNvCxnSpPr>
            <a:cxnSpLocks/>
            <a:stCxn id="69" idx="1"/>
            <a:endCxn id="5" idx="3"/>
          </p:cNvCxnSpPr>
          <p:nvPr/>
        </p:nvCxnSpPr>
        <p:spPr>
          <a:xfrm flipH="1">
            <a:off x="6096000" y="679470"/>
            <a:ext cx="3249168" cy="633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E3190794-65AB-8433-C2A9-98113A6BB6C3}"/>
              </a:ext>
            </a:extLst>
          </p:cNvPr>
          <p:cNvSpPr/>
          <p:nvPr/>
        </p:nvSpPr>
        <p:spPr>
          <a:xfrm>
            <a:off x="9345168" y="301752"/>
            <a:ext cx="1662290" cy="755436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O(1) per level</a:t>
            </a:r>
          </a:p>
        </p:txBody>
      </p:sp>
    </p:spTree>
    <p:extLst>
      <p:ext uri="{BB962C8B-B14F-4D97-AF65-F5344CB8AC3E}">
        <p14:creationId xmlns:p14="http://schemas.microsoft.com/office/powerpoint/2010/main" val="1037289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B5F89C-2DCB-E459-979A-650C3740C923}"/>
              </a:ext>
            </a:extLst>
          </p:cNvPr>
          <p:cNvSpPr/>
          <p:nvPr/>
        </p:nvSpPr>
        <p:spPr>
          <a:xfrm>
            <a:off x="4696968" y="301752"/>
            <a:ext cx="1662290" cy="7554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</a:rPr>
              <a:t>function(0,end)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BDE8C4-D588-B4F5-3239-58438F3E2B51}"/>
              </a:ext>
            </a:extLst>
          </p:cNvPr>
          <p:cNvSpPr/>
          <p:nvPr/>
        </p:nvSpPr>
        <p:spPr>
          <a:xfrm>
            <a:off x="6095999" y="1610498"/>
            <a:ext cx="2222900" cy="7814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</a:rPr>
              <a:t>function(mid+1, end)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CF35B7-B2D5-F5E8-EF5D-803C430AFA53}"/>
              </a:ext>
            </a:extLst>
          </p:cNvPr>
          <p:cNvSpPr/>
          <p:nvPr/>
        </p:nvSpPr>
        <p:spPr>
          <a:xfrm>
            <a:off x="2771420" y="1628572"/>
            <a:ext cx="1925548" cy="768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</a:rPr>
              <a:t>function(0, mid)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AABDE1-417E-28E7-8001-68557190CAE8}"/>
              </a:ext>
            </a:extLst>
          </p:cNvPr>
          <p:cNvSpPr/>
          <p:nvPr/>
        </p:nvSpPr>
        <p:spPr>
          <a:xfrm>
            <a:off x="4218708" y="3303372"/>
            <a:ext cx="1925548" cy="5689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</a:rPr>
              <a:t>function(y’+1,y-1)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021F70-2FF7-2A9B-A286-FFA7ADC4952A}"/>
              </a:ext>
            </a:extLst>
          </p:cNvPr>
          <p:cNvSpPr/>
          <p:nvPr/>
        </p:nvSpPr>
        <p:spPr>
          <a:xfrm>
            <a:off x="1499617" y="3303374"/>
            <a:ext cx="1819656" cy="6234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</a:rPr>
              <a:t>function(q, y’-1)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09ED2B-406B-EB19-EAAD-710C3F0D2577}"/>
              </a:ext>
            </a:extLst>
          </p:cNvPr>
          <p:cNvCxnSpPr>
            <a:cxnSpLocks/>
            <a:stCxn id="10" idx="0"/>
            <a:endCxn id="5" idx="2"/>
          </p:cNvCxnSpPr>
          <p:nvPr/>
        </p:nvCxnSpPr>
        <p:spPr>
          <a:xfrm flipV="1">
            <a:off x="3734194" y="1057188"/>
            <a:ext cx="1793919" cy="5713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F63989B-312C-41F2-23A3-F57EF31FD0B1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H="1" flipV="1">
            <a:off x="5528113" y="1057188"/>
            <a:ext cx="1679336" cy="5533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2DEB70F-FBFB-A450-0965-74D1A93E9C7A}"/>
              </a:ext>
            </a:extLst>
          </p:cNvPr>
          <p:cNvCxnSpPr>
            <a:cxnSpLocks/>
            <a:stCxn id="19" idx="0"/>
            <a:endCxn id="10" idx="2"/>
          </p:cNvCxnSpPr>
          <p:nvPr/>
        </p:nvCxnSpPr>
        <p:spPr>
          <a:xfrm flipV="1">
            <a:off x="2409445" y="2396668"/>
            <a:ext cx="1324749" cy="9067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B0FF7DD-7D94-D00D-75D7-D8D3E27945A5}"/>
              </a:ext>
            </a:extLst>
          </p:cNvPr>
          <p:cNvCxnSpPr>
            <a:cxnSpLocks/>
            <a:stCxn id="18" idx="0"/>
            <a:endCxn id="10" idx="2"/>
          </p:cNvCxnSpPr>
          <p:nvPr/>
        </p:nvCxnSpPr>
        <p:spPr>
          <a:xfrm flipH="1" flipV="1">
            <a:off x="3734194" y="2396668"/>
            <a:ext cx="1447288" cy="9067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67195E7-79E5-44AC-A140-C1D2ED404EEB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1921728" y="3926863"/>
            <a:ext cx="487717" cy="8177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BEECA9F-866E-DB4E-35A1-BEAA8597B608}"/>
              </a:ext>
            </a:extLst>
          </p:cNvPr>
          <p:cNvCxnSpPr>
            <a:cxnSpLocks/>
            <a:endCxn id="19" idx="2"/>
          </p:cNvCxnSpPr>
          <p:nvPr/>
        </p:nvCxnSpPr>
        <p:spPr>
          <a:xfrm flipH="1" flipV="1">
            <a:off x="2409445" y="3926863"/>
            <a:ext cx="361975" cy="8177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CCA52AD4-E07C-D46A-9BBF-AC59D9BF2070}"/>
              </a:ext>
            </a:extLst>
          </p:cNvPr>
          <p:cNvSpPr/>
          <p:nvPr/>
        </p:nvSpPr>
        <p:spPr>
          <a:xfrm rot="5400000">
            <a:off x="1847568" y="5157758"/>
            <a:ext cx="568944" cy="420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n w="0"/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D056E373-35A4-2D76-5AF1-731E1009676D}"/>
              </a:ext>
            </a:extLst>
          </p:cNvPr>
          <p:cNvSpPr/>
          <p:nvPr/>
        </p:nvSpPr>
        <p:spPr>
          <a:xfrm>
            <a:off x="8723376" y="301752"/>
            <a:ext cx="493776" cy="5596128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DC6ED62-D45C-48DA-B9C3-A7B4D341767E}"/>
              </a:ext>
            </a:extLst>
          </p:cNvPr>
          <p:cNvSpPr txBox="1"/>
          <p:nvPr/>
        </p:nvSpPr>
        <p:spPr>
          <a:xfrm>
            <a:off x="9518251" y="2934041"/>
            <a:ext cx="1747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depth = log2(n)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523015-4E56-D562-09CB-2D05AAF348FC}"/>
              </a:ext>
            </a:extLst>
          </p:cNvPr>
          <p:cNvSpPr/>
          <p:nvPr/>
        </p:nvSpPr>
        <p:spPr>
          <a:xfrm rot="5400000">
            <a:off x="7147006" y="2889503"/>
            <a:ext cx="568944" cy="420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n w="0"/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9A110C-6191-CCF1-A034-94B3FC2C6A50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6304394" y="679470"/>
            <a:ext cx="3040774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5296A46-6390-F4D5-FCFC-E3B07A71F574}"/>
              </a:ext>
            </a:extLst>
          </p:cNvPr>
          <p:cNvSpPr/>
          <p:nvPr/>
        </p:nvSpPr>
        <p:spPr>
          <a:xfrm>
            <a:off x="9345168" y="301752"/>
            <a:ext cx="1662290" cy="755436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O(n) per level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56E1412-6173-B67B-BBC7-FCA2962607D2}"/>
              </a:ext>
            </a:extLst>
          </p:cNvPr>
          <p:cNvSpPr/>
          <p:nvPr/>
        </p:nvSpPr>
        <p:spPr>
          <a:xfrm rot="5400000">
            <a:off x="2655871" y="5157757"/>
            <a:ext cx="568944" cy="420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n w="0"/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AB100B0-B435-963C-8CE8-6673F3771C6B}"/>
              </a:ext>
            </a:extLst>
          </p:cNvPr>
          <p:cNvSpPr/>
          <p:nvPr/>
        </p:nvSpPr>
        <p:spPr>
          <a:xfrm rot="5400000">
            <a:off x="5084241" y="4249796"/>
            <a:ext cx="568944" cy="420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n w="0"/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37666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B5F89C-2DCB-E459-979A-650C3740C923}"/>
              </a:ext>
            </a:extLst>
          </p:cNvPr>
          <p:cNvSpPr/>
          <p:nvPr/>
        </p:nvSpPr>
        <p:spPr>
          <a:xfrm>
            <a:off x="4696968" y="301752"/>
            <a:ext cx="1662290" cy="7554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</a:rPr>
              <a:t>function(0,end)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BDE8C4-D588-B4F5-3239-58438F3E2B51}"/>
              </a:ext>
            </a:extLst>
          </p:cNvPr>
          <p:cNvSpPr/>
          <p:nvPr/>
        </p:nvSpPr>
        <p:spPr>
          <a:xfrm>
            <a:off x="3978423" y="1697144"/>
            <a:ext cx="2512463" cy="7611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</a:rPr>
              <a:t>function(mid1+1, mid2)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CF35B7-B2D5-F5E8-EF5D-803C430AFA53}"/>
              </a:ext>
            </a:extLst>
          </p:cNvPr>
          <p:cNvSpPr/>
          <p:nvPr/>
        </p:nvSpPr>
        <p:spPr>
          <a:xfrm>
            <a:off x="1740627" y="1703536"/>
            <a:ext cx="1925548" cy="768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</a:rPr>
              <a:t>function(0, mid1)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021F70-2FF7-2A9B-A286-FFA7ADC4952A}"/>
              </a:ext>
            </a:extLst>
          </p:cNvPr>
          <p:cNvSpPr/>
          <p:nvPr/>
        </p:nvSpPr>
        <p:spPr>
          <a:xfrm>
            <a:off x="686693" y="3303373"/>
            <a:ext cx="1146266" cy="5962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</a:rPr>
              <a:t>function()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09ED2B-406B-EB19-EAAD-710C3F0D2577}"/>
              </a:ext>
            </a:extLst>
          </p:cNvPr>
          <p:cNvCxnSpPr>
            <a:cxnSpLocks/>
            <a:stCxn id="10" idx="0"/>
            <a:endCxn id="5" idx="2"/>
          </p:cNvCxnSpPr>
          <p:nvPr/>
        </p:nvCxnSpPr>
        <p:spPr>
          <a:xfrm flipV="1">
            <a:off x="2703401" y="1057188"/>
            <a:ext cx="2824712" cy="6463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F63989B-312C-41F2-23A3-F57EF31FD0B1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5234655" y="1057188"/>
            <a:ext cx="293458" cy="6399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2DEB70F-FBFB-A450-0965-74D1A93E9C7A}"/>
              </a:ext>
            </a:extLst>
          </p:cNvPr>
          <p:cNvCxnSpPr>
            <a:cxnSpLocks/>
            <a:stCxn id="19" idx="0"/>
            <a:endCxn id="10" idx="2"/>
          </p:cNvCxnSpPr>
          <p:nvPr/>
        </p:nvCxnSpPr>
        <p:spPr>
          <a:xfrm flipV="1">
            <a:off x="1259826" y="2471632"/>
            <a:ext cx="1443575" cy="8317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CCA52AD4-E07C-D46A-9BBF-AC59D9BF2070}"/>
              </a:ext>
            </a:extLst>
          </p:cNvPr>
          <p:cNvSpPr/>
          <p:nvPr/>
        </p:nvSpPr>
        <p:spPr>
          <a:xfrm rot="5400000">
            <a:off x="1185666" y="4267618"/>
            <a:ext cx="568944" cy="420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n w="0"/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D056E373-35A4-2D76-5AF1-731E1009676D}"/>
              </a:ext>
            </a:extLst>
          </p:cNvPr>
          <p:cNvSpPr/>
          <p:nvPr/>
        </p:nvSpPr>
        <p:spPr>
          <a:xfrm>
            <a:off x="8963662" y="301752"/>
            <a:ext cx="493776" cy="4718304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DC6ED62-D45C-48DA-B9C3-A7B4D341767E}"/>
              </a:ext>
            </a:extLst>
          </p:cNvPr>
          <p:cNvSpPr txBox="1"/>
          <p:nvPr/>
        </p:nvSpPr>
        <p:spPr>
          <a:xfrm>
            <a:off x="9518251" y="2934041"/>
            <a:ext cx="166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depth = log3(n)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523015-4E56-D562-09CB-2D05AAF348FC}"/>
              </a:ext>
            </a:extLst>
          </p:cNvPr>
          <p:cNvSpPr/>
          <p:nvPr/>
        </p:nvSpPr>
        <p:spPr>
          <a:xfrm rot="5400000">
            <a:off x="5160494" y="2672800"/>
            <a:ext cx="568944" cy="420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n w="0"/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9A110C-6191-CCF1-A034-94B3FC2C6A50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6304394" y="679470"/>
            <a:ext cx="3040774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5296A46-6390-F4D5-FCFC-E3B07A71F574}"/>
              </a:ext>
            </a:extLst>
          </p:cNvPr>
          <p:cNvSpPr/>
          <p:nvPr/>
        </p:nvSpPr>
        <p:spPr>
          <a:xfrm>
            <a:off x="9345168" y="301752"/>
            <a:ext cx="1932066" cy="755436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O(n^2) per level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56E1412-6173-B67B-BBC7-FCA2962607D2}"/>
              </a:ext>
            </a:extLst>
          </p:cNvPr>
          <p:cNvSpPr/>
          <p:nvPr/>
        </p:nvSpPr>
        <p:spPr>
          <a:xfrm rot="5400000">
            <a:off x="2503363" y="4249796"/>
            <a:ext cx="568944" cy="420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n w="0"/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AB100B0-B435-963C-8CE8-6673F3771C6B}"/>
              </a:ext>
            </a:extLst>
          </p:cNvPr>
          <p:cNvSpPr/>
          <p:nvPr/>
        </p:nvSpPr>
        <p:spPr>
          <a:xfrm rot="5400000">
            <a:off x="3831284" y="4232338"/>
            <a:ext cx="568944" cy="420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n w="0"/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F4A83A-8073-139F-A549-8F1406D0B135}"/>
              </a:ext>
            </a:extLst>
          </p:cNvPr>
          <p:cNvSpPr/>
          <p:nvPr/>
        </p:nvSpPr>
        <p:spPr>
          <a:xfrm>
            <a:off x="6854298" y="1703536"/>
            <a:ext cx="2222900" cy="7814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</a:rPr>
              <a:t>function(mid+1, end)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352FFD5-AA3A-F194-2E19-8F075E394F28}"/>
              </a:ext>
            </a:extLst>
          </p:cNvPr>
          <p:cNvCxnSpPr>
            <a:cxnSpLocks/>
            <a:stCxn id="12" idx="0"/>
            <a:endCxn id="5" idx="2"/>
          </p:cNvCxnSpPr>
          <p:nvPr/>
        </p:nvCxnSpPr>
        <p:spPr>
          <a:xfrm flipH="1" flipV="1">
            <a:off x="5528113" y="1057188"/>
            <a:ext cx="2437635" cy="6463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68EDD65-EB84-F6B1-9A69-ECF48910D36E}"/>
              </a:ext>
            </a:extLst>
          </p:cNvPr>
          <p:cNvSpPr/>
          <p:nvPr/>
        </p:nvSpPr>
        <p:spPr>
          <a:xfrm>
            <a:off x="2004390" y="3294592"/>
            <a:ext cx="1146266" cy="5962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</a:rPr>
              <a:t>function()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12F7971-6ACD-D464-9481-AE18D00F2C40}"/>
              </a:ext>
            </a:extLst>
          </p:cNvPr>
          <p:cNvCxnSpPr>
            <a:cxnSpLocks/>
            <a:stCxn id="33" idx="0"/>
            <a:endCxn id="10" idx="2"/>
          </p:cNvCxnSpPr>
          <p:nvPr/>
        </p:nvCxnSpPr>
        <p:spPr>
          <a:xfrm flipV="1">
            <a:off x="2577523" y="2471632"/>
            <a:ext cx="125878" cy="8229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4255E485-0EDE-592D-D08F-725F88C819C7}"/>
              </a:ext>
            </a:extLst>
          </p:cNvPr>
          <p:cNvSpPr/>
          <p:nvPr/>
        </p:nvSpPr>
        <p:spPr>
          <a:xfrm>
            <a:off x="3369227" y="3314905"/>
            <a:ext cx="1146266" cy="5962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</a:rPr>
              <a:t>function()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5C8D48E-931E-2C58-0E2C-BA030C19C2D2}"/>
              </a:ext>
            </a:extLst>
          </p:cNvPr>
          <p:cNvCxnSpPr>
            <a:cxnSpLocks/>
            <a:stCxn id="37" idx="0"/>
            <a:endCxn id="10" idx="2"/>
          </p:cNvCxnSpPr>
          <p:nvPr/>
        </p:nvCxnSpPr>
        <p:spPr>
          <a:xfrm flipH="1" flipV="1">
            <a:off x="2703401" y="2471632"/>
            <a:ext cx="1238959" cy="8432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CBC016B-D7DB-B398-F39D-932D120246F8}"/>
              </a:ext>
            </a:extLst>
          </p:cNvPr>
          <p:cNvSpPr/>
          <p:nvPr/>
        </p:nvSpPr>
        <p:spPr>
          <a:xfrm rot="5400000">
            <a:off x="7886731" y="2793891"/>
            <a:ext cx="568944" cy="420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n w="0"/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21766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1B71F9A-10EE-291F-AA94-5F43AE3E3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1371600"/>
            <a:ext cx="10343197" cy="417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902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154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Farhan Ishmam</dc:creator>
  <cp:lastModifiedBy>Farhan Ishmam</cp:lastModifiedBy>
  <cp:revision>8</cp:revision>
  <dcterms:created xsi:type="dcterms:W3CDTF">2023-01-12T15:12:12Z</dcterms:created>
  <dcterms:modified xsi:type="dcterms:W3CDTF">2023-01-26T18:09:31Z</dcterms:modified>
</cp:coreProperties>
</file>