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D4F9-0F6A-EA73-C3D3-E92AA32B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3C057-46C0-30BE-7332-062DC672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833F-F748-E5E6-536B-B83661EF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E243-28AB-0AF1-67A9-935CA5B1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9324-0CA8-6EF1-AFDF-BAAB74DC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C89-1455-9F4A-5C17-39C2DDD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8B53C-E38A-C692-2124-4A3EC441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D472-1542-667B-5782-31211464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2647-26B8-ABFA-FECE-D2665D29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CC83-FF4C-6BF9-C11C-BA74F5B9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D1BB0-0277-72CA-F3BE-BE8294D0F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91E61-A881-1F0A-56E5-7A4E107D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D1FD-E174-CFC0-508A-A17F58FC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2C21-B688-23DC-1FD0-5841648E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81A3-9C0F-4F22-547D-3E87C3C2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B7BF-5A41-B107-C244-349C17F9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314E-76B4-FD99-634A-497824AD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6F6CD-B6DD-BAD9-332A-97A4160A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DA8E-4035-6623-4165-8C95FA2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0092-8C91-EF57-AC72-BB2B5A96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3ABE-A778-B2AD-4C8A-B0501038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6C02-33CA-1B40-504E-6BD70136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86E9-EFDB-BBC4-1A82-A6863B9E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F95E-A5B8-8446-BC23-30A2AE6A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B330-584F-45E4-C425-FBF58DA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C0B0-7040-11A5-E57F-68158E20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9651-7711-7A8D-0AE5-8345A46EE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5A76-BE84-18F9-216B-EBDC70C4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25E1-BA29-445D-3D0D-3B7FAC5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50EE-0F68-68DB-CD8B-66C06272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40A5-FED0-A86D-4525-8E15974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6D07-A2DE-BC86-6082-041C948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AE53E-2D81-CBD0-9F2C-C3C7CBC9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32DF-6F4F-455E-05FA-A6B3512E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AF032-8946-40B7-F68C-0A8CDEEE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2E2E-853F-7BD5-A593-52BBE3C5D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DCA5D-3199-326F-B6CF-57D075D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A3A13-97EE-76BE-077E-61B12D9B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FB639-A2FB-6BE3-1EDF-CF36FF40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1085-83D8-2112-8FA8-B7F40BC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AFAE5-33A5-E97E-191A-D533376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91E42-2798-4162-8038-0E193788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73C08-C980-4CE2-8C9E-8188A4F2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0D5DB-C7F3-9462-D78C-583F012D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65AA-2B0F-4452-AB3D-3A827F0D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56AA-2191-10B7-8562-35DDB580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D9D9-C8A6-DCED-86D8-B20CDBD1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23F3-1811-27DD-8E14-9169A281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E06-AE1E-A496-4600-E1D25B6C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E1BB-7092-14AD-FC0F-CE54F52E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9B00-396C-B381-A4EC-3DDE6FD9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819A9-3DF5-E9FF-E55C-011F3046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E50-442F-E371-6CA2-226D33B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98987-9B3E-D979-6636-D4203C900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70B1-4410-2F6A-CBA6-9D5D6DBC9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36A19-25DC-440F-802D-67C9A1C5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E263-E035-F2F1-CB5B-1C350A02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9393-7574-5416-E5C7-6F2EBB1F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5F21C-8079-08ED-6705-C77B6197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8DC6-3899-B835-726F-DBDE4251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523-807B-4D57-E1FA-E35DA1F1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6D55-CF54-4372-88F9-0EAE952126B1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50AB-066D-EAEC-02C5-9327D185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0E30-6DD3-DDFD-E9EF-11C872EC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BF4C-2B34-4C90-A59D-EF97D312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E9C9E-A44F-8247-3537-A6C7CB5F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2" y="1817739"/>
            <a:ext cx="3559761" cy="322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E16EC-BAFD-E413-ABB4-71703572E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02" y="1825359"/>
            <a:ext cx="3567344" cy="322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5F338-1A55-ABD6-348D-3AEF1272D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8" y="1825359"/>
            <a:ext cx="3644217" cy="3222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EA005-D0AE-4ED5-B0CE-9CCF665626BE}"/>
              </a:ext>
            </a:extLst>
          </p:cNvPr>
          <p:cNvSpPr txBox="1"/>
          <p:nvPr/>
        </p:nvSpPr>
        <p:spPr>
          <a:xfrm>
            <a:off x="1508270" y="509625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4814D-DA55-FE95-28FD-06BCFAA714CE}"/>
              </a:ext>
            </a:extLst>
          </p:cNvPr>
          <p:cNvSpPr txBox="1"/>
          <p:nvPr/>
        </p:nvSpPr>
        <p:spPr>
          <a:xfrm>
            <a:off x="5327490" y="50977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A0911-A70D-0A25-5988-E4D218EC24B2}"/>
              </a:ext>
            </a:extLst>
          </p:cNvPr>
          <p:cNvSpPr txBox="1"/>
          <p:nvPr/>
        </p:nvSpPr>
        <p:spPr>
          <a:xfrm>
            <a:off x="9051258" y="50916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60829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6070D1-1C27-838E-85AF-9EEA731F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5" y="0"/>
            <a:ext cx="2731917" cy="2824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F49B9D-FA5F-A098-E7AE-F86D7377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12" y="0"/>
            <a:ext cx="2749688" cy="28240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E0EB7A-826D-ECF5-82EE-2DC96B97A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11" y="0"/>
            <a:ext cx="2720539" cy="2824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A2C2E6-909F-F1C0-26A3-9E4230C9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" y="3298731"/>
            <a:ext cx="2815922" cy="29249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052567-4DFD-B6FC-B463-EEEB40EE3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46" y="3349212"/>
            <a:ext cx="2786846" cy="28240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BC9394-ED0E-124E-E02D-4C0B47738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12" y="3349212"/>
            <a:ext cx="2688354" cy="28240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02BCC9-CDAC-F918-7BE6-8D9B23087081}"/>
              </a:ext>
            </a:extLst>
          </p:cNvPr>
          <p:cNvSpPr txBox="1"/>
          <p:nvPr/>
        </p:nvSpPr>
        <p:spPr>
          <a:xfrm>
            <a:off x="1717477" y="290747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EACB5-3FC1-1316-208D-900EBFF9E222}"/>
              </a:ext>
            </a:extLst>
          </p:cNvPr>
          <p:cNvSpPr txBox="1"/>
          <p:nvPr/>
        </p:nvSpPr>
        <p:spPr>
          <a:xfrm>
            <a:off x="4531040" y="290748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FD0F-F5DE-8263-F4A3-B230E62B417D}"/>
              </a:ext>
            </a:extLst>
          </p:cNvPr>
          <p:cNvSpPr txBox="1"/>
          <p:nvPr/>
        </p:nvSpPr>
        <p:spPr>
          <a:xfrm>
            <a:off x="7368064" y="290716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C96A0-005D-E0D0-F7C1-864A03B9C32F}"/>
              </a:ext>
            </a:extLst>
          </p:cNvPr>
          <p:cNvSpPr txBox="1"/>
          <p:nvPr/>
        </p:nvSpPr>
        <p:spPr>
          <a:xfrm>
            <a:off x="1711378" y="625691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29C82B-BF2B-E66F-B362-03CEDA209D5D}"/>
              </a:ext>
            </a:extLst>
          </p:cNvPr>
          <p:cNvSpPr txBox="1"/>
          <p:nvPr/>
        </p:nvSpPr>
        <p:spPr>
          <a:xfrm>
            <a:off x="4494050" y="6257929"/>
            <a:ext cx="3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442F9-A4E2-149A-DDCD-7BFA1219CAF9}"/>
              </a:ext>
            </a:extLst>
          </p:cNvPr>
          <p:cNvSpPr txBox="1"/>
          <p:nvPr/>
        </p:nvSpPr>
        <p:spPr>
          <a:xfrm>
            <a:off x="7276722" y="6223697"/>
            <a:ext cx="35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5591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056A6-D81D-0799-F49A-0BFC5702D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359"/>
            <a:ext cx="3492915" cy="31640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12FA6-888A-A6E5-7E78-A9BE01E0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15" y="1552061"/>
            <a:ext cx="3537977" cy="307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38176-B113-03F8-22CC-CF47F0915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09" y="1598912"/>
            <a:ext cx="3452598" cy="2976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12E019-301B-8BF4-0FCF-3B84F66956C7}"/>
              </a:ext>
            </a:extLst>
          </p:cNvPr>
          <p:cNvSpPr txBox="1"/>
          <p:nvPr/>
        </p:nvSpPr>
        <p:spPr>
          <a:xfrm>
            <a:off x="1556341" y="46223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2CE33-2650-0FF7-EC25-3517021F7F81}"/>
              </a:ext>
            </a:extLst>
          </p:cNvPr>
          <p:cNvSpPr txBox="1"/>
          <p:nvPr/>
        </p:nvSpPr>
        <p:spPr>
          <a:xfrm>
            <a:off x="5067779" y="463617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292B-9225-1F0D-0644-9F8E82D7778E}"/>
              </a:ext>
            </a:extLst>
          </p:cNvPr>
          <p:cNvSpPr txBox="1"/>
          <p:nvPr/>
        </p:nvSpPr>
        <p:spPr>
          <a:xfrm>
            <a:off x="8613002" y="46223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726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B0C94-4370-1E8B-2AB4-36D74651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2" y="372070"/>
            <a:ext cx="2933884" cy="2634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834D7-5ABD-DB7B-5ED6-E13D4BA3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6" y="372070"/>
            <a:ext cx="2944090" cy="2634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C6C95-5DD8-D068-EB32-BF6C01638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05" y="372070"/>
            <a:ext cx="2984365" cy="2634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17D1F-2DBA-1FAA-20BB-E42BFDE4E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2" y="3429000"/>
            <a:ext cx="2964114" cy="2634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29A06C-530E-C8F7-1C53-B831B911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20" y="3428999"/>
            <a:ext cx="2920511" cy="2634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0FED7C-D248-5554-D601-2EA687A90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16" y="3428999"/>
            <a:ext cx="2939754" cy="2634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CF3639-F83C-ABA9-AE2E-1B217253B3CE}"/>
              </a:ext>
            </a:extLst>
          </p:cNvPr>
          <p:cNvSpPr txBox="1"/>
          <p:nvPr/>
        </p:nvSpPr>
        <p:spPr>
          <a:xfrm>
            <a:off x="1607749" y="305318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3EAEA-3C45-BC48-1E48-43BEA470171C}"/>
              </a:ext>
            </a:extLst>
          </p:cNvPr>
          <p:cNvSpPr txBox="1"/>
          <p:nvPr/>
        </p:nvSpPr>
        <p:spPr>
          <a:xfrm>
            <a:off x="5191827" y="304493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E8015-E1C8-FA7A-ED69-543A6D007949}"/>
              </a:ext>
            </a:extLst>
          </p:cNvPr>
          <p:cNvSpPr txBox="1"/>
          <p:nvPr/>
        </p:nvSpPr>
        <p:spPr>
          <a:xfrm>
            <a:off x="8346081" y="30519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6A32A-D5A5-AA7D-5706-D7FBA38E3CC3}"/>
              </a:ext>
            </a:extLst>
          </p:cNvPr>
          <p:cNvSpPr txBox="1"/>
          <p:nvPr/>
        </p:nvSpPr>
        <p:spPr>
          <a:xfrm>
            <a:off x="1656106" y="61219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9835B-CD5E-D26C-E49C-8D4288195476}"/>
              </a:ext>
            </a:extLst>
          </p:cNvPr>
          <p:cNvSpPr txBox="1"/>
          <p:nvPr/>
        </p:nvSpPr>
        <p:spPr>
          <a:xfrm>
            <a:off x="5009493" y="6119494"/>
            <a:ext cx="3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FC0C1-EF03-4B81-C494-E40CCF4E8B5D}"/>
              </a:ext>
            </a:extLst>
          </p:cNvPr>
          <p:cNvSpPr txBox="1"/>
          <p:nvPr/>
        </p:nvSpPr>
        <p:spPr>
          <a:xfrm>
            <a:off x="8202091" y="6119495"/>
            <a:ext cx="35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3504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C0D4A-FAE4-03AB-B26A-81689088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9" y="426173"/>
            <a:ext cx="3033462" cy="2634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DCDC1-EE15-13D2-9AE0-2E42EF34D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37" y="426173"/>
            <a:ext cx="2937326" cy="2634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5412B-9F3E-30F1-B610-CE301DDCB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59" y="426172"/>
            <a:ext cx="2960826" cy="2634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9245F1-1E41-2361-0717-65FBF408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9" y="3584445"/>
            <a:ext cx="2967427" cy="263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3364E-2960-B57F-67F5-3F9DC4E86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37" y="3584447"/>
            <a:ext cx="2951121" cy="2634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96737-922A-E980-BEF2-36D86CF74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59" y="3584446"/>
            <a:ext cx="2881626" cy="2634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1B98C2-06D5-F663-692E-124430147084}"/>
              </a:ext>
            </a:extLst>
          </p:cNvPr>
          <p:cNvSpPr txBox="1"/>
          <p:nvPr/>
        </p:nvSpPr>
        <p:spPr>
          <a:xfrm>
            <a:off x="2249338" y="312401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84DCA-BC94-25C0-EB5A-C82B0A6A812B}"/>
              </a:ext>
            </a:extLst>
          </p:cNvPr>
          <p:cNvSpPr txBox="1"/>
          <p:nvPr/>
        </p:nvSpPr>
        <p:spPr>
          <a:xfrm>
            <a:off x="5804072" y="316851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F20D5-C7B1-5CBD-4E1B-FD926F8D4BEB}"/>
              </a:ext>
            </a:extLst>
          </p:cNvPr>
          <p:cNvSpPr txBox="1"/>
          <p:nvPr/>
        </p:nvSpPr>
        <p:spPr>
          <a:xfrm>
            <a:off x="9007060" y="3168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4CF0F-AFED-33FA-9148-C68BEFC1D30F}"/>
              </a:ext>
            </a:extLst>
          </p:cNvPr>
          <p:cNvSpPr txBox="1"/>
          <p:nvPr/>
        </p:nvSpPr>
        <p:spPr>
          <a:xfrm>
            <a:off x="2249338" y="627793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AB07E-30A3-C4DC-DACB-628FFAC06F69}"/>
              </a:ext>
            </a:extLst>
          </p:cNvPr>
          <p:cNvSpPr txBox="1"/>
          <p:nvPr/>
        </p:nvSpPr>
        <p:spPr>
          <a:xfrm>
            <a:off x="5707753" y="6277938"/>
            <a:ext cx="3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6D481-EEA4-A6D0-0E2E-70839142657F}"/>
              </a:ext>
            </a:extLst>
          </p:cNvPr>
          <p:cNvSpPr txBox="1"/>
          <p:nvPr/>
        </p:nvSpPr>
        <p:spPr>
          <a:xfrm>
            <a:off x="9025270" y="6277938"/>
            <a:ext cx="35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77539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640FD-30D9-1BBE-8ACC-FD0BB1C5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3" y="506946"/>
            <a:ext cx="2933760" cy="2634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19967-6F59-0AAD-0215-05DA59904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27" y="506946"/>
            <a:ext cx="2940125" cy="2634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F4227-D92A-66C4-0BB5-38F41E070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6" y="506946"/>
            <a:ext cx="3129413" cy="2634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DFB92A-567F-BE92-3314-3685205E5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4" y="3617429"/>
            <a:ext cx="2924569" cy="2634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9DDD08-0AE4-0BAA-2DF0-6631EC880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25" y="3617429"/>
            <a:ext cx="2936727" cy="2634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A71EC6-9BE3-7B35-51AC-1D9F01026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60" y="3617429"/>
            <a:ext cx="2899163" cy="2634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D079A-F7CF-59B6-3F59-0B15A1588DA8}"/>
              </a:ext>
            </a:extLst>
          </p:cNvPr>
          <p:cNvSpPr txBox="1"/>
          <p:nvPr/>
        </p:nvSpPr>
        <p:spPr>
          <a:xfrm>
            <a:off x="1620130" y="316662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EBF27D-5773-1FED-B027-F7D6C89F4DD2}"/>
              </a:ext>
            </a:extLst>
          </p:cNvPr>
          <p:cNvSpPr txBox="1"/>
          <p:nvPr/>
        </p:nvSpPr>
        <p:spPr>
          <a:xfrm>
            <a:off x="4654657" y="3192118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9D718-2154-E5D9-573C-A62DB4DD5250}"/>
              </a:ext>
            </a:extLst>
          </p:cNvPr>
          <p:cNvSpPr txBox="1"/>
          <p:nvPr/>
        </p:nvSpPr>
        <p:spPr>
          <a:xfrm>
            <a:off x="7830629" y="31921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3CB55-B159-FA8B-1106-3467D44CC945}"/>
              </a:ext>
            </a:extLst>
          </p:cNvPr>
          <p:cNvSpPr txBox="1"/>
          <p:nvPr/>
        </p:nvSpPr>
        <p:spPr>
          <a:xfrm>
            <a:off x="1616122" y="626948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BE2F7-D92D-F4A9-9127-6DE0B19E352E}"/>
              </a:ext>
            </a:extLst>
          </p:cNvPr>
          <p:cNvSpPr txBox="1"/>
          <p:nvPr/>
        </p:nvSpPr>
        <p:spPr>
          <a:xfrm>
            <a:off x="4662441" y="6269487"/>
            <a:ext cx="38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D8F02-D05A-5CB1-25BC-CB535E4D03B6}"/>
              </a:ext>
            </a:extLst>
          </p:cNvPr>
          <p:cNvSpPr txBox="1"/>
          <p:nvPr/>
        </p:nvSpPr>
        <p:spPr>
          <a:xfrm>
            <a:off x="8015135" y="6269487"/>
            <a:ext cx="35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4361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Ishmam</dc:creator>
  <cp:lastModifiedBy>Farhan Ishmam</cp:lastModifiedBy>
  <cp:revision>2</cp:revision>
  <dcterms:created xsi:type="dcterms:W3CDTF">2023-02-04T20:08:46Z</dcterms:created>
  <dcterms:modified xsi:type="dcterms:W3CDTF">2023-02-05T16:32:39Z</dcterms:modified>
</cp:coreProperties>
</file>