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/77Kl3stDyGn5JhrigNhADQb+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Bridge, Facade, Flyweight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Structural patterns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Facade Pattern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86706"/>
            <a:ext cx="3619500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251" y="1932744"/>
            <a:ext cx="42005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Façade Pattern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Facade Pattern UML Diagram"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55" y="2083470"/>
            <a:ext cx="5968323" cy="326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Façade Pattern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Similar pattern od façade is abstract factory.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Why abstract factory is creational and facade is structural?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Flyweight Pattern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Flyweight pattern is primarily used to reduce the number of objects created and to decrease memory footprint and increase performance.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type of design pattern comes under structural pattern as this pattern provides ways to decrease object count thus improving the object structure of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Flyweight pattern tries to reuse already existing similar kind objects by storing them and creates new object when no matching object is found.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Flyweight Pattern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Flyweight Pattern UML Diagram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591" y="1972725"/>
            <a:ext cx="4435087" cy="375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Flyweight Pattern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5 colors, can you create 20 objects of circles only creating 5 objects?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Bridge Pattern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Bridge</a:t>
            </a:r>
            <a:r>
              <a:rPr lang="en-US"/>
              <a:t> is a structural design pattern that lets you split a large class or a set of closely related classes into two separate hierarchies—</a:t>
            </a:r>
            <a:r>
              <a:rPr b="1" lang="en-US"/>
              <a:t>abstraction</a:t>
            </a:r>
            <a:r>
              <a:rPr lang="en-US"/>
              <a:t> and </a:t>
            </a:r>
            <a:r>
              <a:rPr b="1" lang="en-US"/>
              <a:t>implementation</a:t>
            </a:r>
            <a:r>
              <a:rPr lang="en-US"/>
              <a:t>—which can be developed independently of each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involves an interface which acts as a bridge which makes the functionality of concrete classes independent from interface implementer classes.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Bridge Pattern</a:t>
            </a:r>
            <a:endParaRPr/>
          </a:p>
        </p:txBody>
      </p:sp>
      <p:pic>
        <p:nvPicPr>
          <p:cNvPr descr="Lightbox"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9812" y="1608105"/>
            <a:ext cx="5587317" cy="3406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ox"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7505" y="2505559"/>
            <a:ext cx="68961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1535185" y="5645791"/>
            <a:ext cx="2164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out Bridge Pattern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6816189" y="5607142"/>
            <a:ext cx="2042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Bridge Pattern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Bridge Pattern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ridge pattern problem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318" y="2173357"/>
            <a:ext cx="5627039" cy="398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Bridge Pattern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olution suggested by the Bridge pattern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320" y="2588653"/>
            <a:ext cx="5065260" cy="220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Bridge Pattern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ridge Pattern UML Diagram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9073" y="2324100"/>
            <a:ext cx="6290136" cy="329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Bridge Pattern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Correlation</a:t>
            </a:r>
            <a:r>
              <a:rPr lang="en-US"/>
              <a:t> between Decorator and Bridge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Facade Pattern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Facade pattern hides the complexities of the system and provides an interface to the client using which the client can access the system.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type of design pattern comes under structural pattern as this pattern adds an interface to existing system to hide its complexities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involves a single class which provides simplified methods required by client and delegates calls to methods of existing system 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Facade Pattern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41" y="1491602"/>
            <a:ext cx="3190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721625"/>
            <a:ext cx="43815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832061"/>
            <a:ext cx="37433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4337" y="2721625"/>
            <a:ext cx="4124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2020-12-01T05:31:35Z</dcterms:created>
  <dc:creator>Tofael</dc:creator>
</cp:coreProperties>
</file>