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167D-1D06-471A-8EC0-B81384A62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AECBE-1C2A-4092-970C-00EE86DDE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8CBE6-152C-4968-B57D-1DD4C93A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D6EB-8164-4EE2-9BA4-FA620A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A51-4764-4292-9A40-3BDBE8B9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A1E2-CB62-4FC0-9D4D-F5FB47F0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C78D5-D41B-43EF-A576-C8CF666D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317D-C115-440F-981D-6A08A987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5B2B-8972-4C0D-978B-2ECFBBCF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9778-A80B-4884-BB1B-9CFBC49F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F329D-278C-4C87-93CE-D89E29B4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C539A-2418-45B6-90E5-159F760EA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FD6A-B1E1-44E6-A2B5-C32CBF25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2D73-157D-4C94-9A8B-C198C68B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E75E-5345-44F0-B775-E8774EBA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C450-8AB3-42E6-8581-E816FC73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CA99-4E61-4445-A674-6681527C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D903-0CEE-476D-BB6B-17978731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8038-75E8-4D4D-B0E9-4B0162B3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F1C3-CFC1-4781-B1B4-4752AB5D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1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79D1-6755-48EA-B12E-4F14972D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9DD6-BA32-4724-9B9B-846192A6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23B0-0201-4074-9F5A-315A1944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322B-C11B-4976-8F13-1F87D9DB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ADB1-0C74-4FFF-99E3-98F7C0DF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938F-5773-43DC-971E-860CD77F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E343-DBE9-49C6-AEA4-A200EFC6A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48838-322B-4DC5-AF04-04A993724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EE2C5-EEE5-4B6D-A9F2-7EE4DE48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0C879-42A6-45D9-B189-40B18EFE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F9AA-B685-45BA-A2D9-9D95486A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DE14-6521-4F48-AD07-3267836A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C87E-B67B-4CDA-800B-CEF28195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5C8AD-1182-4C8F-8F3C-EC2FFFB1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F4D96-6764-426C-835C-C30F706A5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360C6-F9E0-4AB6-AB8C-567D022AF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91390-672E-46F2-8DEA-1D34C685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96E39-A7E7-4863-B99B-1E140DCE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AD9A9-3B9F-4271-87C1-24E2475E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F88C-33C0-41D1-8129-49EDD737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A6411-2D61-4423-BC31-9CE58B3C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7E0EE-8523-4DC0-A0AB-8D3F99A3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7BF87-DBCD-43A3-8CEE-360A0203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0D149-A330-4619-B11B-B2ACB2F8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36081-1CAC-4FB6-9EE7-5236EFC5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10FE3-5713-4FFE-9F74-4F1520FC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A587-881E-49A1-8AFF-C2B1D56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BA01-674D-43CB-B629-1E7E50584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55F2A-CBCD-4086-849A-BC59E9B1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3EF0F-BFE4-4A8A-B9C3-8A08D161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AEF8A-6962-448C-BD2D-C0098AB7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6D6AB-219E-43F6-8F58-9A96E549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2315-F932-4156-9DD8-7839A219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82F00-5847-4748-8638-44444845A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44C16-F04F-4C0C-B146-F34031DB3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2F148-0CA1-4CFD-9A1E-095FA482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702BA-DCD0-4DD7-9ABB-39D03E3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9400-0738-443F-AB47-B4925761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438F-4E27-4F88-B9F0-DDDA8472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C5BA-A31B-4F1E-9BBC-2C9463DA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AED8-3D4D-408D-88B6-E5C4EC3AB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DE75-ED35-49BF-8989-38C9CA9AF81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3D6-7838-4EB5-8E8C-1B12FA68E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8A24-B8A1-4DA2-9E66-98E9C14A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0DDA-8EEA-4DAC-9257-7781D50E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469D-20A8-43E1-BB73-7354A5196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F03CE-9A65-492C-A42A-E75B36FC4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D40B-B264-4600-A722-A6AA6996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E3CE-7DEC-405F-95ED-E513F906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They are a set of rules and best practices to follow while designing a class structure.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These five principles help us understand the need for certain design patterns and software architecture in general.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 SOLID principles were first introduced by the famous Computer Scientist Robert J. Martin (</a:t>
            </a:r>
            <a:r>
              <a:rPr lang="en-U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a.k.a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Uncle Bob). But the SOLID acronym was introduced later by Michael Feathers.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"To create understandable, readable, and testable code that many developers can collaboratively work on."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BE8-66D9-476D-8C7A-8579E135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7204-DAB6-484B-A7DD-1474A2EA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The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S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ingle Responsibility Principle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The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O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pen-Closed Principle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The </a:t>
            </a:r>
            <a:r>
              <a:rPr lang="en-US" b="1" i="0" dirty="0" err="1">
                <a:solidFill>
                  <a:srgbClr val="0A0A23"/>
                </a:solidFill>
                <a:effectLst/>
                <a:latin typeface="inherit"/>
              </a:rPr>
              <a:t>L</a:t>
            </a:r>
            <a:r>
              <a:rPr lang="en-US" b="0" i="0" dirty="0" err="1">
                <a:solidFill>
                  <a:srgbClr val="0A0A23"/>
                </a:solidFill>
                <a:effectLst/>
                <a:latin typeface="inherit"/>
              </a:rPr>
              <a:t>iskov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 Substitution Principle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The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nterface Segregation Principle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The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D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ependency Inversion Principle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3AF8-3BFF-4174-B40A-BF3154B8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D446-598A-46AB-99CF-21C4D4CE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 Single Responsibility Principle states that </a:t>
            </a:r>
            <a:r>
              <a:rPr lang="en-US" b="1" i="0" dirty="0">
                <a:effectLst/>
                <a:latin typeface="Lato" panose="020F0502020204030203" pitchFamily="34" charset="0"/>
              </a:rPr>
              <a:t>a class should do one thing and therefore it should have only a single reason to change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4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6FF3-5858-445D-AF8F-1A973FE4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Open-Closed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47C1-2DFB-4F1F-9F34-EDF308FF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R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equires that </a:t>
            </a:r>
            <a:r>
              <a:rPr lang="en-US" b="1" i="0" dirty="0">
                <a:effectLst/>
                <a:latin typeface="Lato" panose="020F0502020204030203" pitchFamily="34" charset="0"/>
              </a:rPr>
              <a:t>classes should be open for extension and closed to modification.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Modification means changing the code of an existing class, and extension means adding new functionality.</a:t>
            </a:r>
            <a:endParaRPr lang="en-US" b="1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It is usually done with the help of interfaces and abstract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74DD-1D7C-4F9C-883D-3A928299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A0A23"/>
                </a:solidFill>
                <a:effectLst/>
                <a:latin typeface="inherit"/>
              </a:rPr>
              <a:t>L</a:t>
            </a:r>
            <a:r>
              <a:rPr lang="en-US" b="0" i="0" dirty="0" err="1">
                <a:solidFill>
                  <a:srgbClr val="0A0A23"/>
                </a:solidFill>
                <a:effectLst/>
                <a:latin typeface="inherit"/>
              </a:rPr>
              <a:t>iskov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 Substitution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043C-58D2-4AEB-A420-4AD7176B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S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ubclasses should be substitutable for their base classes.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Given that class B is a subclass of class A, we should be able to pass an object of class B to any method that expects an object of class A and the method should not give any weird output in that case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when we use inheritance we assume that the child class inherits everything that the superclass has. The child class extends the behavior but never narrows it 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E5CA-4B6E-4A0D-992C-FAC37218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Interface Segregation Principle</a:t>
            </a:r>
            <a:br>
              <a:rPr lang="en-US" b="1" i="0" dirty="0">
                <a:effectLst/>
                <a:latin typeface="-apple-system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86EA-A536-41E8-A056-2131921C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Segregation means keeping things separated, and the Interface Segregation Principle is about separating the interfaces.</a:t>
            </a:r>
          </a:p>
          <a:p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C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lient-specific interfaces are better than one general-purpose interface. Clients should not be forced to implement a function they do no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037D-B000-406E-8646-869BC35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Dependency Inversion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57D3-EFE4-4CC1-BE32-049E4576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 Dependency Inversion principle states that our classes should depend upon interfaces or abstract classes instead of concrete classes and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2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D7CA-B21F-4A21-9E6B-13142425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E9E2-ADE1-4635-85AB-D8C06033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one java code example complying with each SOLID principles in your computer.</a:t>
            </a:r>
          </a:p>
          <a:p>
            <a:r>
              <a:rPr lang="en-US" dirty="0">
                <a:solidFill>
                  <a:srgbClr val="FF0000"/>
                </a:solidFill>
              </a:rPr>
              <a:t>Write the codes in a report format.</a:t>
            </a:r>
          </a:p>
          <a:p>
            <a:r>
              <a:rPr lang="en-US" dirty="0">
                <a:solidFill>
                  <a:srgbClr val="FF0000"/>
                </a:solidFill>
              </a:rPr>
              <a:t>Submission deadline: 7 December, 2021</a:t>
            </a:r>
          </a:p>
        </p:txBody>
      </p:sp>
    </p:spTree>
    <p:extLst>
      <p:ext uri="{BB962C8B-B14F-4D97-AF65-F5344CB8AC3E}">
        <p14:creationId xmlns:p14="http://schemas.microsoft.com/office/powerpoint/2010/main" val="349131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inherit</vt:lpstr>
      <vt:lpstr>Lato</vt:lpstr>
      <vt:lpstr>Office Theme</vt:lpstr>
      <vt:lpstr>Principles of OOP</vt:lpstr>
      <vt:lpstr>SOLID Principles</vt:lpstr>
      <vt:lpstr>5 SOLID Principles</vt:lpstr>
      <vt:lpstr>Single Responsibility Principle</vt:lpstr>
      <vt:lpstr>Open-Closed Principle</vt:lpstr>
      <vt:lpstr>Liskov Substitution Principle</vt:lpstr>
      <vt:lpstr>Interface Segregation Principle </vt:lpstr>
      <vt:lpstr>Dependency Inversion Principle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OOP</dc:title>
  <dc:creator>Lutfun Nahar Lota Assistant Professor,	CSE</dc:creator>
  <cp:lastModifiedBy>Lutfun Nahar Lota Assistant Professor,	CSE</cp:lastModifiedBy>
  <cp:revision>2</cp:revision>
  <dcterms:created xsi:type="dcterms:W3CDTF">2021-12-02T07:17:06Z</dcterms:created>
  <dcterms:modified xsi:type="dcterms:W3CDTF">2021-12-02T08:31:34Z</dcterms:modified>
</cp:coreProperties>
</file>