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Inter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4DYai28N/NM0sc7Jo7edfLnU1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OOP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Abstraction and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 a process of hiding the implementation details and showing only functionality to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you focus on what the object does instead of how it does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 in Java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A class which is declared as abstract is known as an </a:t>
            </a:r>
            <a:r>
              <a:rPr b="1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abstract class</a:t>
            </a: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can have abstract and non-abstract methods. 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needs to be extended and its method implemented. 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cannot be instantiated.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 in Java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ules for Java Abstract class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769" y="1289339"/>
            <a:ext cx="6970485" cy="542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5878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Abstract Class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315" y="1025579"/>
            <a:ext cx="5930537" cy="583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interface in Java is a mechanism to achieve abstraction. There can be only abstract methods in the Java interface, not method body. It is used to achieve abstraction and multiple inheritance in Java.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It cannot be instantiated just like the abstract 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hy use Java Interface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659" y="2129631"/>
            <a:ext cx="49149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Interface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838" y="1825625"/>
            <a:ext cx="63436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2021-11-29T06:26:51Z</dcterms:created>
  <dc:creator>Lutfun Nahar Lota Assistant Professor,	CSE</dc:creator>
</cp:coreProperties>
</file>