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3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1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F941-90F7-4AA8-A0CB-B157C09272F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85C4-F2F7-487A-B82F-274BC0FB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Proxy Pattern and Memento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class represents functionality of another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design pattern comes under structural pattern</a:t>
            </a:r>
            <a:r>
              <a:rPr lang="en-US" dirty="0" smtClean="0"/>
              <a:t>.</a:t>
            </a:r>
          </a:p>
          <a:p>
            <a:r>
              <a:rPr lang="en-US" dirty="0"/>
              <a:t>we create object having original object to interface its functionality to outer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Reduces </a:t>
            </a:r>
            <a:r>
              <a:rPr lang="en-US" dirty="0"/>
              <a:t>memory footprint </a:t>
            </a:r>
          </a:p>
        </p:txBody>
      </p:sp>
    </p:spTree>
    <p:extLst>
      <p:ext uri="{BB962C8B-B14F-4D97-AF65-F5344CB8AC3E}">
        <p14:creationId xmlns:p14="http://schemas.microsoft.com/office/powerpoint/2010/main" val="17373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4" y="165691"/>
            <a:ext cx="10515600" cy="1325563"/>
          </a:xfrm>
        </p:spPr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373"/>
            <a:ext cx="4074687" cy="1413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7426"/>
            <a:ext cx="5105400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931726"/>
            <a:ext cx="5181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59" y="2040295"/>
            <a:ext cx="7081018" cy="3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/>
              <a:t>D</a:t>
            </a:r>
            <a:r>
              <a:rPr lang="en-US" dirty="0" smtClean="0"/>
              <a:t>iagram of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ox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60" y="2140239"/>
            <a:ext cx="7399128" cy="34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Memento pattern is used to restore state of an object to a previous state. </a:t>
            </a:r>
            <a:endParaRPr lang="en-US" dirty="0" smtClean="0"/>
          </a:p>
          <a:p>
            <a:r>
              <a:rPr lang="en-US" dirty="0" smtClean="0"/>
              <a:t>Memento </a:t>
            </a:r>
            <a:r>
              <a:rPr lang="en-US" dirty="0"/>
              <a:t>pattern falls under behavioral pattern category.</a:t>
            </a:r>
          </a:p>
        </p:txBody>
      </p:sp>
    </p:spTree>
    <p:extLst>
      <p:ext uri="{BB962C8B-B14F-4D97-AF65-F5344CB8AC3E}">
        <p14:creationId xmlns:p14="http://schemas.microsoft.com/office/powerpoint/2010/main" val="2084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825624"/>
            <a:ext cx="6858033" cy="3364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06" y="1555593"/>
            <a:ext cx="5661508" cy="4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8" y="1825625"/>
            <a:ext cx="7157820" cy="3841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22" y="1353287"/>
            <a:ext cx="5799101" cy="48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of 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emento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38" y="1963472"/>
            <a:ext cx="6554318" cy="42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84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Proxy Pattern and Memento Pattern</vt:lpstr>
      <vt:lpstr>Proxy Pattern</vt:lpstr>
      <vt:lpstr>Proxy Pattern</vt:lpstr>
      <vt:lpstr>Proxy Pattern</vt:lpstr>
      <vt:lpstr>UML Diagram of Proxy Pattern</vt:lpstr>
      <vt:lpstr>Memento Pattern</vt:lpstr>
      <vt:lpstr>Memento Pattern</vt:lpstr>
      <vt:lpstr>Memento Pattern</vt:lpstr>
      <vt:lpstr>UML Diagram of Memento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Pattern</dc:title>
  <dc:creator>Tofael</dc:creator>
  <cp:lastModifiedBy>Tofael</cp:lastModifiedBy>
  <cp:revision>6</cp:revision>
  <dcterms:created xsi:type="dcterms:W3CDTF">2020-12-23T07:25:40Z</dcterms:created>
  <dcterms:modified xsi:type="dcterms:W3CDTF">2020-12-25T05:03:12Z</dcterms:modified>
</cp:coreProperties>
</file>