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7F90-D3DD-45CD-8D59-85206A1F241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5319-FC1F-44E5-BC48-5FB50438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6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7F90-D3DD-45CD-8D59-85206A1F241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5319-FC1F-44E5-BC48-5FB50438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5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7F90-D3DD-45CD-8D59-85206A1F241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5319-FC1F-44E5-BC48-5FB50438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3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7F90-D3DD-45CD-8D59-85206A1F241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5319-FC1F-44E5-BC48-5FB50438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7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7F90-D3DD-45CD-8D59-85206A1F241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5319-FC1F-44E5-BC48-5FB50438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6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7F90-D3DD-45CD-8D59-85206A1F241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5319-FC1F-44E5-BC48-5FB50438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7F90-D3DD-45CD-8D59-85206A1F241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5319-FC1F-44E5-BC48-5FB50438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2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7F90-D3DD-45CD-8D59-85206A1F241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5319-FC1F-44E5-BC48-5FB50438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7F90-D3DD-45CD-8D59-85206A1F241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5319-FC1F-44E5-BC48-5FB50438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7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7F90-D3DD-45CD-8D59-85206A1F241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5319-FC1F-44E5-BC48-5FB50438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7F90-D3DD-45CD-8D59-85206A1F241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5319-FC1F-44E5-BC48-5FB50438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E7F90-D3DD-45CD-8D59-85206A1F241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15319-FC1F-44E5-BC48-5FB50438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6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Visitor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4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visitor class which changes the executing algorithm of an element class. </a:t>
            </a:r>
          </a:p>
          <a:p>
            <a:r>
              <a:rPr lang="en-US" dirty="0"/>
              <a:t>This pattern comes under behavior pattern category.</a:t>
            </a:r>
          </a:p>
        </p:txBody>
      </p:sp>
    </p:spTree>
    <p:extLst>
      <p:ext uri="{BB962C8B-B14F-4D97-AF65-F5344CB8AC3E}">
        <p14:creationId xmlns:p14="http://schemas.microsoft.com/office/powerpoint/2010/main" val="420194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B56E-AFE7-4C55-A999-D4847E9E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Pattern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E4C248-2C6C-4675-A389-EF4A5AFF8D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678" y="1901126"/>
            <a:ext cx="50129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53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Pattern</a:t>
            </a:r>
          </a:p>
        </p:txBody>
      </p:sp>
      <p:pic>
        <p:nvPicPr>
          <p:cNvPr id="1026" name="Picture 2" descr="Visitor Pattern UML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257" y="1343214"/>
            <a:ext cx="6980349" cy="514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80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65F4-5838-4BCB-9F33-DB9A3611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82FD-DC31-40A1-8A8D-93E664544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19CF9-DA0C-4C4B-AE92-C1C800EBE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648325" cy="111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A6AA4C-61BB-4DEF-B958-A409EC339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01" y="2940050"/>
            <a:ext cx="5610225" cy="1971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4529E6-292D-49A5-B2E7-65CA512E0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02" y="4785525"/>
            <a:ext cx="5553075" cy="1800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B22439-F96B-404D-8DE0-C4E4DBA1B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199" y="1966913"/>
            <a:ext cx="67151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2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287D-0DB2-4450-8FB4-C0FAB23C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3545"/>
            <a:ext cx="10515600" cy="1325563"/>
          </a:xfrm>
        </p:spPr>
        <p:txBody>
          <a:bodyPr/>
          <a:lstStyle/>
          <a:p>
            <a:r>
              <a:rPr lang="en-US" dirty="0"/>
              <a:t>Visitor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42DDD-2901-45A7-89B4-44B3C8731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61AD1-FF04-4F31-A45E-41583AFBF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52799"/>
            <a:ext cx="4010025" cy="1695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A91030-EF80-43DE-9D11-170D325FA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63" y="1878362"/>
            <a:ext cx="6063667" cy="4910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884706-5CD3-4598-91D9-F2CA45926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625" y="2147276"/>
            <a:ext cx="52863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between strategy and Visitor?</a:t>
            </a:r>
          </a:p>
          <a:p>
            <a:r>
              <a:rPr lang="en-US" dirty="0"/>
              <a:t>Learn the concept “Double Dispatch”.</a:t>
            </a:r>
          </a:p>
          <a:p>
            <a:r>
              <a:rPr lang="en-US" dirty="0"/>
              <a:t>How visitor pattern is related to Composite?</a:t>
            </a:r>
          </a:p>
        </p:txBody>
      </p:sp>
    </p:spTree>
    <p:extLst>
      <p:ext uri="{BB962C8B-B14F-4D97-AF65-F5344CB8AC3E}">
        <p14:creationId xmlns:p14="http://schemas.microsoft.com/office/powerpoint/2010/main" val="351124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57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Visitor Pattern</vt:lpstr>
      <vt:lpstr>Visitor Pattern</vt:lpstr>
      <vt:lpstr>Visitor Pattern</vt:lpstr>
      <vt:lpstr>Visitor Pattern</vt:lpstr>
      <vt:lpstr>Visitor Pattern</vt:lpstr>
      <vt:lpstr>Visitor Pattern</vt:lpstr>
      <vt:lpstr>Visitor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Visitor Pattern</dc:title>
  <dc:creator>Tofael</dc:creator>
  <cp:lastModifiedBy>Lutfun Nahar Lota Assistant Professor,	CSE</cp:lastModifiedBy>
  <cp:revision>4</cp:revision>
  <dcterms:created xsi:type="dcterms:W3CDTF">2020-12-29T06:16:57Z</dcterms:created>
  <dcterms:modified xsi:type="dcterms:W3CDTF">2022-03-22T03:36:44Z</dcterms:modified>
</cp:coreProperties>
</file>