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djT3YfrwwzRvkHSAaEBmOoSDM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4278e54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4278e5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4278e54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4278e5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4278e54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4278e5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Creational Patterns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Factory and Abstract Factory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001" y="1226606"/>
            <a:ext cx="6959086" cy="479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979" y="1479526"/>
            <a:ext cx="5358685" cy="469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Factory Method</a:t>
            </a:r>
            <a:endParaRPr/>
          </a:p>
        </p:txBody>
      </p:sp>
      <p:pic>
        <p:nvPicPr>
          <p:cNvPr descr="Factory Pattern UML Diagram" id="160" name="Google Shape;1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862" y="2453481"/>
            <a:ext cx="6728138" cy="390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 Factory patterns work around a super-factory which creates other factories. This factory is also called as factory of factories.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interface is responsible for creating a factory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469" y="1690688"/>
            <a:ext cx="48577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269" y="2786063"/>
            <a:ext cx="56673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368" y="4405313"/>
            <a:ext cx="5629276" cy="167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7474" y="2749837"/>
            <a:ext cx="5381089" cy="169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67474" y="4405313"/>
            <a:ext cx="5543194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09" y="1613281"/>
            <a:ext cx="6146438" cy="128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09" y="3042669"/>
            <a:ext cx="6146438" cy="298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5347" y="3136892"/>
            <a:ext cx="5887858" cy="289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341" y="2125014"/>
            <a:ext cx="7332297" cy="356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868" y="1258094"/>
            <a:ext cx="60483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Abstract Factory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bstract Factory Pattern UML Diagram"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64" y="1073552"/>
            <a:ext cx="7352809" cy="54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4278e54d_0_5"/>
          <p:cNvSpPr txBox="1"/>
          <p:nvPr>
            <p:ph type="title"/>
          </p:nvPr>
        </p:nvSpPr>
        <p:spPr>
          <a:xfrm>
            <a:off x="838200" y="-70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Coupling and Cohesion in OOP</a:t>
            </a:r>
            <a:endParaRPr/>
          </a:p>
        </p:txBody>
      </p:sp>
      <p:sp>
        <p:nvSpPr>
          <p:cNvPr id="91" name="Google Shape;91;g1054278e54d_0_5"/>
          <p:cNvSpPr txBox="1"/>
          <p:nvPr>
            <p:ph idx="1" type="body"/>
          </p:nvPr>
        </p:nvSpPr>
        <p:spPr>
          <a:xfrm>
            <a:off x="890975" y="11002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Coupling is the degree of interdependence between software modules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 modules that are </a:t>
            </a:r>
            <a:r>
              <a:rPr b="1"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tightly coupled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strongly dependent on each other.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 modules that are </a:t>
            </a:r>
            <a:r>
              <a:rPr b="1"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loosely coupled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not dependent on each other.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•"/>
            </a:pPr>
            <a:r>
              <a:rPr b="1"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Uncoupled modules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have no interdependence at all within them.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g1054278e54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25" y="3039800"/>
            <a:ext cx="7077350" cy="33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4278e54d_0_1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Coupling and Cohesion in OOP</a:t>
            </a:r>
            <a:endParaRPr/>
          </a:p>
        </p:txBody>
      </p:sp>
      <p:sp>
        <p:nvSpPr>
          <p:cNvPr id="98" name="Google Shape;98;g1054278e54d_0_13"/>
          <p:cNvSpPr txBox="1"/>
          <p:nvPr>
            <p:ph idx="1" type="body"/>
          </p:nvPr>
        </p:nvSpPr>
        <p:spPr>
          <a:xfrm>
            <a:off x="838200" y="1443150"/>
            <a:ext cx="10515600" cy="49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good design is the one that has low coupling.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Coupling is measured by the number of relations between the modules.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coupling increases as the number of calls between modules increase or the amount of shared data is large.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can be said that a design with high coupling will have more errors.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4278e54d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Coupling and Cohesion in 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54278e54d_0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Cohesion defines to the degree to which the elements of a module belong together.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Cohesion measures the strength of relationships between pieces of functionality within a given module.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highly cohesive systems, functionality is strongly related.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a Creational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object without exposing the creation logic to the client and refer to newly created object using a common interface.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factories handle the details of object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to interfaces not implementations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known as </a:t>
            </a:r>
            <a:r>
              <a:rPr b="1" lang="en-US"/>
              <a:t>Virtual Constructor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instantiation is an activity that shouldn’t always be done in public and can often lead to </a:t>
            </a:r>
            <a:r>
              <a:rPr i="1" lang="en-US"/>
              <a:t>coupling problems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69" y="1690688"/>
            <a:ext cx="7110010" cy="288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4300" y="1690688"/>
            <a:ext cx="3619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Solution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Create a pizza factory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03398"/>
            <a:ext cx="5543194" cy="93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9" y="2770165"/>
            <a:ext cx="5543195" cy="202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665640"/>
            <a:ext cx="5543194" cy="206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7142" y="2827315"/>
            <a:ext cx="5153025" cy="19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2020-10-11T07:06:24Z</dcterms:created>
  <dc:creator>Tofael</dc:creator>
</cp:coreProperties>
</file>