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ZFCPCccog2y3RI4yLnDF3xdEC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ackify.com/dependency-inversion-principl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Adapter Pattern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838200" y="-1809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Adapter Pattern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2026" y="732082"/>
            <a:ext cx="5981366" cy="597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838200" y="-2778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Adapter Pattern</a:t>
            </a:r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875" y="875763"/>
            <a:ext cx="6809592" cy="5550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Adapter Pattern</a:t>
            </a:r>
            <a:endParaRPr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021" y="1825624"/>
            <a:ext cx="7532290" cy="3454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Diagram for Adapter Pattern</a:t>
            </a:r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dapter Pattern UML Diagram"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09" y="1993742"/>
            <a:ext cx="6502803" cy="4493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Decorator Pattern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Decorator pattern allows a user to add new functionality to an existing object without altering its structure.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This type of design pattern comes under structural pattern as this pattern acts as a wrapper to existing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pattern creates a decorator class which wraps the original class and provides additional functionality keeping class methods signature intact.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Decorator Pattern</a:t>
            </a:r>
            <a:endParaRPr/>
          </a:p>
        </p:txBody>
      </p:sp>
      <p:pic>
        <p:nvPicPr>
          <p:cNvPr descr="The Decorator Pattern | Set 2 (Introduction and Design) - GeeksforGeeks" id="179" name="Google Shape;17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2405856"/>
            <a:ext cx="5715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Decorator Pattern</a:t>
            </a:r>
            <a:endParaRPr/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1690688"/>
            <a:ext cx="55054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550" y="2873375"/>
            <a:ext cx="56864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1593" y="2873375"/>
            <a:ext cx="56673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Decorator Pattern</a:t>
            </a:r>
            <a:endParaRPr/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6219" y="2044081"/>
            <a:ext cx="7298335" cy="3274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Decorator Pattern</a:t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2" name="Google Shape;2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266" y="1690688"/>
            <a:ext cx="60864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Decorator Pattern</a:t>
            </a:r>
            <a:endParaRPr/>
          </a:p>
        </p:txBody>
      </p:sp>
      <p:sp>
        <p:nvSpPr>
          <p:cNvPr id="208" name="Google Shape;20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723" y="1541842"/>
            <a:ext cx="6908370" cy="4472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Adapter Pattern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Adapter pattern works as a bridge between two incompatible interfaces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known as wrapper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type of design pattern comes under structural pattern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pattern combines the capability of two independent interfaces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pattern involves a single class which is responsible to join functionalities of independent or incompatible interfaces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Diagram of Decorator Pattern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Decorator Pattern UML Diagram" id="216" name="Google Shape;2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697" y="1825625"/>
            <a:ext cx="6920495" cy="4716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HW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Which Pattern is Similar to Decorator?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HW</a:t>
            </a:r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Which Pattern is Similar to Decorator?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Ans: Strategy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decorator seems similar to each other?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the differences?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Are they (strategy and Decorator) can be used alternatively?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Adapter Pattern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Problem: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want to reuse the capability of an existing interface that is incompatible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Adapter Pattern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 It follows Robert C. Martin’s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Dependency Inversion Principle</a:t>
            </a:r>
            <a:r>
              <a:rPr lang="en-US"/>
              <a:t> and enables you to reuse an existing class even so it doesn’t implement an expected interface.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lang="en-US" u="sng">
                <a:solidFill>
                  <a:srgbClr val="0C0C0C"/>
                </a:solidFill>
              </a:rPr>
              <a:t>Dependency Inversion Principle</a:t>
            </a:r>
            <a:endParaRPr b="1" i="1" u="sng">
              <a:solidFill>
                <a:srgbClr val="0C0C0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“high level modules should not depend on low level modules; both should depend on abstractions. Abstractions should not depend on details.  Details should depend upon abstractions</a:t>
            </a:r>
            <a:r>
              <a:rPr lang="en-US"/>
              <a:t>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Adapter pattern ensures ‘Dependency Inversion Principle’?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Difference between inheritance and composition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 and disadvantages of Adapter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Adapter Pattern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6537" y="2019300"/>
            <a:ext cx="66389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Adapter Pattern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4187" y="1895475"/>
            <a:ext cx="61436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Adapter Pattern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64463"/>
            <a:ext cx="6746134" cy="123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657600"/>
            <a:ext cx="6746134" cy="151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Adapter Pattern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801" y="1296194"/>
            <a:ext cx="60674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601" y="3924300"/>
            <a:ext cx="61436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2020-10-19T17:38:25Z</dcterms:created>
  <dc:creator>Tofael</dc:creator>
</cp:coreProperties>
</file>