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5AD3-8904-4E9D-8783-9B3A93850D3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3C8B-9352-4159-9CFB-9D5ED5F5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Observer and Mediator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Mediator pattern is used to reduce communication complexity between multiple objects or classes.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pattern provides a mediator class which normally handles all the communications between different classes and supports easy maintenance of the code by loose coupling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Mediator pattern falls under behavioral pattern category.</a:t>
            </a:r>
          </a:p>
        </p:txBody>
      </p:sp>
    </p:spTree>
    <p:extLst>
      <p:ext uri="{BB962C8B-B14F-4D97-AF65-F5344CB8AC3E}">
        <p14:creationId xmlns:p14="http://schemas.microsoft.com/office/powerpoint/2010/main" val="35074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Mediator 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14" y="1991709"/>
            <a:ext cx="7717166" cy="30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ediato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40" y="2718091"/>
            <a:ext cx="8224519" cy="198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1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writing a code on mediator.</a:t>
            </a:r>
          </a:p>
          <a:p>
            <a:r>
              <a:rPr lang="en-US" dirty="0" smtClean="0"/>
              <a:t>Think on the situations where we can use observer or mediator pattern.</a:t>
            </a:r>
          </a:p>
          <a:p>
            <a:r>
              <a:rPr lang="en-US" dirty="0" smtClean="0"/>
              <a:t>Differences between observer and mediator.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8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3 minute presentation on you assignment 1 (combining strategy, factory and abstract factory)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pattern is used when there is one-to-many relationship between objects such as if one object is modified, its </a:t>
            </a:r>
            <a:r>
              <a:rPr lang="en-US" dirty="0" smtClean="0"/>
              <a:t>dependent </a:t>
            </a:r>
            <a:r>
              <a:rPr lang="en-US" dirty="0"/>
              <a:t>objects are to be notified automatically. </a:t>
            </a:r>
            <a:endParaRPr lang="en-US" dirty="0" smtClean="0"/>
          </a:p>
          <a:p>
            <a:r>
              <a:rPr lang="en-US" b="1" dirty="0"/>
              <a:t>The Observer Pattern provides an object design </a:t>
            </a:r>
            <a:r>
              <a:rPr lang="en-US" b="1" dirty="0" smtClean="0"/>
              <a:t>where subjects </a:t>
            </a:r>
            <a:r>
              <a:rPr lang="en-US" b="1" dirty="0"/>
              <a:t>and observers are loosely coupled</a:t>
            </a:r>
            <a:r>
              <a:rPr lang="en-US" b="1" dirty="0" smtClean="0"/>
              <a:t>. WHY? How?</a:t>
            </a:r>
          </a:p>
          <a:p>
            <a:r>
              <a:rPr lang="en-US" dirty="0" smtClean="0"/>
              <a:t>Observer </a:t>
            </a:r>
            <a:r>
              <a:rPr lang="en-US" dirty="0"/>
              <a:t>pattern falls under behavioral pattern category.</a:t>
            </a:r>
          </a:p>
        </p:txBody>
      </p:sp>
    </p:spTree>
    <p:extLst>
      <p:ext uri="{BB962C8B-B14F-4D97-AF65-F5344CB8AC3E}">
        <p14:creationId xmlns:p14="http://schemas.microsoft.com/office/powerpoint/2010/main" val="11756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Observer pattern uses three actor classes. Subject, Observer and Client.</a:t>
            </a:r>
          </a:p>
        </p:txBody>
      </p:sp>
    </p:spTree>
    <p:extLst>
      <p:ext uri="{BB962C8B-B14F-4D97-AF65-F5344CB8AC3E}">
        <p14:creationId xmlns:p14="http://schemas.microsoft.com/office/powerpoint/2010/main" val="18880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9394"/>
            <a:ext cx="10515600" cy="1325563"/>
          </a:xfrm>
        </p:spPr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02" y="761317"/>
            <a:ext cx="5986663" cy="61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90486"/>
            <a:ext cx="10515600" cy="1325563"/>
          </a:xfrm>
        </p:spPr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53" y="1784102"/>
            <a:ext cx="5216146" cy="147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57529"/>
            <a:ext cx="6638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783"/>
            <a:ext cx="10515600" cy="1325563"/>
          </a:xfrm>
        </p:spPr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701"/>
            <a:ext cx="65151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4001294"/>
            <a:ext cx="655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626"/>
            <a:ext cx="5524500" cy="323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1690688"/>
            <a:ext cx="3562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for the </a:t>
            </a:r>
            <a:r>
              <a:rPr lang="en-US" dirty="0"/>
              <a:t>O</a:t>
            </a:r>
            <a:r>
              <a:rPr lang="en-US" dirty="0" smtClean="0"/>
              <a:t>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sign Patterns - Observer Pattern - Tutorials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07" y="2038729"/>
            <a:ext cx="53340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relationship is many-to-many?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12234</TotalTime>
  <Words>199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Observer and Mediator Pattern</vt:lpstr>
      <vt:lpstr>Observer Pattern</vt:lpstr>
      <vt:lpstr>Observer Pattern</vt:lpstr>
      <vt:lpstr>Observer Pattern</vt:lpstr>
      <vt:lpstr>Observer Pattern</vt:lpstr>
      <vt:lpstr>Observer Pattern</vt:lpstr>
      <vt:lpstr>Observer Pattern</vt:lpstr>
      <vt:lpstr>UML Diagram for the Observer Pattern</vt:lpstr>
      <vt:lpstr>Problem</vt:lpstr>
      <vt:lpstr>Mediator Pattern</vt:lpstr>
      <vt:lpstr>Mediator Pattern</vt:lpstr>
      <vt:lpstr>Mediator Pattern</vt:lpstr>
      <vt:lpstr>HW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Tofael</dc:creator>
  <cp:lastModifiedBy>Tofael</cp:lastModifiedBy>
  <cp:revision>8</cp:revision>
  <dcterms:created xsi:type="dcterms:W3CDTF">2020-11-02T06:03:21Z</dcterms:created>
  <dcterms:modified xsi:type="dcterms:W3CDTF">2020-11-10T17:57:29Z</dcterms:modified>
</cp:coreProperties>
</file>