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PT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ruuBAGjYqZxUS211Rg4ZG20Pk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11" Type="http://schemas.openxmlformats.org/officeDocument/2006/relationships/slide" Target="slides/slide7.xml"/><Relationship Id="rId22" Type="http://schemas.openxmlformats.org/officeDocument/2006/relationships/font" Target="fonts/PTSans-italic.fntdata"/><Relationship Id="rId10" Type="http://schemas.openxmlformats.org/officeDocument/2006/relationships/slide" Target="slides/slide6.xml"/><Relationship Id="rId21" Type="http://schemas.openxmlformats.org/officeDocument/2006/relationships/font" Target="fonts/PTSans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Builder Pattern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Lutfun Nahar Lota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Assistant Professor</a:t>
            </a:r>
            <a:r>
              <a:rPr lang="en-US" sz="1400"/>
              <a:t>, CSE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Builder Pattern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36469"/>
            <a:ext cx="429577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0006" y="3436469"/>
            <a:ext cx="42862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7430" y="2021447"/>
            <a:ext cx="30575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Builder Pattern</a:t>
            </a:r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400" y="1224225"/>
            <a:ext cx="6200825" cy="595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Builder Pattern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925" y="1988644"/>
            <a:ext cx="4067732" cy="33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216" y="2040094"/>
            <a:ext cx="50577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Diagram of Builder Pattern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Builder Pattern UML Diagram"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2409" y="1953184"/>
            <a:ext cx="5797342" cy="422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H/W</a:t>
            </a:r>
            <a:endParaRPr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Which patterns are related or similar to Builder?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Difference between Factory and Builder?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Think some real life scenario  where builder pattern can be used?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Composite Pattern</a:t>
            </a:r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Composite pattern is used where we need to treat a group of objects in similar way as a single object. Composite pattern composes objects in term of a tree structure to represent part as well as whole hierarchy. This type of design pattern comes under structural pattern as this pattern creates a tree structure of group of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 with these structures as if they were individual objects.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Builder Pattern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Builder pattern builds a complex object using simple objects and using a step by step approach.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type of design pattern comes under creational pattern as this pattern provides one of the best ways to create an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Builder class builds the final object step by step. This builder is independent of other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Separate the construction of a complex object from its representation so that the same construction process can create different representations.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Builder Pattern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Builder pattern lets you build objects step by step, using only those steps that you really need.</a:t>
            </a:r>
            <a:endParaRPr/>
          </a:p>
        </p:txBody>
      </p:sp>
      <p:pic>
        <p:nvPicPr>
          <p:cNvPr descr="Builder design&amp;nbsp;pattern"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797" y="2859110"/>
            <a:ext cx="6096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Builder Pattern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800"/>
              <a:buNone/>
            </a:pPr>
            <a:r>
              <a:rPr b="0" i="0" lang="en-US">
                <a:solidFill>
                  <a:srgbClr val="444444"/>
                </a:solidFill>
                <a:latin typeface="PT Sans"/>
                <a:ea typeface="PT Sans"/>
                <a:cs typeface="PT Sans"/>
                <a:sym typeface="PT Sans"/>
              </a:rPr>
              <a:t>Imagine a complex object that requires laborious, step-by-step initialization of many fields and nested objects</a:t>
            </a:r>
            <a:endParaRPr b="1"/>
          </a:p>
        </p:txBody>
      </p:sp>
      <p:pic>
        <p:nvPicPr>
          <p:cNvPr descr="Lots of subclasses create another problem"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832" y="3291759"/>
            <a:ext cx="5715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Builder Pattern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most cases most of the parameters will be unused</a:t>
            </a:r>
            <a:endParaRPr/>
          </a:p>
        </p:txBody>
      </p:sp>
      <p:pic>
        <p:nvPicPr>
          <p:cNvPr descr="The telescopic constructor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043" y="2843213"/>
            <a:ext cx="5715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Builder Pattern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Solution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Builder pattern suggests that, extract the object construction code out of its own class and move it to separate objects called </a:t>
            </a:r>
            <a:r>
              <a:rPr i="1" lang="en-US"/>
              <a:t>builders</a:t>
            </a:r>
            <a:endParaRPr/>
          </a:p>
        </p:txBody>
      </p:sp>
      <p:pic>
        <p:nvPicPr>
          <p:cNvPr descr="Applying the Builder pattern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567" y="3292475"/>
            <a:ext cx="39052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Builder Pattern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004" y="2209800"/>
            <a:ext cx="32861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004" y="3590591"/>
            <a:ext cx="45243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5092" y="3725528"/>
            <a:ext cx="46101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Builder Pattern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75" y="1690688"/>
            <a:ext cx="39243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8070" y="1825625"/>
            <a:ext cx="43910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Builder Pattern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128" y="2227788"/>
            <a:ext cx="38481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1462" y="2227788"/>
            <a:ext cx="40386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2020-11-23T15:47:45Z</dcterms:created>
  <dc:creator>Tofael</dc:creator>
</cp:coreProperties>
</file>