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0" r:id="rId7"/>
    <p:sldId id="258" r:id="rId8"/>
    <p:sldId id="259" r:id="rId9"/>
    <p:sldId id="261" r:id="rId10"/>
    <p:sldId id="263" r:id="rId11"/>
    <p:sldId id="265" r:id="rId12"/>
    <p:sldId id="270" r:id="rId13"/>
    <p:sldId id="262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FCDF-8FCA-401B-B84D-BF98829CD175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C7B7-5168-48FB-857B-7F1737540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4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FCDF-8FCA-401B-B84D-BF98829CD175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C7B7-5168-48FB-857B-7F1737540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8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FCDF-8FCA-401B-B84D-BF98829CD175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C7B7-5168-48FB-857B-7F1737540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FCDF-8FCA-401B-B84D-BF98829CD175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C7B7-5168-48FB-857B-7F1737540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FCDF-8FCA-401B-B84D-BF98829CD175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C7B7-5168-48FB-857B-7F1737540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0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FCDF-8FCA-401B-B84D-BF98829CD175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C7B7-5168-48FB-857B-7F1737540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2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FCDF-8FCA-401B-B84D-BF98829CD175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C7B7-5168-48FB-857B-7F1737540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5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FCDF-8FCA-401B-B84D-BF98829CD175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C7B7-5168-48FB-857B-7F1737540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8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FCDF-8FCA-401B-B84D-BF98829CD175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C7B7-5168-48FB-857B-7F1737540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8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FCDF-8FCA-401B-B84D-BF98829CD175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C7B7-5168-48FB-857B-7F1737540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4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FCDF-8FCA-401B-B84D-BF98829CD175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C7B7-5168-48FB-857B-7F1737540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1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3FCDF-8FCA-401B-B84D-BF98829CD175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BC7B7-5168-48FB-857B-7F1737540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5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Singleton and Prototype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Lutfun</a:t>
            </a:r>
            <a:r>
              <a:rPr lang="en-US" dirty="0" smtClean="0"/>
              <a:t> </a:t>
            </a:r>
            <a:r>
              <a:rPr lang="en-US" dirty="0" err="1" smtClean="0"/>
              <a:t>Nahar</a:t>
            </a:r>
            <a:r>
              <a:rPr lang="en-US" dirty="0" smtClean="0"/>
              <a:t> Lota</a:t>
            </a:r>
          </a:p>
          <a:p>
            <a:r>
              <a:rPr lang="en-US" dirty="0" smtClean="0"/>
              <a:t>Lecturer,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8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85763"/>
            <a:ext cx="10515600" cy="1325563"/>
          </a:xfrm>
        </p:spPr>
        <p:txBody>
          <a:bodyPr/>
          <a:lstStyle/>
          <a:p>
            <a:r>
              <a:rPr lang="en-US" dirty="0" smtClean="0"/>
              <a:t>Prototype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09" y="643585"/>
            <a:ext cx="3964434" cy="60238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914" y="-42917"/>
            <a:ext cx="4984124" cy="23087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914" y="2223551"/>
            <a:ext cx="4984124" cy="24591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2914" y="4605338"/>
            <a:ext cx="4984124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5788"/>
            <a:ext cx="10515600" cy="1325563"/>
          </a:xfrm>
        </p:spPr>
        <p:txBody>
          <a:bodyPr/>
          <a:lstStyle/>
          <a:p>
            <a:r>
              <a:rPr lang="en-US" dirty="0"/>
              <a:t>Prototype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380" y="890587"/>
            <a:ext cx="6631220" cy="596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2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402" y="1985761"/>
            <a:ext cx="5550392" cy="305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4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 for Prototype Pattern</a:t>
            </a:r>
            <a:endParaRPr lang="en-US" dirty="0"/>
          </a:p>
        </p:txBody>
      </p:sp>
      <p:pic>
        <p:nvPicPr>
          <p:cNvPr id="2050" name="Picture 2" descr="Prototype Pattern UML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2248694"/>
            <a:ext cx="5965653" cy="392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78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H/W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Singleton VS 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59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Singleton pattern is one of the simplest design patterns in Java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type of design pattern comes under creational </a:t>
            </a:r>
            <a:r>
              <a:rPr lang="en-US" dirty="0" smtClean="0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6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This pattern ensures </a:t>
            </a:r>
            <a:r>
              <a:rPr lang="en-US" dirty="0"/>
              <a:t>that a class has only one instance, while providing a global access point to this instance.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class provides a way to access its only object which can be accessed directly without need to instantiate the object of the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1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control access to some shared resource—for example, a database or a file</a:t>
            </a:r>
            <a:r>
              <a:rPr lang="en-US" dirty="0" smtClean="0"/>
              <a:t>.</a:t>
            </a:r>
          </a:p>
          <a:p>
            <a:r>
              <a:rPr lang="en-US" dirty="0"/>
              <a:t>Just like a global variable, the Singleton pattern lets </a:t>
            </a:r>
            <a:r>
              <a:rPr lang="en-US" dirty="0" smtClean="0"/>
              <a:t>access </a:t>
            </a:r>
            <a:r>
              <a:rPr lang="en-US" dirty="0"/>
              <a:t>some object from anywhere in the program. However, it also protects that instance from being overwritten by other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0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the default constructor private, to prevent other objects from using </a:t>
            </a:r>
            <a:r>
              <a:rPr lang="en-US" dirty="0" smtClean="0"/>
              <a:t>the ‘</a:t>
            </a:r>
            <a:r>
              <a:rPr lang="en-US" i="1" dirty="0" smtClean="0"/>
              <a:t>new’ operator </a:t>
            </a:r>
            <a:r>
              <a:rPr lang="en-US" dirty="0"/>
              <a:t>with the Singleton class.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6302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49" y="1442836"/>
            <a:ext cx="5411862" cy="38375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701" y="1442836"/>
            <a:ext cx="6979165" cy="383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0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 of Singleton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ingleton Pattern 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812" y="1957589"/>
            <a:ext cx="305752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76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Prototype pattern refers to creating duplicate object while keeping performance in mind.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type of design pattern comes under creational </a:t>
            </a:r>
            <a:r>
              <a:rPr lang="en-US" dirty="0" smtClean="0"/>
              <a:t>pattern</a:t>
            </a:r>
          </a:p>
          <a:p>
            <a:r>
              <a:rPr lang="en-US" dirty="0"/>
              <a:t>L</a:t>
            </a:r>
            <a:r>
              <a:rPr lang="en-US" dirty="0" smtClean="0"/>
              <a:t>ets client </a:t>
            </a:r>
            <a:r>
              <a:rPr lang="en-US" dirty="0"/>
              <a:t>copy existing objects without making your code dependent on their 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pattern involves implementing a prototype interface which tells to create a clone of the current object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pattern is used when creation of object directly is costly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</a:t>
            </a:r>
            <a:r>
              <a:rPr lang="en-US" dirty="0"/>
              <a:t>example, an object is to be created after a costly database operation. We can cache the object, returns its clone on next request and update the database as and when needed thus reducing database calls.</a:t>
            </a:r>
          </a:p>
        </p:txBody>
      </p:sp>
    </p:spTree>
    <p:extLst>
      <p:ext uri="{BB962C8B-B14F-4D97-AF65-F5344CB8AC3E}">
        <p14:creationId xmlns:p14="http://schemas.microsoft.com/office/powerpoint/2010/main" val="24919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6472</TotalTime>
  <Words>257</Words>
  <Application>Microsoft Office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Singleton and Prototype </vt:lpstr>
      <vt:lpstr>Singleton Pattern</vt:lpstr>
      <vt:lpstr>Singleton Pattern</vt:lpstr>
      <vt:lpstr>Why Singleton</vt:lpstr>
      <vt:lpstr>Singleton Pattern</vt:lpstr>
      <vt:lpstr>Singleton Pattern</vt:lpstr>
      <vt:lpstr>UML Diagram of Singleton Pattern</vt:lpstr>
      <vt:lpstr>Prototype Pattern</vt:lpstr>
      <vt:lpstr>Prototype Patterns</vt:lpstr>
      <vt:lpstr>Prototype Pattern</vt:lpstr>
      <vt:lpstr>Prototype Patterns</vt:lpstr>
      <vt:lpstr>Prototype Patterns</vt:lpstr>
      <vt:lpstr>UML Diagram for Prototype Pattern</vt:lpstr>
      <vt:lpstr>H/W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Tofael</dc:creator>
  <cp:lastModifiedBy>Tofael</cp:lastModifiedBy>
  <cp:revision>11</cp:revision>
  <dcterms:created xsi:type="dcterms:W3CDTF">2020-11-25T15:47:09Z</dcterms:created>
  <dcterms:modified xsi:type="dcterms:W3CDTF">2020-12-01T05:18:43Z</dcterms:modified>
</cp:coreProperties>
</file>