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2j05l+nwM8aRICKKkSgvcpxg2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21f8b0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21f8b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Singleton and Prototype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 Patterns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involves implementing a prototype interface which tells to create a clone of the current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is used when creation of object directly is costly.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an object is to be created after a costly database operation. We can cache the object, returns its clone on next request and update the database as and when needed thus reducing database calls.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-3857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 Pattern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9" y="643585"/>
            <a:ext cx="3964434" cy="602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2914" y="-42917"/>
            <a:ext cx="4984124" cy="230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2914" y="2223551"/>
            <a:ext cx="4984124" cy="245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2914" y="4605338"/>
            <a:ext cx="4984124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-1757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 Patterns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380" y="890587"/>
            <a:ext cx="6631220" cy="596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 Patterns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402" y="1985761"/>
            <a:ext cx="5550392" cy="305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for Prototype Pattern</a:t>
            </a:r>
            <a:endParaRPr/>
          </a:p>
        </p:txBody>
      </p:sp>
      <p:pic>
        <p:nvPicPr>
          <p:cNvPr descr="Prototype Pattern UML Diagram" id="172" name="Google Shape;17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9" y="2248694"/>
            <a:ext cx="5965653" cy="39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H/W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Singleton VS Prototype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Singleton pattern is one of the simplest design patterns in Java.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type of design pattern comes under creational pattern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ensures that a class has only one instance, while providing a global access point to this instance.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class provides a way to access its only object which can be accessed directly without need to instantiate the object of the class.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Singleton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control access to some shared resource—for example, a database or a file.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Just like a global variable, the Singleton pattern lets access some object from anywhere in the program. However, it also protects that instance from being overwritten by other code.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the default constructor private, to prevent other objects from using the ‘</a:t>
            </a:r>
            <a:r>
              <a:rPr i="1" lang="en-US"/>
              <a:t>new’ operator </a:t>
            </a:r>
            <a:r>
              <a:rPr lang="en-US"/>
              <a:t>with the Singleton class.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49" y="1442836"/>
            <a:ext cx="5411862" cy="383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701" y="1442836"/>
            <a:ext cx="6979165" cy="383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UML Diagram of Singleton Pattern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ingleton Pattern UML Diagram"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812" y="1957589"/>
            <a:ext cx="3057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21f8b08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HW </a:t>
            </a:r>
            <a:endParaRPr/>
          </a:p>
        </p:txBody>
      </p:sp>
      <p:sp>
        <p:nvSpPr>
          <p:cNvPr id="130" name="Google Shape;130;g10821f8b08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Lazy Loading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Eager Loading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 Pattern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Prototype pattern refers to creating duplicate object while keeping performance in mind.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type of design pattern comes under creational pattern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Lets client copy existing objects without making your code dependent on their classes.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2020-11-25T15:47:09Z</dcterms:created>
  <dc:creator>Tofael</dc:creator>
</cp:coreProperties>
</file>