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76A52-4D09-44C3-90B9-7242589BB422}" type="datetimeFigureOut">
              <a:rPr lang="en-US" smtClean="0"/>
              <a:t>20-Jan-20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CF462-B159-4346-B57A-FAC7836E5860}" type="slidenum">
              <a:rPr lang="en-US" smtClean="0"/>
              <a:t>‹#›</a:t>
            </a:fld>
            <a:endParaRPr lang="en-US"/>
          </a:p>
        </p:txBody>
      </p:sp>
    </p:spTree>
    <p:extLst>
      <p:ext uri="{BB962C8B-B14F-4D97-AF65-F5344CB8AC3E}">
        <p14:creationId xmlns:p14="http://schemas.microsoft.com/office/powerpoint/2010/main" val="255540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CF462-B159-4346-B57A-FAC7836E5860}" type="slidenum">
              <a:rPr lang="en-US" smtClean="0"/>
              <a:t>5</a:t>
            </a:fld>
            <a:endParaRPr lang="en-US"/>
          </a:p>
        </p:txBody>
      </p:sp>
    </p:spTree>
    <p:extLst>
      <p:ext uri="{BB962C8B-B14F-4D97-AF65-F5344CB8AC3E}">
        <p14:creationId xmlns:p14="http://schemas.microsoft.com/office/powerpoint/2010/main" val="29334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29202664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5EB35-22B1-4726-B8A8-6991C7CB3971}" type="datetimeFigureOut">
              <a:rPr lang="en-US" smtClean="0"/>
              <a:t>20-Jan-20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103429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119831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167499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38267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723462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2472901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2937189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14657729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2483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D5EB35-22B1-4726-B8A8-6991C7CB3971}" type="datetimeFigureOut">
              <a:rPr lang="en-US" smtClean="0"/>
              <a:t>20-Jan-20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06884484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D5EB35-22B1-4726-B8A8-6991C7CB3971}" type="datetimeFigureOut">
              <a:rPr lang="en-US" smtClean="0"/>
              <a:t>20-Jan-20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57607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D5EB35-22B1-4726-B8A8-6991C7CB3971}" type="datetimeFigureOut">
              <a:rPr lang="en-US" smtClean="0"/>
              <a:t>20-Jan-20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08617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D5EB35-22B1-4726-B8A8-6991C7CB3971}" type="datetimeFigureOut">
              <a:rPr lang="en-US" smtClean="0"/>
              <a:t>20-Jan-20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374723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D5EB35-22B1-4726-B8A8-6991C7CB3971}" type="datetimeFigureOut">
              <a:rPr lang="en-US" smtClean="0"/>
              <a:t>20-Jan-20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238351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5EB35-22B1-4726-B8A8-6991C7CB3971}" type="datetimeFigureOut">
              <a:rPr lang="en-US" smtClean="0"/>
              <a:t>20-Jan-20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420993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D5EB35-22B1-4726-B8A8-6991C7CB3971}" type="datetimeFigureOut">
              <a:rPr lang="en-US" smtClean="0"/>
              <a:t>20-Jan-20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D7A43-2E5B-44F4-987E-131386FC7CE8}" type="slidenum">
              <a:rPr lang="en-US" smtClean="0"/>
              <a:t>‹#›</a:t>
            </a:fld>
            <a:endParaRPr lang="en-US"/>
          </a:p>
        </p:txBody>
      </p:sp>
    </p:spTree>
    <p:extLst>
      <p:ext uri="{BB962C8B-B14F-4D97-AF65-F5344CB8AC3E}">
        <p14:creationId xmlns:p14="http://schemas.microsoft.com/office/powerpoint/2010/main" val="592406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D5EB35-22B1-4726-B8A8-6991C7CB3971}" type="datetimeFigureOut">
              <a:rPr lang="en-US" smtClean="0"/>
              <a:t>20-Jan-20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2D7A43-2E5B-44F4-987E-131386FC7CE8}" type="slidenum">
              <a:rPr lang="en-US" smtClean="0"/>
              <a:t>‹#›</a:t>
            </a:fld>
            <a:endParaRPr lang="en-US"/>
          </a:p>
        </p:txBody>
      </p:sp>
    </p:spTree>
    <p:extLst>
      <p:ext uri="{BB962C8B-B14F-4D97-AF65-F5344CB8AC3E}">
        <p14:creationId xmlns:p14="http://schemas.microsoft.com/office/powerpoint/2010/main" val="104895866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803" y="1919335"/>
            <a:ext cx="10330005" cy="1747318"/>
          </a:xfrm>
        </p:spPr>
        <p:txBody>
          <a:bodyPr>
            <a:normAutofit fontScale="90000"/>
          </a:bodyPr>
          <a:lstStyle/>
          <a:p>
            <a:r>
              <a:rPr lang="en-US" dirty="0" smtClean="0">
                <a:latin typeface="Century Schoolbook" panose="02040604050505020304" pitchFamily="18" charset="0"/>
              </a:rPr>
              <a:t/>
            </a:r>
            <a:br>
              <a:rPr lang="en-US" dirty="0" smtClean="0">
                <a:latin typeface="Century Schoolbook" panose="02040604050505020304" pitchFamily="18" charset="0"/>
              </a:rPr>
            </a:br>
            <a:r>
              <a:rPr lang="en-US" dirty="0" smtClean="0">
                <a:latin typeface="Century Schoolbook" panose="02040604050505020304" pitchFamily="18" charset="0"/>
              </a:rPr>
              <a:t>What I expect from myself</a:t>
            </a:r>
            <a:br>
              <a:rPr lang="en-US" dirty="0" smtClean="0">
                <a:latin typeface="Century Schoolbook" panose="02040604050505020304" pitchFamily="18" charset="0"/>
              </a:rPr>
            </a:br>
            <a:r>
              <a:rPr lang="en-US" dirty="0" smtClean="0">
                <a:latin typeface="Century Schoolbook" panose="02040604050505020304" pitchFamily="18" charset="0"/>
              </a:rPr>
              <a:t>after IUT education</a:t>
            </a:r>
            <a:endParaRPr lang="en-US" dirty="0">
              <a:latin typeface="Century Schoolbook" panose="02040604050505020304" pitchFamily="18" charset="0"/>
            </a:endParaRPr>
          </a:p>
        </p:txBody>
      </p:sp>
      <p:sp>
        <p:nvSpPr>
          <p:cNvPr id="5" name="TextBox 4"/>
          <p:cNvSpPr txBox="1"/>
          <p:nvPr/>
        </p:nvSpPr>
        <p:spPr>
          <a:xfrm>
            <a:off x="5893806" y="5613149"/>
            <a:ext cx="5884753" cy="923330"/>
          </a:xfrm>
          <a:prstGeom prst="rect">
            <a:avLst/>
          </a:prstGeom>
          <a:noFill/>
        </p:spPr>
        <p:txBody>
          <a:bodyPr wrap="square" rtlCol="0">
            <a:spAutoFit/>
          </a:bodyPr>
          <a:lstStyle/>
          <a:p>
            <a:r>
              <a:rPr lang="en-US" dirty="0" smtClean="0"/>
              <a:t>Submitted by: </a:t>
            </a:r>
            <a:r>
              <a:rPr lang="en-US" dirty="0" err="1" smtClean="0"/>
              <a:t>Md</a:t>
            </a:r>
            <a:r>
              <a:rPr lang="en-US" dirty="0" smtClean="0"/>
              <a:t> Farhan Ishmam</a:t>
            </a:r>
          </a:p>
          <a:p>
            <a:r>
              <a:rPr lang="en-US" dirty="0" smtClean="0"/>
              <a:t>ID: 180041120</a:t>
            </a:r>
          </a:p>
          <a:p>
            <a:r>
              <a:rPr lang="en-US" dirty="0" smtClean="0"/>
              <a:t>CSE – Section A</a:t>
            </a:r>
            <a:endParaRPr lang="en-US" dirty="0" smtClean="0"/>
          </a:p>
        </p:txBody>
      </p:sp>
      <p:sp>
        <p:nvSpPr>
          <p:cNvPr id="7" name="TextBox 6"/>
          <p:cNvSpPr txBox="1"/>
          <p:nvPr/>
        </p:nvSpPr>
        <p:spPr>
          <a:xfrm>
            <a:off x="4445251" y="996005"/>
            <a:ext cx="5423026" cy="923330"/>
          </a:xfrm>
          <a:prstGeom prst="rect">
            <a:avLst/>
          </a:prstGeom>
          <a:noFill/>
        </p:spPr>
        <p:txBody>
          <a:bodyPr wrap="square" rtlCol="0">
            <a:spAutoFit/>
          </a:bodyPr>
          <a:lstStyle/>
          <a:p>
            <a:r>
              <a:rPr lang="en-US" sz="5400" dirty="0" smtClean="0">
                <a:latin typeface="Century Schoolbook" panose="02040604050505020304" pitchFamily="18" charset="0"/>
              </a:rPr>
              <a:t>Assignment on</a:t>
            </a:r>
            <a:endParaRPr lang="en-US" sz="5400" dirty="0"/>
          </a:p>
        </p:txBody>
      </p:sp>
    </p:spTree>
    <p:extLst>
      <p:ext uri="{BB962C8B-B14F-4D97-AF65-F5344CB8AC3E}">
        <p14:creationId xmlns:p14="http://schemas.microsoft.com/office/powerpoint/2010/main" val="3438666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6203" y="1788813"/>
            <a:ext cx="10018713" cy="3124201"/>
          </a:xfrm>
        </p:spPr>
        <p:txBody>
          <a:bodyPr>
            <a:normAutofit/>
          </a:bodyPr>
          <a:lstStyle/>
          <a:p>
            <a:pPr marL="0" indent="0">
              <a:buNone/>
            </a:pPr>
            <a:r>
              <a:rPr lang="en-US" sz="4800" dirty="0" smtClean="0"/>
              <a:t>Now that I think about it…..</a:t>
            </a:r>
          </a:p>
          <a:p>
            <a:pPr marL="0" indent="0">
              <a:buNone/>
            </a:pPr>
            <a:r>
              <a:rPr lang="en-US" sz="4800" dirty="0" smtClean="0"/>
              <a:t> </a:t>
            </a:r>
            <a:r>
              <a:rPr lang="en-US" sz="4800" dirty="0"/>
              <a:t>T</a:t>
            </a:r>
            <a:r>
              <a:rPr lang="en-US" sz="4800" dirty="0" smtClean="0"/>
              <a:t>he first thing that comes on my mind is to graduate successfully </a:t>
            </a:r>
          </a:p>
        </p:txBody>
      </p:sp>
    </p:spTree>
    <p:extLst>
      <p:ext uri="{BB962C8B-B14F-4D97-AF65-F5344CB8AC3E}">
        <p14:creationId xmlns:p14="http://schemas.microsoft.com/office/powerpoint/2010/main" val="197119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9425" y="1133398"/>
            <a:ext cx="9954880" cy="5800254"/>
          </a:xfrm>
        </p:spPr>
        <p:txBody>
          <a:bodyPr>
            <a:normAutofit/>
          </a:bodyPr>
          <a:lstStyle/>
          <a:p>
            <a:pPr marL="0" indent="0">
              <a:buNone/>
            </a:pPr>
            <a:r>
              <a:rPr lang="en-US" sz="3200" dirty="0" smtClean="0"/>
              <a:t>Assuming that I’d be able to graduate successfully, I do have a certain set of plans on mind. I believe my plans are not exactly “specific” but a set of possibilities which depend on a lot of factors.</a:t>
            </a:r>
          </a:p>
          <a:p>
            <a:pPr marL="0" indent="0">
              <a:buNone/>
            </a:pPr>
            <a:r>
              <a:rPr lang="en-US" sz="3200" dirty="0" smtClean="0"/>
              <a:t>Simply put, I believe the present “me” isn’t knowledgeable or mature enough to come up with an “exact” life plan. But I do wish to be in certain places and do certain things in my life. Places where I expect myself to be after graduating; things which serve as the purpose of my life. </a:t>
            </a:r>
          </a:p>
          <a:p>
            <a:pPr marL="0" indent="0">
              <a:buNone/>
            </a:pPr>
            <a:r>
              <a:rPr lang="en-US" sz="3200" dirty="0" smtClean="0"/>
              <a:t>And, I, would love to share them today.</a:t>
            </a:r>
          </a:p>
          <a:p>
            <a:pPr marL="0" indent="0">
              <a:buNone/>
            </a:pPr>
            <a:endParaRPr lang="en-US" dirty="0" smtClean="0"/>
          </a:p>
        </p:txBody>
      </p:sp>
      <p:sp>
        <p:nvSpPr>
          <p:cNvPr id="4" name="TextBox 3"/>
          <p:cNvSpPr txBox="1"/>
          <p:nvPr/>
        </p:nvSpPr>
        <p:spPr>
          <a:xfrm>
            <a:off x="4988459" y="316871"/>
            <a:ext cx="4988459" cy="707886"/>
          </a:xfrm>
          <a:prstGeom prst="rect">
            <a:avLst/>
          </a:prstGeom>
          <a:noFill/>
        </p:spPr>
        <p:txBody>
          <a:bodyPr wrap="square" rtlCol="0">
            <a:spAutoFit/>
          </a:bodyPr>
          <a:lstStyle/>
          <a:p>
            <a:r>
              <a:rPr lang="en-US" sz="4000" dirty="0" smtClean="0">
                <a:latin typeface="Bookman Old Style" panose="02050604050505020204" pitchFamily="18" charset="0"/>
              </a:rPr>
              <a:t>My Plans?</a:t>
            </a:r>
            <a:endParaRPr lang="en-US" sz="4000" dirty="0">
              <a:latin typeface="Bookman Old Style" panose="02050604050505020204" pitchFamily="18" charset="0"/>
            </a:endParaRPr>
          </a:p>
        </p:txBody>
      </p:sp>
    </p:spTree>
    <p:extLst>
      <p:ext uri="{BB962C8B-B14F-4D97-AF65-F5344CB8AC3E}">
        <p14:creationId xmlns:p14="http://schemas.microsoft.com/office/powerpoint/2010/main" val="3616000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5426" y="1023041"/>
            <a:ext cx="10027308" cy="4786266"/>
          </a:xfrm>
        </p:spPr>
        <p:txBody>
          <a:bodyPr>
            <a:normAutofit/>
          </a:bodyPr>
          <a:lstStyle/>
          <a:p>
            <a:r>
              <a:rPr lang="en-US" sz="2800" dirty="0" smtClean="0"/>
              <a:t>Assuming that I graduate with grades good enough to be part of the faculty of this institution then I’d love to join in and spend a year or two as part of the faculty.</a:t>
            </a:r>
          </a:p>
          <a:p>
            <a:r>
              <a:rPr lang="en-US" sz="2800" dirty="0" smtClean="0"/>
              <a:t>My primary goal after graduating is to apply for higher education in fields which interest me. My primary interest is astrophysics or astronomy (implementing my CS knowledge in the astrophysics and astronomy fields). But my primary interest might change depending to what other fields I find interesting in the upcoming years.</a:t>
            </a:r>
            <a:r>
              <a:rPr lang="en-US" sz="2800" dirty="0"/>
              <a:t> Since we are talking about higher education going abroad is the best option I believe. </a:t>
            </a:r>
          </a:p>
          <a:p>
            <a:endParaRPr lang="en-US" sz="2800" dirty="0" smtClean="0"/>
          </a:p>
        </p:txBody>
      </p:sp>
    </p:spTree>
    <p:extLst>
      <p:ext uri="{BB962C8B-B14F-4D97-AF65-F5344CB8AC3E}">
        <p14:creationId xmlns:p14="http://schemas.microsoft.com/office/powerpoint/2010/main" val="743779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465" y="289709"/>
            <a:ext cx="10456752" cy="6002449"/>
          </a:xfrm>
        </p:spPr>
        <p:txBody>
          <a:bodyPr/>
          <a:lstStyle/>
          <a:p>
            <a:r>
              <a:rPr lang="en-US" dirty="0" smtClean="0"/>
              <a:t>At this point, I believe, I have received higher education from a renowned university in fields that interest me. Next thing on my mind  is to</a:t>
            </a:r>
          </a:p>
          <a:p>
            <a:pPr marL="0" indent="0">
              <a:buNone/>
            </a:pPr>
            <a:r>
              <a:rPr lang="en-US" dirty="0" smtClean="0"/>
              <a:t> 								LOOK FOR A JOB</a:t>
            </a:r>
            <a:br>
              <a:rPr lang="en-US" dirty="0" smtClean="0"/>
            </a:br>
            <a:r>
              <a:rPr lang="en-US" dirty="0" smtClean="0"/>
              <a:t>	The present “me” would love to apply to NASA or any other space exploration 	companies (I mean getting a job at NASA would be pretty cool at any stage in 	life) but, then again, the future “me” might think otherwise. </a:t>
            </a:r>
            <a:br>
              <a:rPr lang="en-US" dirty="0" smtClean="0"/>
            </a:br>
            <a:r>
              <a:rPr lang="en-US" dirty="0" smtClean="0"/>
              <a:t/>
            </a:r>
            <a:br>
              <a:rPr lang="en-US" dirty="0" smtClean="0"/>
            </a:br>
            <a:r>
              <a:rPr lang="en-US" dirty="0" smtClean="0"/>
              <a:t>	 As mentioned earlier, my primary interest is heavily dependent on the 	upcoming 	years; so, I’d let the future “me” decide where to apply. But my 	company must 	fulfil some certain criteria which are – must be innovative, 	must earn honestly, 	must not cause negative impacts on the society or 	environment, must not be too 	physically or mentally demanding of their 	employees, and ….</a:t>
            </a:r>
            <a:r>
              <a:rPr lang="en-US" dirty="0"/>
              <a:t>y</a:t>
            </a:r>
            <a:r>
              <a:rPr lang="en-US" dirty="0" smtClean="0"/>
              <a:t>eah</a:t>
            </a:r>
            <a:r>
              <a:rPr lang="en-US" dirty="0"/>
              <a:t>, that pretty </a:t>
            </a:r>
            <a:r>
              <a:rPr lang="en-US" dirty="0" smtClean="0"/>
              <a:t>	much </a:t>
            </a:r>
            <a:r>
              <a:rPr lang="en-US" dirty="0"/>
              <a:t>fits the </a:t>
            </a:r>
            <a:r>
              <a:rPr lang="en-US" dirty="0" smtClean="0"/>
              <a:t>bill.</a:t>
            </a:r>
          </a:p>
          <a:p>
            <a:r>
              <a:rPr lang="en-US" dirty="0" smtClean="0"/>
              <a:t> I do wish to open my startup if I ever get an Eureka moment.</a:t>
            </a:r>
            <a:endParaRPr lang="en-US" dirty="0"/>
          </a:p>
        </p:txBody>
      </p:sp>
    </p:spTree>
    <p:extLst>
      <p:ext uri="{BB962C8B-B14F-4D97-AF65-F5344CB8AC3E}">
        <p14:creationId xmlns:p14="http://schemas.microsoft.com/office/powerpoint/2010/main" val="3696641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60079"/>
            <a:ext cx="10018713" cy="4931121"/>
          </a:xfrm>
        </p:spPr>
        <p:txBody>
          <a:bodyPr/>
          <a:lstStyle/>
          <a:p>
            <a:r>
              <a:rPr lang="en-US" dirty="0" smtClean="0"/>
              <a:t>At this point in life, I expect myself to have a somewhat stable job and a decent income. Marriage would be a pretty good decision if I find someone special to me.</a:t>
            </a:r>
          </a:p>
          <a:p>
            <a:r>
              <a:rPr lang="en-US" dirty="0" smtClean="0"/>
              <a:t>Well, back to career and stuff……</a:t>
            </a:r>
            <a:br>
              <a:rPr lang="en-US" dirty="0" smtClean="0"/>
            </a:br>
            <a:r>
              <a:rPr lang="en-US" dirty="0" smtClean="0"/>
              <a:t>I’ll work hard till I discover or invent something new to help humanity or at least a somewhat decent invention which can help a handful of people. </a:t>
            </a:r>
          </a:p>
          <a:p>
            <a:r>
              <a:rPr lang="en-US" dirty="0" smtClean="0"/>
              <a:t>I also want to actively play as a bass guitarist in a band at some point in my career. I also wish to make original music (I don’t want to brag but believe I have a pretty decent taste in music)</a:t>
            </a:r>
          </a:p>
        </p:txBody>
      </p:sp>
    </p:spTree>
    <p:extLst>
      <p:ext uri="{BB962C8B-B14F-4D97-AF65-F5344CB8AC3E}">
        <p14:creationId xmlns:p14="http://schemas.microsoft.com/office/powerpoint/2010/main" val="2240696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768" y="1050203"/>
            <a:ext cx="10018255" cy="4740998"/>
          </a:xfrm>
        </p:spPr>
        <p:txBody>
          <a:bodyPr/>
          <a:lstStyle/>
          <a:p>
            <a:r>
              <a:rPr lang="en-US" dirty="0" smtClean="0"/>
              <a:t>At this point in life I believe I have earned enough money for me and my family. I would, hence, donate a portion of my wealth to charity and to save the environment.</a:t>
            </a:r>
          </a:p>
          <a:p>
            <a:r>
              <a:rPr lang="en-US" dirty="0" smtClean="0"/>
              <a:t>And, that’s it I guess. I also wish that I’d never change the ways I lead my life. I lead my life according to a set of ideologies and my ideologies let me stay true to myself and live my life accordingly. All these sets of beliefs define who I am. I won’t call these ideologies “good” or “bad” because these terms are completely subjective but I believe my ideologies aren’t detrimental to humanity. So, they can called be good (?) But I do not wish to make a major change in these sets of beliefs without  a proper logical reasoning. Logical changes are acceptable since, everything changes with the passage of time .</a:t>
            </a:r>
            <a:endParaRPr lang="en-US" dirty="0"/>
          </a:p>
        </p:txBody>
      </p:sp>
    </p:spTree>
    <p:extLst>
      <p:ext uri="{BB962C8B-B14F-4D97-AF65-F5344CB8AC3E}">
        <p14:creationId xmlns:p14="http://schemas.microsoft.com/office/powerpoint/2010/main" val="1051771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1831" y="1653010"/>
            <a:ext cx="10018713" cy="3124201"/>
          </a:xfrm>
        </p:spPr>
        <p:txBody>
          <a:bodyPr>
            <a:normAutofit/>
          </a:bodyPr>
          <a:lstStyle/>
          <a:p>
            <a:pPr marL="0" indent="0">
              <a:buNone/>
            </a:pPr>
            <a:r>
              <a:rPr lang="en-US" sz="8800" dirty="0" smtClean="0"/>
              <a:t>THE END </a:t>
            </a:r>
            <a:endParaRPr lang="en-US" sz="8800" dirty="0"/>
          </a:p>
        </p:txBody>
      </p:sp>
    </p:spTree>
    <p:extLst>
      <p:ext uri="{BB962C8B-B14F-4D97-AF65-F5344CB8AC3E}">
        <p14:creationId xmlns:p14="http://schemas.microsoft.com/office/powerpoint/2010/main" val="3677009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370</TotalTime>
  <Words>501</Words>
  <Application>Microsoft Office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Century Schoolbook</vt:lpstr>
      <vt:lpstr>Corbel</vt:lpstr>
      <vt:lpstr>Parallax</vt:lpstr>
      <vt:lpstr> What I expect from myself after IUT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What I expect from myself after IUT education</dc:title>
  <dc:creator>Farhan Ishmam</dc:creator>
  <cp:lastModifiedBy>Farhan Ishmam</cp:lastModifiedBy>
  <cp:revision>13</cp:revision>
  <dcterms:created xsi:type="dcterms:W3CDTF">2020-01-20T11:31:24Z</dcterms:created>
  <dcterms:modified xsi:type="dcterms:W3CDTF">2020-01-20T17:42:04Z</dcterms:modified>
</cp:coreProperties>
</file>