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48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6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9" r:id="rId43"/>
    <p:sldId id="310" r:id="rId44"/>
    <p:sldId id="311" r:id="rId45"/>
    <p:sldId id="312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94" autoAdjust="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85310-E61C-4450-804A-E4B94E4C63E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5BD6B3-A588-4347-92B3-E14AE90382B9}">
      <dgm:prSet/>
      <dgm:spPr/>
      <dgm:t>
        <a:bodyPr/>
        <a:lstStyle/>
        <a:p>
          <a:r>
            <a:rPr lang="en-US"/>
            <a:t>Fariha Anjum – 180041119</a:t>
          </a:r>
        </a:p>
      </dgm:t>
    </dgm:pt>
    <dgm:pt modelId="{51BDE87A-C149-44DB-AC21-90E8B1B1BC0F}" type="parTrans" cxnId="{55EDC662-D537-4D44-9109-5C44E67CC21B}">
      <dgm:prSet/>
      <dgm:spPr/>
      <dgm:t>
        <a:bodyPr/>
        <a:lstStyle/>
        <a:p>
          <a:endParaRPr lang="en-US"/>
        </a:p>
      </dgm:t>
    </dgm:pt>
    <dgm:pt modelId="{3AAAB1E4-2BF7-45FF-A29C-CBB9D603CA87}" type="sibTrans" cxnId="{55EDC662-D537-4D44-9109-5C44E67CC21B}">
      <dgm:prSet/>
      <dgm:spPr/>
      <dgm:t>
        <a:bodyPr/>
        <a:lstStyle/>
        <a:p>
          <a:endParaRPr lang="en-US"/>
        </a:p>
      </dgm:t>
    </dgm:pt>
    <dgm:pt modelId="{F0B76BD7-723E-4E64-A199-E41659AAD571}">
      <dgm:prSet/>
      <dgm:spPr/>
      <dgm:t>
        <a:bodyPr/>
        <a:lstStyle/>
        <a:p>
          <a:r>
            <a:rPr lang="en-US"/>
            <a:t>Farhan Ishmam – 180041120</a:t>
          </a:r>
        </a:p>
      </dgm:t>
    </dgm:pt>
    <dgm:pt modelId="{A2967BF8-0F25-485E-BB7C-54B6B8D5C05C}" type="parTrans" cxnId="{1F3B7FB0-F974-4513-905A-619A42043314}">
      <dgm:prSet/>
      <dgm:spPr/>
      <dgm:t>
        <a:bodyPr/>
        <a:lstStyle/>
        <a:p>
          <a:endParaRPr lang="en-US"/>
        </a:p>
      </dgm:t>
    </dgm:pt>
    <dgm:pt modelId="{F5CAB659-A6F4-4BE6-969A-AF754A36AAC1}" type="sibTrans" cxnId="{1F3B7FB0-F974-4513-905A-619A42043314}">
      <dgm:prSet/>
      <dgm:spPr/>
      <dgm:t>
        <a:bodyPr/>
        <a:lstStyle/>
        <a:p>
          <a:endParaRPr lang="en-US"/>
        </a:p>
      </dgm:t>
    </dgm:pt>
    <dgm:pt modelId="{A0FCD4FF-583A-4393-986D-20155B427464}">
      <dgm:prSet/>
      <dgm:spPr/>
      <dgm:t>
        <a:bodyPr/>
        <a:lstStyle/>
        <a:p>
          <a:r>
            <a:rPr lang="en-US"/>
            <a:t>Adnan Abdullah – 180041121</a:t>
          </a:r>
        </a:p>
      </dgm:t>
    </dgm:pt>
    <dgm:pt modelId="{15CADAC4-2039-4EC3-8CA8-43C076B7F375}" type="parTrans" cxnId="{1B7E2AFE-AC62-46DE-A335-D3A0F5AB4B91}">
      <dgm:prSet/>
      <dgm:spPr/>
      <dgm:t>
        <a:bodyPr/>
        <a:lstStyle/>
        <a:p>
          <a:endParaRPr lang="en-US"/>
        </a:p>
      </dgm:t>
    </dgm:pt>
    <dgm:pt modelId="{C8AB2667-A28C-4BB8-9158-C09CC2A06C79}" type="sibTrans" cxnId="{1B7E2AFE-AC62-46DE-A335-D3A0F5AB4B91}">
      <dgm:prSet/>
      <dgm:spPr/>
      <dgm:t>
        <a:bodyPr/>
        <a:lstStyle/>
        <a:p>
          <a:endParaRPr lang="en-US"/>
        </a:p>
      </dgm:t>
    </dgm:pt>
    <dgm:pt modelId="{8E96CCC5-0504-481F-AF50-9BB53BB5B055}">
      <dgm:prSet/>
      <dgm:spPr/>
      <dgm:t>
        <a:bodyPr/>
        <a:lstStyle/>
        <a:p>
          <a:r>
            <a:rPr lang="en-US"/>
            <a:t>Md. Ashraful Islam – 180041122</a:t>
          </a:r>
        </a:p>
      </dgm:t>
    </dgm:pt>
    <dgm:pt modelId="{D5587968-580A-4578-B894-0B601D7A4176}" type="parTrans" cxnId="{B62A5FBE-43B9-48CC-93D2-1B405329D7F2}">
      <dgm:prSet/>
      <dgm:spPr/>
      <dgm:t>
        <a:bodyPr/>
        <a:lstStyle/>
        <a:p>
          <a:endParaRPr lang="en-US"/>
        </a:p>
      </dgm:t>
    </dgm:pt>
    <dgm:pt modelId="{062E155F-C788-4E3C-B5C1-10ADA0E625D2}" type="sibTrans" cxnId="{B62A5FBE-43B9-48CC-93D2-1B405329D7F2}">
      <dgm:prSet/>
      <dgm:spPr/>
      <dgm:t>
        <a:bodyPr/>
        <a:lstStyle/>
        <a:p>
          <a:endParaRPr lang="en-US"/>
        </a:p>
      </dgm:t>
    </dgm:pt>
    <dgm:pt modelId="{477018E7-35B7-4ED4-9278-C13EBF56287E}">
      <dgm:prSet/>
      <dgm:spPr/>
      <dgm:t>
        <a:bodyPr/>
        <a:lstStyle/>
        <a:p>
          <a:r>
            <a:rPr lang="en-US"/>
            <a:t>Atiqur Rahman – 180041123</a:t>
          </a:r>
        </a:p>
      </dgm:t>
    </dgm:pt>
    <dgm:pt modelId="{C8FA964B-8B58-4B29-AB48-13D63929DBBD}" type="parTrans" cxnId="{B1B31F4A-1787-407C-8913-9419AFB6A42D}">
      <dgm:prSet/>
      <dgm:spPr/>
      <dgm:t>
        <a:bodyPr/>
        <a:lstStyle/>
        <a:p>
          <a:endParaRPr lang="en-US"/>
        </a:p>
      </dgm:t>
    </dgm:pt>
    <dgm:pt modelId="{B5CF68A1-9BD7-4233-A662-0423DC92F8C9}" type="sibTrans" cxnId="{B1B31F4A-1787-407C-8913-9419AFB6A42D}">
      <dgm:prSet/>
      <dgm:spPr/>
      <dgm:t>
        <a:bodyPr/>
        <a:lstStyle/>
        <a:p>
          <a:endParaRPr lang="en-US"/>
        </a:p>
      </dgm:t>
    </dgm:pt>
    <dgm:pt modelId="{7F97875F-DF0C-4B5A-9C6E-9F995993F061}">
      <dgm:prSet/>
      <dgm:spPr/>
      <dgm:t>
        <a:bodyPr/>
        <a:lstStyle/>
        <a:p>
          <a:r>
            <a:rPr lang="en-US"/>
            <a:t>Farhan Saif - 180041124</a:t>
          </a:r>
        </a:p>
      </dgm:t>
    </dgm:pt>
    <dgm:pt modelId="{88F44B85-727E-40FE-998C-46F31D2086AD}" type="parTrans" cxnId="{27882255-89B9-48B2-BC0C-A561F0BCDA9C}">
      <dgm:prSet/>
      <dgm:spPr/>
      <dgm:t>
        <a:bodyPr/>
        <a:lstStyle/>
        <a:p>
          <a:endParaRPr lang="en-US"/>
        </a:p>
      </dgm:t>
    </dgm:pt>
    <dgm:pt modelId="{0EA33EC2-A8E9-41F3-9264-76C7E9E338E2}" type="sibTrans" cxnId="{27882255-89B9-48B2-BC0C-A561F0BCDA9C}">
      <dgm:prSet/>
      <dgm:spPr/>
      <dgm:t>
        <a:bodyPr/>
        <a:lstStyle/>
        <a:p>
          <a:endParaRPr lang="en-US"/>
        </a:p>
      </dgm:t>
    </dgm:pt>
    <dgm:pt modelId="{5082BE98-06C2-4227-9E21-309DDA98CDC3}" type="pres">
      <dgm:prSet presAssocID="{4AB85310-E61C-4450-804A-E4B94E4C63E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23075F4-0DEB-4816-95E0-5FB4D0AEFB61}" type="pres">
      <dgm:prSet presAssocID="{CE5BD6B3-A588-4347-92B3-E14AE90382B9}" presName="thickLine" presStyleLbl="alignNode1" presStyleIdx="0" presStyleCnt="6"/>
      <dgm:spPr/>
    </dgm:pt>
    <dgm:pt modelId="{0762DF7E-EC20-4826-977A-A25DF2FF9665}" type="pres">
      <dgm:prSet presAssocID="{CE5BD6B3-A588-4347-92B3-E14AE90382B9}" presName="horz1" presStyleCnt="0"/>
      <dgm:spPr/>
    </dgm:pt>
    <dgm:pt modelId="{9B4A47D6-568D-483A-97C6-513018018F71}" type="pres">
      <dgm:prSet presAssocID="{CE5BD6B3-A588-4347-92B3-E14AE90382B9}" presName="tx1" presStyleLbl="revTx" presStyleIdx="0" presStyleCnt="6"/>
      <dgm:spPr/>
      <dgm:t>
        <a:bodyPr/>
        <a:lstStyle/>
        <a:p>
          <a:endParaRPr lang="en-US"/>
        </a:p>
      </dgm:t>
    </dgm:pt>
    <dgm:pt modelId="{01496D44-BF94-4FD9-A084-9990D4E69041}" type="pres">
      <dgm:prSet presAssocID="{CE5BD6B3-A588-4347-92B3-E14AE90382B9}" presName="vert1" presStyleCnt="0"/>
      <dgm:spPr/>
    </dgm:pt>
    <dgm:pt modelId="{07195DB8-E379-4C7B-96BD-F3AB6DAD305D}" type="pres">
      <dgm:prSet presAssocID="{F0B76BD7-723E-4E64-A199-E41659AAD571}" presName="thickLine" presStyleLbl="alignNode1" presStyleIdx="1" presStyleCnt="6"/>
      <dgm:spPr/>
    </dgm:pt>
    <dgm:pt modelId="{13811EB4-1775-4CC1-A832-BC1C613BF52B}" type="pres">
      <dgm:prSet presAssocID="{F0B76BD7-723E-4E64-A199-E41659AAD571}" presName="horz1" presStyleCnt="0"/>
      <dgm:spPr/>
    </dgm:pt>
    <dgm:pt modelId="{AB52BD4A-30DF-4AE5-832F-1046C5A1A54E}" type="pres">
      <dgm:prSet presAssocID="{F0B76BD7-723E-4E64-A199-E41659AAD571}" presName="tx1" presStyleLbl="revTx" presStyleIdx="1" presStyleCnt="6"/>
      <dgm:spPr/>
      <dgm:t>
        <a:bodyPr/>
        <a:lstStyle/>
        <a:p>
          <a:endParaRPr lang="en-US"/>
        </a:p>
      </dgm:t>
    </dgm:pt>
    <dgm:pt modelId="{B04D43A4-8315-4594-B4DC-7077FCFA6B73}" type="pres">
      <dgm:prSet presAssocID="{F0B76BD7-723E-4E64-A199-E41659AAD571}" presName="vert1" presStyleCnt="0"/>
      <dgm:spPr/>
    </dgm:pt>
    <dgm:pt modelId="{6DE79D84-C8BF-4507-860A-D8A28C6B0AC1}" type="pres">
      <dgm:prSet presAssocID="{A0FCD4FF-583A-4393-986D-20155B427464}" presName="thickLine" presStyleLbl="alignNode1" presStyleIdx="2" presStyleCnt="6"/>
      <dgm:spPr/>
    </dgm:pt>
    <dgm:pt modelId="{A45CCF2D-0087-4ED8-B46C-FD9D12A4FCC2}" type="pres">
      <dgm:prSet presAssocID="{A0FCD4FF-583A-4393-986D-20155B427464}" presName="horz1" presStyleCnt="0"/>
      <dgm:spPr/>
    </dgm:pt>
    <dgm:pt modelId="{95F7FDB5-7DE3-40B1-9509-6456FD7C4B02}" type="pres">
      <dgm:prSet presAssocID="{A0FCD4FF-583A-4393-986D-20155B427464}" presName="tx1" presStyleLbl="revTx" presStyleIdx="2" presStyleCnt="6"/>
      <dgm:spPr/>
      <dgm:t>
        <a:bodyPr/>
        <a:lstStyle/>
        <a:p>
          <a:endParaRPr lang="en-US"/>
        </a:p>
      </dgm:t>
    </dgm:pt>
    <dgm:pt modelId="{0180703C-1CCA-43E9-8510-003C335A3769}" type="pres">
      <dgm:prSet presAssocID="{A0FCD4FF-583A-4393-986D-20155B427464}" presName="vert1" presStyleCnt="0"/>
      <dgm:spPr/>
    </dgm:pt>
    <dgm:pt modelId="{F1C1E9D4-2F70-43EA-A02F-2C080BCC9473}" type="pres">
      <dgm:prSet presAssocID="{8E96CCC5-0504-481F-AF50-9BB53BB5B055}" presName="thickLine" presStyleLbl="alignNode1" presStyleIdx="3" presStyleCnt="6"/>
      <dgm:spPr/>
    </dgm:pt>
    <dgm:pt modelId="{31366546-2229-4318-AF9B-72519021650A}" type="pres">
      <dgm:prSet presAssocID="{8E96CCC5-0504-481F-AF50-9BB53BB5B055}" presName="horz1" presStyleCnt="0"/>
      <dgm:spPr/>
    </dgm:pt>
    <dgm:pt modelId="{1C3B14AB-34BF-4A1D-B4D7-22703DF982DA}" type="pres">
      <dgm:prSet presAssocID="{8E96CCC5-0504-481F-AF50-9BB53BB5B055}" presName="tx1" presStyleLbl="revTx" presStyleIdx="3" presStyleCnt="6"/>
      <dgm:spPr/>
      <dgm:t>
        <a:bodyPr/>
        <a:lstStyle/>
        <a:p>
          <a:endParaRPr lang="en-US"/>
        </a:p>
      </dgm:t>
    </dgm:pt>
    <dgm:pt modelId="{3A590468-8852-46ED-B71D-81914A115437}" type="pres">
      <dgm:prSet presAssocID="{8E96CCC5-0504-481F-AF50-9BB53BB5B055}" presName="vert1" presStyleCnt="0"/>
      <dgm:spPr/>
    </dgm:pt>
    <dgm:pt modelId="{3BDDB3FA-92FF-4CCE-A38A-DF268AD69C1F}" type="pres">
      <dgm:prSet presAssocID="{477018E7-35B7-4ED4-9278-C13EBF56287E}" presName="thickLine" presStyleLbl="alignNode1" presStyleIdx="4" presStyleCnt="6"/>
      <dgm:spPr/>
    </dgm:pt>
    <dgm:pt modelId="{63019D84-D7F8-4304-A4A3-03E5025DD3E1}" type="pres">
      <dgm:prSet presAssocID="{477018E7-35B7-4ED4-9278-C13EBF56287E}" presName="horz1" presStyleCnt="0"/>
      <dgm:spPr/>
    </dgm:pt>
    <dgm:pt modelId="{8D2BB6C9-5021-4F58-9236-6F4A32D64D32}" type="pres">
      <dgm:prSet presAssocID="{477018E7-35B7-4ED4-9278-C13EBF56287E}" presName="tx1" presStyleLbl="revTx" presStyleIdx="4" presStyleCnt="6"/>
      <dgm:spPr/>
      <dgm:t>
        <a:bodyPr/>
        <a:lstStyle/>
        <a:p>
          <a:endParaRPr lang="en-US"/>
        </a:p>
      </dgm:t>
    </dgm:pt>
    <dgm:pt modelId="{C0D80B3C-83E1-4306-ABC6-699A7257FE77}" type="pres">
      <dgm:prSet presAssocID="{477018E7-35B7-4ED4-9278-C13EBF56287E}" presName="vert1" presStyleCnt="0"/>
      <dgm:spPr/>
    </dgm:pt>
    <dgm:pt modelId="{F06183DD-124B-4688-B596-38C1FBB2DC6E}" type="pres">
      <dgm:prSet presAssocID="{7F97875F-DF0C-4B5A-9C6E-9F995993F061}" presName="thickLine" presStyleLbl="alignNode1" presStyleIdx="5" presStyleCnt="6"/>
      <dgm:spPr/>
    </dgm:pt>
    <dgm:pt modelId="{8ED0D5CC-B91B-4FC1-A553-9E3A69BBA7B7}" type="pres">
      <dgm:prSet presAssocID="{7F97875F-DF0C-4B5A-9C6E-9F995993F061}" presName="horz1" presStyleCnt="0"/>
      <dgm:spPr/>
    </dgm:pt>
    <dgm:pt modelId="{EA10820A-8E4D-49F0-873F-3F766F34FCC3}" type="pres">
      <dgm:prSet presAssocID="{7F97875F-DF0C-4B5A-9C6E-9F995993F061}" presName="tx1" presStyleLbl="revTx" presStyleIdx="5" presStyleCnt="6"/>
      <dgm:spPr/>
      <dgm:t>
        <a:bodyPr/>
        <a:lstStyle/>
        <a:p>
          <a:endParaRPr lang="en-US"/>
        </a:p>
      </dgm:t>
    </dgm:pt>
    <dgm:pt modelId="{4B69A5CA-3CC0-4FD0-A9BA-A0920492715F}" type="pres">
      <dgm:prSet presAssocID="{7F97875F-DF0C-4B5A-9C6E-9F995993F061}" presName="vert1" presStyleCnt="0"/>
      <dgm:spPr/>
    </dgm:pt>
  </dgm:ptLst>
  <dgm:cxnLst>
    <dgm:cxn modelId="{B1B31F4A-1787-407C-8913-9419AFB6A42D}" srcId="{4AB85310-E61C-4450-804A-E4B94E4C63EC}" destId="{477018E7-35B7-4ED4-9278-C13EBF56287E}" srcOrd="4" destOrd="0" parTransId="{C8FA964B-8B58-4B29-AB48-13D63929DBBD}" sibTransId="{B5CF68A1-9BD7-4233-A662-0423DC92F8C9}"/>
    <dgm:cxn modelId="{FE4D7FD8-09B2-4828-9ADD-5E61FA299AD5}" type="presOf" srcId="{8E96CCC5-0504-481F-AF50-9BB53BB5B055}" destId="{1C3B14AB-34BF-4A1D-B4D7-22703DF982DA}" srcOrd="0" destOrd="0" presId="urn:microsoft.com/office/officeart/2008/layout/LinedList"/>
    <dgm:cxn modelId="{B62A5FBE-43B9-48CC-93D2-1B405329D7F2}" srcId="{4AB85310-E61C-4450-804A-E4B94E4C63EC}" destId="{8E96CCC5-0504-481F-AF50-9BB53BB5B055}" srcOrd="3" destOrd="0" parTransId="{D5587968-580A-4578-B894-0B601D7A4176}" sibTransId="{062E155F-C788-4E3C-B5C1-10ADA0E625D2}"/>
    <dgm:cxn modelId="{475BF410-B7A1-4CE7-8B7A-9278B580ECE8}" type="presOf" srcId="{4AB85310-E61C-4450-804A-E4B94E4C63EC}" destId="{5082BE98-06C2-4227-9E21-309DDA98CDC3}" srcOrd="0" destOrd="0" presId="urn:microsoft.com/office/officeart/2008/layout/LinedList"/>
    <dgm:cxn modelId="{55EDC662-D537-4D44-9109-5C44E67CC21B}" srcId="{4AB85310-E61C-4450-804A-E4B94E4C63EC}" destId="{CE5BD6B3-A588-4347-92B3-E14AE90382B9}" srcOrd="0" destOrd="0" parTransId="{51BDE87A-C149-44DB-AC21-90E8B1B1BC0F}" sibTransId="{3AAAB1E4-2BF7-45FF-A29C-CBB9D603CA87}"/>
    <dgm:cxn modelId="{ADB53C9B-91AA-44AB-ADE9-47404CC0C7CB}" type="presOf" srcId="{A0FCD4FF-583A-4393-986D-20155B427464}" destId="{95F7FDB5-7DE3-40B1-9509-6456FD7C4B02}" srcOrd="0" destOrd="0" presId="urn:microsoft.com/office/officeart/2008/layout/LinedList"/>
    <dgm:cxn modelId="{63258040-8B98-4261-9F86-661BD96E191B}" type="presOf" srcId="{F0B76BD7-723E-4E64-A199-E41659AAD571}" destId="{AB52BD4A-30DF-4AE5-832F-1046C5A1A54E}" srcOrd="0" destOrd="0" presId="urn:microsoft.com/office/officeart/2008/layout/LinedList"/>
    <dgm:cxn modelId="{1B7E2AFE-AC62-46DE-A335-D3A0F5AB4B91}" srcId="{4AB85310-E61C-4450-804A-E4B94E4C63EC}" destId="{A0FCD4FF-583A-4393-986D-20155B427464}" srcOrd="2" destOrd="0" parTransId="{15CADAC4-2039-4EC3-8CA8-43C076B7F375}" sibTransId="{C8AB2667-A28C-4BB8-9158-C09CC2A06C79}"/>
    <dgm:cxn modelId="{27882255-89B9-48B2-BC0C-A561F0BCDA9C}" srcId="{4AB85310-E61C-4450-804A-E4B94E4C63EC}" destId="{7F97875F-DF0C-4B5A-9C6E-9F995993F061}" srcOrd="5" destOrd="0" parTransId="{88F44B85-727E-40FE-998C-46F31D2086AD}" sibTransId="{0EA33EC2-A8E9-41F3-9264-76C7E9E338E2}"/>
    <dgm:cxn modelId="{021D382E-4EF7-45C7-8D69-83EB36C73EBC}" type="presOf" srcId="{7F97875F-DF0C-4B5A-9C6E-9F995993F061}" destId="{EA10820A-8E4D-49F0-873F-3F766F34FCC3}" srcOrd="0" destOrd="0" presId="urn:microsoft.com/office/officeart/2008/layout/LinedList"/>
    <dgm:cxn modelId="{B49A649C-1436-4A6F-BFBD-F071BC3E18FA}" type="presOf" srcId="{CE5BD6B3-A588-4347-92B3-E14AE90382B9}" destId="{9B4A47D6-568D-483A-97C6-513018018F71}" srcOrd="0" destOrd="0" presId="urn:microsoft.com/office/officeart/2008/layout/LinedList"/>
    <dgm:cxn modelId="{463AAF45-4BCC-40E0-81FE-50DD968F997A}" type="presOf" srcId="{477018E7-35B7-4ED4-9278-C13EBF56287E}" destId="{8D2BB6C9-5021-4F58-9236-6F4A32D64D32}" srcOrd="0" destOrd="0" presId="urn:microsoft.com/office/officeart/2008/layout/LinedList"/>
    <dgm:cxn modelId="{1F3B7FB0-F974-4513-905A-619A42043314}" srcId="{4AB85310-E61C-4450-804A-E4B94E4C63EC}" destId="{F0B76BD7-723E-4E64-A199-E41659AAD571}" srcOrd="1" destOrd="0" parTransId="{A2967BF8-0F25-485E-BB7C-54B6B8D5C05C}" sibTransId="{F5CAB659-A6F4-4BE6-969A-AF754A36AAC1}"/>
    <dgm:cxn modelId="{EFD89989-2389-46BD-9D6A-831C786ED71C}" type="presParOf" srcId="{5082BE98-06C2-4227-9E21-309DDA98CDC3}" destId="{A23075F4-0DEB-4816-95E0-5FB4D0AEFB61}" srcOrd="0" destOrd="0" presId="urn:microsoft.com/office/officeart/2008/layout/LinedList"/>
    <dgm:cxn modelId="{08C5D6A8-5529-4D3D-A160-1952A51759BA}" type="presParOf" srcId="{5082BE98-06C2-4227-9E21-309DDA98CDC3}" destId="{0762DF7E-EC20-4826-977A-A25DF2FF9665}" srcOrd="1" destOrd="0" presId="urn:microsoft.com/office/officeart/2008/layout/LinedList"/>
    <dgm:cxn modelId="{9DCC646B-1217-4A1B-A317-4281EB9036E9}" type="presParOf" srcId="{0762DF7E-EC20-4826-977A-A25DF2FF9665}" destId="{9B4A47D6-568D-483A-97C6-513018018F71}" srcOrd="0" destOrd="0" presId="urn:microsoft.com/office/officeart/2008/layout/LinedList"/>
    <dgm:cxn modelId="{967E3437-0B81-476A-BADA-FFC9986166C1}" type="presParOf" srcId="{0762DF7E-EC20-4826-977A-A25DF2FF9665}" destId="{01496D44-BF94-4FD9-A084-9990D4E69041}" srcOrd="1" destOrd="0" presId="urn:microsoft.com/office/officeart/2008/layout/LinedList"/>
    <dgm:cxn modelId="{30EA87FF-264D-44D4-836B-449B9F7D4F36}" type="presParOf" srcId="{5082BE98-06C2-4227-9E21-309DDA98CDC3}" destId="{07195DB8-E379-4C7B-96BD-F3AB6DAD305D}" srcOrd="2" destOrd="0" presId="urn:microsoft.com/office/officeart/2008/layout/LinedList"/>
    <dgm:cxn modelId="{FAF9D3C4-ACC2-48B8-AAD3-45F5520CED3B}" type="presParOf" srcId="{5082BE98-06C2-4227-9E21-309DDA98CDC3}" destId="{13811EB4-1775-4CC1-A832-BC1C613BF52B}" srcOrd="3" destOrd="0" presId="urn:microsoft.com/office/officeart/2008/layout/LinedList"/>
    <dgm:cxn modelId="{951E22A1-CA22-4523-BFE7-90ECDF727225}" type="presParOf" srcId="{13811EB4-1775-4CC1-A832-BC1C613BF52B}" destId="{AB52BD4A-30DF-4AE5-832F-1046C5A1A54E}" srcOrd="0" destOrd="0" presId="urn:microsoft.com/office/officeart/2008/layout/LinedList"/>
    <dgm:cxn modelId="{C33CFD76-66DE-42FE-B52B-77909E3062B8}" type="presParOf" srcId="{13811EB4-1775-4CC1-A832-BC1C613BF52B}" destId="{B04D43A4-8315-4594-B4DC-7077FCFA6B73}" srcOrd="1" destOrd="0" presId="urn:microsoft.com/office/officeart/2008/layout/LinedList"/>
    <dgm:cxn modelId="{1C3D4006-98C2-4B1B-B4F2-C45DBCB8EFA5}" type="presParOf" srcId="{5082BE98-06C2-4227-9E21-309DDA98CDC3}" destId="{6DE79D84-C8BF-4507-860A-D8A28C6B0AC1}" srcOrd="4" destOrd="0" presId="urn:microsoft.com/office/officeart/2008/layout/LinedList"/>
    <dgm:cxn modelId="{AB58B883-01BF-4C7C-9F5D-748BE394D1C5}" type="presParOf" srcId="{5082BE98-06C2-4227-9E21-309DDA98CDC3}" destId="{A45CCF2D-0087-4ED8-B46C-FD9D12A4FCC2}" srcOrd="5" destOrd="0" presId="urn:microsoft.com/office/officeart/2008/layout/LinedList"/>
    <dgm:cxn modelId="{055FAE0F-7663-4A28-8A2B-EEB8A1A88047}" type="presParOf" srcId="{A45CCF2D-0087-4ED8-B46C-FD9D12A4FCC2}" destId="{95F7FDB5-7DE3-40B1-9509-6456FD7C4B02}" srcOrd="0" destOrd="0" presId="urn:microsoft.com/office/officeart/2008/layout/LinedList"/>
    <dgm:cxn modelId="{802208E2-39AD-40E7-BFA0-A6DD32993096}" type="presParOf" srcId="{A45CCF2D-0087-4ED8-B46C-FD9D12A4FCC2}" destId="{0180703C-1CCA-43E9-8510-003C335A3769}" srcOrd="1" destOrd="0" presId="urn:microsoft.com/office/officeart/2008/layout/LinedList"/>
    <dgm:cxn modelId="{3F02FA95-25B5-408B-8CF6-51523C659A01}" type="presParOf" srcId="{5082BE98-06C2-4227-9E21-309DDA98CDC3}" destId="{F1C1E9D4-2F70-43EA-A02F-2C080BCC9473}" srcOrd="6" destOrd="0" presId="urn:microsoft.com/office/officeart/2008/layout/LinedList"/>
    <dgm:cxn modelId="{F9198AD7-4D9C-47CB-BB10-9BE7C7D34206}" type="presParOf" srcId="{5082BE98-06C2-4227-9E21-309DDA98CDC3}" destId="{31366546-2229-4318-AF9B-72519021650A}" srcOrd="7" destOrd="0" presId="urn:microsoft.com/office/officeart/2008/layout/LinedList"/>
    <dgm:cxn modelId="{B4B4CEB8-F403-4D64-AC5A-712B970F4BC9}" type="presParOf" srcId="{31366546-2229-4318-AF9B-72519021650A}" destId="{1C3B14AB-34BF-4A1D-B4D7-22703DF982DA}" srcOrd="0" destOrd="0" presId="urn:microsoft.com/office/officeart/2008/layout/LinedList"/>
    <dgm:cxn modelId="{C517A44F-26FF-470B-9D7D-E3132729F9AD}" type="presParOf" srcId="{31366546-2229-4318-AF9B-72519021650A}" destId="{3A590468-8852-46ED-B71D-81914A115437}" srcOrd="1" destOrd="0" presId="urn:microsoft.com/office/officeart/2008/layout/LinedList"/>
    <dgm:cxn modelId="{89708D5A-2E96-4EEC-A3AD-C89FF5C0CA18}" type="presParOf" srcId="{5082BE98-06C2-4227-9E21-309DDA98CDC3}" destId="{3BDDB3FA-92FF-4CCE-A38A-DF268AD69C1F}" srcOrd="8" destOrd="0" presId="urn:microsoft.com/office/officeart/2008/layout/LinedList"/>
    <dgm:cxn modelId="{3D91EC0B-289C-4D8E-AB19-6A3969771B43}" type="presParOf" srcId="{5082BE98-06C2-4227-9E21-309DDA98CDC3}" destId="{63019D84-D7F8-4304-A4A3-03E5025DD3E1}" srcOrd="9" destOrd="0" presId="urn:microsoft.com/office/officeart/2008/layout/LinedList"/>
    <dgm:cxn modelId="{B0ED6BA7-48E3-4516-B53E-600A6773AAD4}" type="presParOf" srcId="{63019D84-D7F8-4304-A4A3-03E5025DD3E1}" destId="{8D2BB6C9-5021-4F58-9236-6F4A32D64D32}" srcOrd="0" destOrd="0" presId="urn:microsoft.com/office/officeart/2008/layout/LinedList"/>
    <dgm:cxn modelId="{784BA0A1-9F31-43DB-9292-8C8BBF051274}" type="presParOf" srcId="{63019D84-D7F8-4304-A4A3-03E5025DD3E1}" destId="{C0D80B3C-83E1-4306-ABC6-699A7257FE77}" srcOrd="1" destOrd="0" presId="urn:microsoft.com/office/officeart/2008/layout/LinedList"/>
    <dgm:cxn modelId="{2EA64B84-AED1-490A-8207-7C7DA8DC435F}" type="presParOf" srcId="{5082BE98-06C2-4227-9E21-309DDA98CDC3}" destId="{F06183DD-124B-4688-B596-38C1FBB2DC6E}" srcOrd="10" destOrd="0" presId="urn:microsoft.com/office/officeart/2008/layout/LinedList"/>
    <dgm:cxn modelId="{8E874376-AD1D-4154-9189-65F5B615A664}" type="presParOf" srcId="{5082BE98-06C2-4227-9E21-309DDA98CDC3}" destId="{8ED0D5CC-B91B-4FC1-A553-9E3A69BBA7B7}" srcOrd="11" destOrd="0" presId="urn:microsoft.com/office/officeart/2008/layout/LinedList"/>
    <dgm:cxn modelId="{1D2ADFC4-B8F0-4BC5-9FB6-119AF866C699}" type="presParOf" srcId="{8ED0D5CC-B91B-4FC1-A553-9E3A69BBA7B7}" destId="{EA10820A-8E4D-49F0-873F-3F766F34FCC3}" srcOrd="0" destOrd="0" presId="urn:microsoft.com/office/officeart/2008/layout/LinedList"/>
    <dgm:cxn modelId="{6FF59D68-032F-4658-9D95-BD7CE8B86B1F}" type="presParOf" srcId="{8ED0D5CC-B91B-4FC1-A553-9E3A69BBA7B7}" destId="{4B69A5CA-3CC0-4FD0-A9BA-A092049271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D63D97-B4EF-474C-B16A-1B831D39A58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BABD44-1903-4DC0-A859-4148543D7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to OP AMP</a:t>
          </a:r>
        </a:p>
      </dgm:t>
    </dgm:pt>
    <dgm:pt modelId="{D103AAC8-E661-4366-BE88-C669A6C97688}" type="parTrans" cxnId="{48D5A61C-993F-4B2B-8604-7176CC5646C3}">
      <dgm:prSet/>
      <dgm:spPr/>
      <dgm:t>
        <a:bodyPr/>
        <a:lstStyle/>
        <a:p>
          <a:endParaRPr lang="en-US"/>
        </a:p>
      </dgm:t>
    </dgm:pt>
    <dgm:pt modelId="{296494E1-D731-4820-8BD2-536217E9AC0E}" type="sibTrans" cxnId="{48D5A61C-993F-4B2B-8604-7176CC5646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6FCACA-82E2-4C42-8A43-0DE66828BF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 of Operations</a:t>
          </a:r>
        </a:p>
      </dgm:t>
    </dgm:pt>
    <dgm:pt modelId="{733F001F-77EE-4592-9C25-09DFD4A052C3}" type="parTrans" cxnId="{5B452393-BF00-4705-8A6D-91ABE5F16069}">
      <dgm:prSet/>
      <dgm:spPr/>
      <dgm:t>
        <a:bodyPr/>
        <a:lstStyle/>
        <a:p>
          <a:endParaRPr lang="en-US"/>
        </a:p>
      </dgm:t>
    </dgm:pt>
    <dgm:pt modelId="{63FB90A6-D8AE-473C-883C-4EF8321C68AB}" type="sibTrans" cxnId="{5B452393-BF00-4705-8A6D-91ABE5F160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689DF0-0C3C-407D-B396-443AFD8B2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Applications of OP AMP</a:t>
          </a:r>
        </a:p>
      </dgm:t>
    </dgm:pt>
    <dgm:pt modelId="{D38A7756-9F97-4017-8026-AF4936DA28AB}" type="parTrans" cxnId="{AB70BAE3-A58F-44A4-978B-CB9F91206A3A}">
      <dgm:prSet/>
      <dgm:spPr/>
      <dgm:t>
        <a:bodyPr/>
        <a:lstStyle/>
        <a:p>
          <a:endParaRPr lang="en-US"/>
        </a:p>
      </dgm:t>
    </dgm:pt>
    <dgm:pt modelId="{FE062549-42DD-4785-B3A7-4EC70858861F}" type="sibTrans" cxnId="{AB70BAE3-A58F-44A4-978B-CB9F91206A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B1C26B-F9FD-4D64-891B-425AB3F17B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Gain of OP AMP</a:t>
          </a:r>
        </a:p>
      </dgm:t>
    </dgm:pt>
    <dgm:pt modelId="{5E2BCDD2-9B8B-4F51-8A88-538B9AFC4BA3}" type="parTrans" cxnId="{759E4BEF-D854-48D6-8FE6-DB69153D816B}">
      <dgm:prSet/>
      <dgm:spPr/>
      <dgm:t>
        <a:bodyPr/>
        <a:lstStyle/>
        <a:p>
          <a:endParaRPr lang="en-US"/>
        </a:p>
      </dgm:t>
    </dgm:pt>
    <dgm:pt modelId="{4F98227C-7135-4254-BAD4-C43747ABFC57}" type="sibTrans" cxnId="{759E4BEF-D854-48D6-8FE6-DB69153D81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52FAA-EFF1-4595-ADBD-111D063E75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OFFSET Null Adjustments</a:t>
          </a:r>
        </a:p>
      </dgm:t>
    </dgm:pt>
    <dgm:pt modelId="{40703196-0DCC-4ED9-9A6E-AA6B958004B8}" type="parTrans" cxnId="{AD5A051A-CCD0-4081-803D-DD4CB4F011CA}">
      <dgm:prSet/>
      <dgm:spPr/>
      <dgm:t>
        <a:bodyPr/>
        <a:lstStyle/>
        <a:p>
          <a:endParaRPr lang="en-US"/>
        </a:p>
      </dgm:t>
    </dgm:pt>
    <dgm:pt modelId="{3BF27E39-EF78-40E8-AA41-739786197063}" type="sibTrans" cxnId="{AD5A051A-CCD0-4081-803D-DD4CB4F011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49E655-E11F-4B33-9638-6BE716D4FF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Frequency Response (Noise)</a:t>
          </a:r>
        </a:p>
      </dgm:t>
    </dgm:pt>
    <dgm:pt modelId="{6007B3E8-CCB3-409B-96FC-7D3A26891656}" type="parTrans" cxnId="{4DE27BF7-AC71-42EE-8872-CA68E37AEF5E}">
      <dgm:prSet/>
      <dgm:spPr/>
      <dgm:t>
        <a:bodyPr/>
        <a:lstStyle/>
        <a:p>
          <a:endParaRPr lang="en-US"/>
        </a:p>
      </dgm:t>
    </dgm:pt>
    <dgm:pt modelId="{16B84D93-973C-4E54-BA44-AD6A2AE329BF}" type="sibTrans" cxnId="{4DE27BF7-AC71-42EE-8872-CA68E37AEF5E}">
      <dgm:prSet/>
      <dgm:spPr/>
      <dgm:t>
        <a:bodyPr/>
        <a:lstStyle/>
        <a:p>
          <a:endParaRPr lang="en-US"/>
        </a:p>
      </dgm:t>
    </dgm:pt>
    <dgm:pt modelId="{36A6D8C6-EE44-465F-A833-F86326E88705}" type="pres">
      <dgm:prSet presAssocID="{D3D63D97-B4EF-474C-B16A-1B831D39A58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2F3DB5-7D74-415C-837A-74C18F27684C}" type="pres">
      <dgm:prSet presAssocID="{D3D63D97-B4EF-474C-B16A-1B831D39A589}" presName="container" presStyleCnt="0">
        <dgm:presLayoutVars>
          <dgm:dir/>
          <dgm:resizeHandles val="exact"/>
        </dgm:presLayoutVars>
      </dgm:prSet>
      <dgm:spPr/>
    </dgm:pt>
    <dgm:pt modelId="{2DD3D6DA-9230-4B56-B787-037459C6FB22}" type="pres">
      <dgm:prSet presAssocID="{ABBABD44-1903-4DC0-A859-4148543D70BC}" presName="compNode" presStyleCnt="0"/>
      <dgm:spPr/>
    </dgm:pt>
    <dgm:pt modelId="{AA1DE46E-1045-4F15-A066-38508B57499B}" type="pres">
      <dgm:prSet presAssocID="{ABBABD44-1903-4DC0-A859-4148543D70BC}" presName="iconBgRect" presStyleLbl="bgShp" presStyleIdx="0" presStyleCnt="6"/>
      <dgm:spPr/>
    </dgm:pt>
    <dgm:pt modelId="{E6BC48CA-D6D1-4147-B7CA-8D98462E991D}" type="pres">
      <dgm:prSet presAssocID="{ABBABD44-1903-4DC0-A859-4148543D70BC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BDE3FE-0FA1-4509-8E79-5FA30CEB62A9}" type="pres">
      <dgm:prSet presAssocID="{ABBABD44-1903-4DC0-A859-4148543D70BC}" presName="spaceRect" presStyleCnt="0"/>
      <dgm:spPr/>
    </dgm:pt>
    <dgm:pt modelId="{800C8F8C-6229-4924-855D-E91FB800FD62}" type="pres">
      <dgm:prSet presAssocID="{ABBABD44-1903-4DC0-A859-4148543D70BC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3771646-F992-48C6-BC72-1826D8E34338}" type="pres">
      <dgm:prSet presAssocID="{296494E1-D731-4820-8BD2-536217E9AC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95DF63C-6250-4DDD-8F5D-250499218DE6}" type="pres">
      <dgm:prSet presAssocID="{2D6FCACA-82E2-4C42-8A43-0DE66828BF32}" presName="compNode" presStyleCnt="0"/>
      <dgm:spPr/>
    </dgm:pt>
    <dgm:pt modelId="{9870683E-4C38-4C0A-B3DA-42DB62BAF583}" type="pres">
      <dgm:prSet presAssocID="{2D6FCACA-82E2-4C42-8A43-0DE66828BF32}" presName="iconBgRect" presStyleLbl="bgShp" presStyleIdx="1" presStyleCnt="6"/>
      <dgm:spPr/>
    </dgm:pt>
    <dgm:pt modelId="{2137E0C7-0D2F-4542-969F-B771D1171F7A}" type="pres">
      <dgm:prSet presAssocID="{2D6FCACA-82E2-4C42-8A43-0DE66828BF32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C2DF7E-F5A1-4235-84F2-889D5B0F69EC}" type="pres">
      <dgm:prSet presAssocID="{2D6FCACA-82E2-4C42-8A43-0DE66828BF32}" presName="spaceRect" presStyleCnt="0"/>
      <dgm:spPr/>
    </dgm:pt>
    <dgm:pt modelId="{7C947074-6C17-4B9D-B785-06239DA30088}" type="pres">
      <dgm:prSet presAssocID="{2D6FCACA-82E2-4C42-8A43-0DE66828BF32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D023BFE-7EC5-42B8-889A-06BDDE8972DD}" type="pres">
      <dgm:prSet presAssocID="{63FB90A6-D8AE-473C-883C-4EF8321C68A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E2D121E-6511-4A6C-825B-63671E78CB85}" type="pres">
      <dgm:prSet presAssocID="{F1689DF0-0C3C-407D-B396-443AFD8B2AD2}" presName="compNode" presStyleCnt="0"/>
      <dgm:spPr/>
    </dgm:pt>
    <dgm:pt modelId="{753697B3-AD56-45ED-A59C-61AB7317A01B}" type="pres">
      <dgm:prSet presAssocID="{F1689DF0-0C3C-407D-B396-443AFD8B2AD2}" presName="iconBgRect" presStyleLbl="bgShp" presStyleIdx="2" presStyleCnt="6"/>
      <dgm:spPr/>
    </dgm:pt>
    <dgm:pt modelId="{18D5EDB3-3A0F-4A19-9CFA-1D3AC420E78F}" type="pres">
      <dgm:prSet presAssocID="{F1689DF0-0C3C-407D-B396-443AFD8B2AD2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731D56A-1935-4D64-8B1A-236D1876CA95}" type="pres">
      <dgm:prSet presAssocID="{F1689DF0-0C3C-407D-B396-443AFD8B2AD2}" presName="spaceRect" presStyleCnt="0"/>
      <dgm:spPr/>
    </dgm:pt>
    <dgm:pt modelId="{EF859264-998C-4E60-82F2-C8F71E12F163}" type="pres">
      <dgm:prSet presAssocID="{F1689DF0-0C3C-407D-B396-443AFD8B2AD2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6956EAC-C97C-4BDF-A099-9F43920C3C13}" type="pres">
      <dgm:prSet presAssocID="{FE062549-42DD-4785-B3A7-4EC7085886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45115B0-08BE-4146-81B0-765E2953DE26}" type="pres">
      <dgm:prSet presAssocID="{8FB1C26B-F9FD-4D64-891B-425AB3F17B4C}" presName="compNode" presStyleCnt="0"/>
      <dgm:spPr/>
    </dgm:pt>
    <dgm:pt modelId="{A6872160-71A6-4BDF-A41A-9C81BEAB3DDF}" type="pres">
      <dgm:prSet presAssocID="{8FB1C26B-F9FD-4D64-891B-425AB3F17B4C}" presName="iconBgRect" presStyleLbl="bgShp" presStyleIdx="3" presStyleCnt="6"/>
      <dgm:spPr/>
    </dgm:pt>
    <dgm:pt modelId="{8CCA4DD4-F5D5-42ED-A09B-D34130AF1BB0}" type="pres">
      <dgm:prSet presAssocID="{8FB1C26B-F9FD-4D64-891B-425AB3F17B4C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E4D2B20-218A-4677-807B-FC1859C36106}" type="pres">
      <dgm:prSet presAssocID="{8FB1C26B-F9FD-4D64-891B-425AB3F17B4C}" presName="spaceRect" presStyleCnt="0"/>
      <dgm:spPr/>
    </dgm:pt>
    <dgm:pt modelId="{20625580-4741-41BF-AE7F-D176C3E1B9F4}" type="pres">
      <dgm:prSet presAssocID="{8FB1C26B-F9FD-4D64-891B-425AB3F17B4C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57E5F8B-B822-4123-BC7E-32D99F3A09FE}" type="pres">
      <dgm:prSet presAssocID="{4F98227C-7135-4254-BAD4-C43747ABFC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CD6414F-9C0E-408E-B0B5-4B1654F99049}" type="pres">
      <dgm:prSet presAssocID="{08A52FAA-EFF1-4595-ADBD-111D063E75B0}" presName="compNode" presStyleCnt="0"/>
      <dgm:spPr/>
    </dgm:pt>
    <dgm:pt modelId="{14D204C6-1A42-43C3-93AA-0E3568FABB83}" type="pres">
      <dgm:prSet presAssocID="{08A52FAA-EFF1-4595-ADBD-111D063E75B0}" presName="iconBgRect" presStyleLbl="bgShp" presStyleIdx="4" presStyleCnt="6"/>
      <dgm:spPr/>
    </dgm:pt>
    <dgm:pt modelId="{C7940944-3BE0-4717-8EC0-2FDA9A3A97B8}" type="pres">
      <dgm:prSet presAssocID="{08A52FAA-EFF1-4595-ADBD-111D063E75B0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5ED5118-C3DC-43FE-B809-5230B88FC3BB}" type="pres">
      <dgm:prSet presAssocID="{08A52FAA-EFF1-4595-ADBD-111D063E75B0}" presName="spaceRect" presStyleCnt="0"/>
      <dgm:spPr/>
    </dgm:pt>
    <dgm:pt modelId="{A4041802-847C-4843-ABC9-449F0577408B}" type="pres">
      <dgm:prSet presAssocID="{08A52FAA-EFF1-4595-ADBD-111D063E75B0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40AD42D-90F3-4B7F-AA94-3FFAB5BFF886}" type="pres">
      <dgm:prSet presAssocID="{3BF27E39-EF78-40E8-AA41-73978619706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8862287-2626-4A65-BA5A-F2A1828902AF}" type="pres">
      <dgm:prSet presAssocID="{2E49E655-E11F-4B33-9638-6BE716D4FF6E}" presName="compNode" presStyleCnt="0"/>
      <dgm:spPr/>
    </dgm:pt>
    <dgm:pt modelId="{ED98DB4C-2CBF-4955-BDE6-9B456FCF81A7}" type="pres">
      <dgm:prSet presAssocID="{2E49E655-E11F-4B33-9638-6BE716D4FF6E}" presName="iconBgRect" presStyleLbl="bgShp" presStyleIdx="5" presStyleCnt="6"/>
      <dgm:spPr/>
    </dgm:pt>
    <dgm:pt modelId="{28CDD7A7-7D9A-486E-A6C3-257C3AC0C3F8}" type="pres">
      <dgm:prSet presAssocID="{2E49E655-E11F-4B33-9638-6BE716D4FF6E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41AFEC03-196F-4CAE-BDF7-46A0D3C3CE62}" type="pres">
      <dgm:prSet presAssocID="{2E49E655-E11F-4B33-9638-6BE716D4FF6E}" presName="spaceRect" presStyleCnt="0"/>
      <dgm:spPr/>
    </dgm:pt>
    <dgm:pt modelId="{14F95EE0-0B89-41E1-925B-610151EAEB17}" type="pres">
      <dgm:prSet presAssocID="{2E49E655-E11F-4B33-9638-6BE716D4FF6E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9E4BEF-D854-48D6-8FE6-DB69153D816B}" srcId="{D3D63D97-B4EF-474C-B16A-1B831D39A589}" destId="{8FB1C26B-F9FD-4D64-891B-425AB3F17B4C}" srcOrd="3" destOrd="0" parTransId="{5E2BCDD2-9B8B-4F51-8A88-538B9AFC4BA3}" sibTransId="{4F98227C-7135-4254-BAD4-C43747ABFC57}"/>
    <dgm:cxn modelId="{402370F6-41C8-4271-A153-B42330B02534}" type="presOf" srcId="{296494E1-D731-4820-8BD2-536217E9AC0E}" destId="{83771646-F992-48C6-BC72-1826D8E34338}" srcOrd="0" destOrd="0" presId="urn:microsoft.com/office/officeart/2018/2/layout/IconCircleList"/>
    <dgm:cxn modelId="{1F9EC846-6B24-496B-A1D2-14BC579A1FBA}" type="presOf" srcId="{2E49E655-E11F-4B33-9638-6BE716D4FF6E}" destId="{14F95EE0-0B89-41E1-925B-610151EAEB17}" srcOrd="0" destOrd="0" presId="urn:microsoft.com/office/officeart/2018/2/layout/IconCircleList"/>
    <dgm:cxn modelId="{6B4BDF26-0B13-4A8D-9A7B-D81E1A964AA0}" type="presOf" srcId="{F1689DF0-0C3C-407D-B396-443AFD8B2AD2}" destId="{EF859264-998C-4E60-82F2-C8F71E12F163}" srcOrd="0" destOrd="0" presId="urn:microsoft.com/office/officeart/2018/2/layout/IconCircleList"/>
    <dgm:cxn modelId="{D176C817-23DC-426F-A038-FE72AAE6315C}" type="presOf" srcId="{3BF27E39-EF78-40E8-AA41-739786197063}" destId="{B40AD42D-90F3-4B7F-AA94-3FFAB5BFF886}" srcOrd="0" destOrd="0" presId="urn:microsoft.com/office/officeart/2018/2/layout/IconCircleList"/>
    <dgm:cxn modelId="{AB70BAE3-A58F-44A4-978B-CB9F91206A3A}" srcId="{D3D63D97-B4EF-474C-B16A-1B831D39A589}" destId="{F1689DF0-0C3C-407D-B396-443AFD8B2AD2}" srcOrd="2" destOrd="0" parTransId="{D38A7756-9F97-4017-8026-AF4936DA28AB}" sibTransId="{FE062549-42DD-4785-B3A7-4EC70858861F}"/>
    <dgm:cxn modelId="{33DDCCC7-2426-4A3D-878E-228E3B47B356}" type="presOf" srcId="{D3D63D97-B4EF-474C-B16A-1B831D39A589}" destId="{36A6D8C6-EE44-465F-A833-F86326E88705}" srcOrd="0" destOrd="0" presId="urn:microsoft.com/office/officeart/2018/2/layout/IconCircleList"/>
    <dgm:cxn modelId="{18FBD6FB-5374-44E9-B7AB-04B7DD16A16A}" type="presOf" srcId="{63FB90A6-D8AE-473C-883C-4EF8321C68AB}" destId="{BD023BFE-7EC5-42B8-889A-06BDDE8972DD}" srcOrd="0" destOrd="0" presId="urn:microsoft.com/office/officeart/2018/2/layout/IconCircleList"/>
    <dgm:cxn modelId="{A6304589-363F-4484-8792-45A81E596F66}" type="presOf" srcId="{FE062549-42DD-4785-B3A7-4EC70858861F}" destId="{56956EAC-C97C-4BDF-A099-9F43920C3C13}" srcOrd="0" destOrd="0" presId="urn:microsoft.com/office/officeart/2018/2/layout/IconCircleList"/>
    <dgm:cxn modelId="{4DE27BF7-AC71-42EE-8872-CA68E37AEF5E}" srcId="{D3D63D97-B4EF-474C-B16A-1B831D39A589}" destId="{2E49E655-E11F-4B33-9638-6BE716D4FF6E}" srcOrd="5" destOrd="0" parTransId="{6007B3E8-CCB3-409B-96FC-7D3A26891656}" sibTransId="{16B84D93-973C-4E54-BA44-AD6A2AE329BF}"/>
    <dgm:cxn modelId="{1EEDAF89-CD64-48BC-816F-85C054E42ECC}" type="presOf" srcId="{4F98227C-7135-4254-BAD4-C43747ABFC57}" destId="{557E5F8B-B822-4123-BC7E-32D99F3A09FE}" srcOrd="0" destOrd="0" presId="urn:microsoft.com/office/officeart/2018/2/layout/IconCircleList"/>
    <dgm:cxn modelId="{46DBF5BC-CDE4-421A-BE89-2D9AED390666}" type="presOf" srcId="{8FB1C26B-F9FD-4D64-891B-425AB3F17B4C}" destId="{20625580-4741-41BF-AE7F-D176C3E1B9F4}" srcOrd="0" destOrd="0" presId="urn:microsoft.com/office/officeart/2018/2/layout/IconCircleList"/>
    <dgm:cxn modelId="{5B452393-BF00-4705-8A6D-91ABE5F16069}" srcId="{D3D63D97-B4EF-474C-B16A-1B831D39A589}" destId="{2D6FCACA-82E2-4C42-8A43-0DE66828BF32}" srcOrd="1" destOrd="0" parTransId="{733F001F-77EE-4592-9C25-09DFD4A052C3}" sibTransId="{63FB90A6-D8AE-473C-883C-4EF8321C68AB}"/>
    <dgm:cxn modelId="{AD5A051A-CCD0-4081-803D-DD4CB4F011CA}" srcId="{D3D63D97-B4EF-474C-B16A-1B831D39A589}" destId="{08A52FAA-EFF1-4595-ADBD-111D063E75B0}" srcOrd="4" destOrd="0" parTransId="{40703196-0DCC-4ED9-9A6E-AA6B958004B8}" sibTransId="{3BF27E39-EF78-40E8-AA41-739786197063}"/>
    <dgm:cxn modelId="{BC4ADD9A-5700-4A2F-97F4-FFA2720EDD38}" type="presOf" srcId="{2D6FCACA-82E2-4C42-8A43-0DE66828BF32}" destId="{7C947074-6C17-4B9D-B785-06239DA30088}" srcOrd="0" destOrd="0" presId="urn:microsoft.com/office/officeart/2018/2/layout/IconCircleList"/>
    <dgm:cxn modelId="{48D5A61C-993F-4B2B-8604-7176CC5646C3}" srcId="{D3D63D97-B4EF-474C-B16A-1B831D39A589}" destId="{ABBABD44-1903-4DC0-A859-4148543D70BC}" srcOrd="0" destOrd="0" parTransId="{D103AAC8-E661-4366-BE88-C669A6C97688}" sibTransId="{296494E1-D731-4820-8BD2-536217E9AC0E}"/>
    <dgm:cxn modelId="{282F456B-2661-4BF2-8D69-63884662D774}" type="presOf" srcId="{ABBABD44-1903-4DC0-A859-4148543D70BC}" destId="{800C8F8C-6229-4924-855D-E91FB800FD62}" srcOrd="0" destOrd="0" presId="urn:microsoft.com/office/officeart/2018/2/layout/IconCircleList"/>
    <dgm:cxn modelId="{07152046-D4DD-4433-A90C-4752E4190878}" type="presOf" srcId="{08A52FAA-EFF1-4595-ADBD-111D063E75B0}" destId="{A4041802-847C-4843-ABC9-449F0577408B}" srcOrd="0" destOrd="0" presId="urn:microsoft.com/office/officeart/2018/2/layout/IconCircleList"/>
    <dgm:cxn modelId="{FAB403AD-CE35-47F8-BDFD-A3180AA5DA46}" type="presParOf" srcId="{36A6D8C6-EE44-465F-A833-F86326E88705}" destId="{532F3DB5-7D74-415C-837A-74C18F27684C}" srcOrd="0" destOrd="0" presId="urn:microsoft.com/office/officeart/2018/2/layout/IconCircleList"/>
    <dgm:cxn modelId="{22905303-353F-4E6B-A180-AF4E702AF335}" type="presParOf" srcId="{532F3DB5-7D74-415C-837A-74C18F27684C}" destId="{2DD3D6DA-9230-4B56-B787-037459C6FB22}" srcOrd="0" destOrd="0" presId="urn:microsoft.com/office/officeart/2018/2/layout/IconCircleList"/>
    <dgm:cxn modelId="{1752CACB-1524-40B8-9385-C16D3FD89AA9}" type="presParOf" srcId="{2DD3D6DA-9230-4B56-B787-037459C6FB22}" destId="{AA1DE46E-1045-4F15-A066-38508B57499B}" srcOrd="0" destOrd="0" presId="urn:microsoft.com/office/officeart/2018/2/layout/IconCircleList"/>
    <dgm:cxn modelId="{EDB596D8-684C-4132-A336-D562D217B582}" type="presParOf" srcId="{2DD3D6DA-9230-4B56-B787-037459C6FB22}" destId="{E6BC48CA-D6D1-4147-B7CA-8D98462E991D}" srcOrd="1" destOrd="0" presId="urn:microsoft.com/office/officeart/2018/2/layout/IconCircleList"/>
    <dgm:cxn modelId="{70E8CF06-1CB3-463A-8333-E69CDB7EE440}" type="presParOf" srcId="{2DD3D6DA-9230-4B56-B787-037459C6FB22}" destId="{DCBDE3FE-0FA1-4509-8E79-5FA30CEB62A9}" srcOrd="2" destOrd="0" presId="urn:microsoft.com/office/officeart/2018/2/layout/IconCircleList"/>
    <dgm:cxn modelId="{FF71ABA8-049C-40C6-B4D7-8E9F9E88BAE9}" type="presParOf" srcId="{2DD3D6DA-9230-4B56-B787-037459C6FB22}" destId="{800C8F8C-6229-4924-855D-E91FB800FD62}" srcOrd="3" destOrd="0" presId="urn:microsoft.com/office/officeart/2018/2/layout/IconCircleList"/>
    <dgm:cxn modelId="{556E7647-7AE6-48CA-831C-D4B1882959EE}" type="presParOf" srcId="{532F3DB5-7D74-415C-837A-74C18F27684C}" destId="{83771646-F992-48C6-BC72-1826D8E34338}" srcOrd="1" destOrd="0" presId="urn:microsoft.com/office/officeart/2018/2/layout/IconCircleList"/>
    <dgm:cxn modelId="{783D9090-29FC-4212-82CC-F45B3E1B1FEB}" type="presParOf" srcId="{532F3DB5-7D74-415C-837A-74C18F27684C}" destId="{695DF63C-6250-4DDD-8F5D-250499218DE6}" srcOrd="2" destOrd="0" presId="urn:microsoft.com/office/officeart/2018/2/layout/IconCircleList"/>
    <dgm:cxn modelId="{B04B5D6E-01FA-4070-AE61-2EF8D49F03F5}" type="presParOf" srcId="{695DF63C-6250-4DDD-8F5D-250499218DE6}" destId="{9870683E-4C38-4C0A-B3DA-42DB62BAF583}" srcOrd="0" destOrd="0" presId="urn:microsoft.com/office/officeart/2018/2/layout/IconCircleList"/>
    <dgm:cxn modelId="{08F48CEC-F2A2-45E4-883F-01075FB9D045}" type="presParOf" srcId="{695DF63C-6250-4DDD-8F5D-250499218DE6}" destId="{2137E0C7-0D2F-4542-969F-B771D1171F7A}" srcOrd="1" destOrd="0" presId="urn:microsoft.com/office/officeart/2018/2/layout/IconCircleList"/>
    <dgm:cxn modelId="{51B6FFC9-C5A1-4247-8958-D823B6435D0D}" type="presParOf" srcId="{695DF63C-6250-4DDD-8F5D-250499218DE6}" destId="{57C2DF7E-F5A1-4235-84F2-889D5B0F69EC}" srcOrd="2" destOrd="0" presId="urn:microsoft.com/office/officeart/2018/2/layout/IconCircleList"/>
    <dgm:cxn modelId="{CA37D11E-0073-46FC-BD56-15FEE4DED1AB}" type="presParOf" srcId="{695DF63C-6250-4DDD-8F5D-250499218DE6}" destId="{7C947074-6C17-4B9D-B785-06239DA30088}" srcOrd="3" destOrd="0" presId="urn:microsoft.com/office/officeart/2018/2/layout/IconCircleList"/>
    <dgm:cxn modelId="{706D9F69-6E76-4284-90C0-0DFC95B7BD71}" type="presParOf" srcId="{532F3DB5-7D74-415C-837A-74C18F27684C}" destId="{BD023BFE-7EC5-42B8-889A-06BDDE8972DD}" srcOrd="3" destOrd="0" presId="urn:microsoft.com/office/officeart/2018/2/layout/IconCircleList"/>
    <dgm:cxn modelId="{28DF2E1F-E3EB-4672-B9DC-2964F02251D4}" type="presParOf" srcId="{532F3DB5-7D74-415C-837A-74C18F27684C}" destId="{EE2D121E-6511-4A6C-825B-63671E78CB85}" srcOrd="4" destOrd="0" presId="urn:microsoft.com/office/officeart/2018/2/layout/IconCircleList"/>
    <dgm:cxn modelId="{9059F977-C806-469B-B0BC-1A02049BF4A7}" type="presParOf" srcId="{EE2D121E-6511-4A6C-825B-63671E78CB85}" destId="{753697B3-AD56-45ED-A59C-61AB7317A01B}" srcOrd="0" destOrd="0" presId="urn:microsoft.com/office/officeart/2018/2/layout/IconCircleList"/>
    <dgm:cxn modelId="{FDCB99B4-6A71-4B69-9BBC-D177B90C383E}" type="presParOf" srcId="{EE2D121E-6511-4A6C-825B-63671E78CB85}" destId="{18D5EDB3-3A0F-4A19-9CFA-1D3AC420E78F}" srcOrd="1" destOrd="0" presId="urn:microsoft.com/office/officeart/2018/2/layout/IconCircleList"/>
    <dgm:cxn modelId="{18608EC4-9864-42D2-B919-AC062A9929B0}" type="presParOf" srcId="{EE2D121E-6511-4A6C-825B-63671E78CB85}" destId="{C731D56A-1935-4D64-8B1A-236D1876CA95}" srcOrd="2" destOrd="0" presId="urn:microsoft.com/office/officeart/2018/2/layout/IconCircleList"/>
    <dgm:cxn modelId="{854DF097-329E-4828-9E9A-9FE66CBC8E5F}" type="presParOf" srcId="{EE2D121E-6511-4A6C-825B-63671E78CB85}" destId="{EF859264-998C-4E60-82F2-C8F71E12F163}" srcOrd="3" destOrd="0" presId="urn:microsoft.com/office/officeart/2018/2/layout/IconCircleList"/>
    <dgm:cxn modelId="{94601004-C708-4022-8F8B-CB18801E44A6}" type="presParOf" srcId="{532F3DB5-7D74-415C-837A-74C18F27684C}" destId="{56956EAC-C97C-4BDF-A099-9F43920C3C13}" srcOrd="5" destOrd="0" presId="urn:microsoft.com/office/officeart/2018/2/layout/IconCircleList"/>
    <dgm:cxn modelId="{BF93531D-94FD-45C4-A6F7-1499DBF7552C}" type="presParOf" srcId="{532F3DB5-7D74-415C-837A-74C18F27684C}" destId="{D45115B0-08BE-4146-81B0-765E2953DE26}" srcOrd="6" destOrd="0" presId="urn:microsoft.com/office/officeart/2018/2/layout/IconCircleList"/>
    <dgm:cxn modelId="{24E41DF9-ADE1-4D4C-82D5-1D1B23B63E77}" type="presParOf" srcId="{D45115B0-08BE-4146-81B0-765E2953DE26}" destId="{A6872160-71A6-4BDF-A41A-9C81BEAB3DDF}" srcOrd="0" destOrd="0" presId="urn:microsoft.com/office/officeart/2018/2/layout/IconCircleList"/>
    <dgm:cxn modelId="{F68FEF30-A153-4440-98F5-62B08CAB6881}" type="presParOf" srcId="{D45115B0-08BE-4146-81B0-765E2953DE26}" destId="{8CCA4DD4-F5D5-42ED-A09B-D34130AF1BB0}" srcOrd="1" destOrd="0" presId="urn:microsoft.com/office/officeart/2018/2/layout/IconCircleList"/>
    <dgm:cxn modelId="{76EF2101-E8FC-45E8-A5F0-7F46849CA5DB}" type="presParOf" srcId="{D45115B0-08BE-4146-81B0-765E2953DE26}" destId="{FE4D2B20-218A-4677-807B-FC1859C36106}" srcOrd="2" destOrd="0" presId="urn:microsoft.com/office/officeart/2018/2/layout/IconCircleList"/>
    <dgm:cxn modelId="{930F40D5-2178-4D1B-8895-E3A44387FCCD}" type="presParOf" srcId="{D45115B0-08BE-4146-81B0-765E2953DE26}" destId="{20625580-4741-41BF-AE7F-D176C3E1B9F4}" srcOrd="3" destOrd="0" presId="urn:microsoft.com/office/officeart/2018/2/layout/IconCircleList"/>
    <dgm:cxn modelId="{2AB47D3E-390D-4E0B-9360-F87FC6D8F095}" type="presParOf" srcId="{532F3DB5-7D74-415C-837A-74C18F27684C}" destId="{557E5F8B-B822-4123-BC7E-32D99F3A09FE}" srcOrd="7" destOrd="0" presId="urn:microsoft.com/office/officeart/2018/2/layout/IconCircleList"/>
    <dgm:cxn modelId="{0239BDEE-7C42-4D22-8985-75E4EAE1B026}" type="presParOf" srcId="{532F3DB5-7D74-415C-837A-74C18F27684C}" destId="{BCD6414F-9C0E-408E-B0B5-4B1654F99049}" srcOrd="8" destOrd="0" presId="urn:microsoft.com/office/officeart/2018/2/layout/IconCircleList"/>
    <dgm:cxn modelId="{ABBC0604-C955-48E4-9D09-C658BC743C0C}" type="presParOf" srcId="{BCD6414F-9C0E-408E-B0B5-4B1654F99049}" destId="{14D204C6-1A42-43C3-93AA-0E3568FABB83}" srcOrd="0" destOrd="0" presId="urn:microsoft.com/office/officeart/2018/2/layout/IconCircleList"/>
    <dgm:cxn modelId="{A902CFE8-CBE0-49D9-96DF-F358642D40A5}" type="presParOf" srcId="{BCD6414F-9C0E-408E-B0B5-4B1654F99049}" destId="{C7940944-3BE0-4717-8EC0-2FDA9A3A97B8}" srcOrd="1" destOrd="0" presId="urn:microsoft.com/office/officeart/2018/2/layout/IconCircleList"/>
    <dgm:cxn modelId="{CA24FF18-A254-4D33-AF75-7A960CD072EA}" type="presParOf" srcId="{BCD6414F-9C0E-408E-B0B5-4B1654F99049}" destId="{15ED5118-C3DC-43FE-B809-5230B88FC3BB}" srcOrd="2" destOrd="0" presId="urn:microsoft.com/office/officeart/2018/2/layout/IconCircleList"/>
    <dgm:cxn modelId="{DDCE3BA3-917F-4727-84FD-5496943AFBC4}" type="presParOf" srcId="{BCD6414F-9C0E-408E-B0B5-4B1654F99049}" destId="{A4041802-847C-4843-ABC9-449F0577408B}" srcOrd="3" destOrd="0" presId="urn:microsoft.com/office/officeart/2018/2/layout/IconCircleList"/>
    <dgm:cxn modelId="{5ACC7754-040F-4426-AA50-96790D6FD4AD}" type="presParOf" srcId="{532F3DB5-7D74-415C-837A-74C18F27684C}" destId="{B40AD42D-90F3-4B7F-AA94-3FFAB5BFF886}" srcOrd="9" destOrd="0" presId="urn:microsoft.com/office/officeart/2018/2/layout/IconCircleList"/>
    <dgm:cxn modelId="{E4584569-F855-4FA6-B7CC-CD5C0A861205}" type="presParOf" srcId="{532F3DB5-7D74-415C-837A-74C18F27684C}" destId="{A8862287-2626-4A65-BA5A-F2A1828902AF}" srcOrd="10" destOrd="0" presId="urn:microsoft.com/office/officeart/2018/2/layout/IconCircleList"/>
    <dgm:cxn modelId="{1F076644-9B34-4167-851E-7DDA9F87D4FA}" type="presParOf" srcId="{A8862287-2626-4A65-BA5A-F2A1828902AF}" destId="{ED98DB4C-2CBF-4955-BDE6-9B456FCF81A7}" srcOrd="0" destOrd="0" presId="urn:microsoft.com/office/officeart/2018/2/layout/IconCircleList"/>
    <dgm:cxn modelId="{0B37239B-C71B-46F7-A18E-6A9D1FA5D45C}" type="presParOf" srcId="{A8862287-2626-4A65-BA5A-F2A1828902AF}" destId="{28CDD7A7-7D9A-486E-A6C3-257C3AC0C3F8}" srcOrd="1" destOrd="0" presId="urn:microsoft.com/office/officeart/2018/2/layout/IconCircleList"/>
    <dgm:cxn modelId="{B96474FB-550B-4CF3-A4AE-EF2D48F3E060}" type="presParOf" srcId="{A8862287-2626-4A65-BA5A-F2A1828902AF}" destId="{41AFEC03-196F-4CAE-BDF7-46A0D3C3CE62}" srcOrd="2" destOrd="0" presId="urn:microsoft.com/office/officeart/2018/2/layout/IconCircleList"/>
    <dgm:cxn modelId="{BC6B291A-3CB5-47DA-889A-D7FEB16A0062}" type="presParOf" srcId="{A8862287-2626-4A65-BA5A-F2A1828902AF}" destId="{14F95EE0-0B89-41E1-925B-610151EAEB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CF615-6B41-4885-8AB4-930C36BDF7C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D4D458-8C71-4B98-A9E4-7FCF64D41C78}">
      <dgm:prSet/>
      <dgm:spPr/>
      <dgm:t>
        <a:bodyPr/>
        <a:lstStyle/>
        <a:p>
          <a:r>
            <a:rPr lang="en-US"/>
            <a:t>Addition</a:t>
          </a:r>
        </a:p>
      </dgm:t>
    </dgm:pt>
    <dgm:pt modelId="{6AD3FF5F-720F-4546-880F-0BF932404CC6}" type="parTrans" cxnId="{F1E4DCEB-84A5-49A8-BA0F-E85512E977CC}">
      <dgm:prSet/>
      <dgm:spPr/>
      <dgm:t>
        <a:bodyPr/>
        <a:lstStyle/>
        <a:p>
          <a:endParaRPr lang="en-US"/>
        </a:p>
      </dgm:t>
    </dgm:pt>
    <dgm:pt modelId="{BF92B901-8865-4B57-954A-240E33F94117}" type="sibTrans" cxnId="{F1E4DCEB-84A5-49A8-BA0F-E85512E977CC}">
      <dgm:prSet/>
      <dgm:spPr/>
      <dgm:t>
        <a:bodyPr/>
        <a:lstStyle/>
        <a:p>
          <a:endParaRPr lang="en-US"/>
        </a:p>
      </dgm:t>
    </dgm:pt>
    <dgm:pt modelId="{533157D1-87B7-45E7-96D0-313BCF634CF7}">
      <dgm:prSet/>
      <dgm:spPr/>
      <dgm:t>
        <a:bodyPr/>
        <a:lstStyle/>
        <a:p>
          <a:r>
            <a:rPr lang="en-US"/>
            <a:t>Subtraction</a:t>
          </a:r>
        </a:p>
      </dgm:t>
    </dgm:pt>
    <dgm:pt modelId="{11231FDD-9D59-4556-BEAD-22BE7FAB4A3E}" type="parTrans" cxnId="{3D8C4054-302B-474A-9877-3817EAF4246B}">
      <dgm:prSet/>
      <dgm:spPr/>
      <dgm:t>
        <a:bodyPr/>
        <a:lstStyle/>
        <a:p>
          <a:endParaRPr lang="en-US"/>
        </a:p>
      </dgm:t>
    </dgm:pt>
    <dgm:pt modelId="{2E3E293D-683E-4567-BE1C-72FD717FACC9}" type="sibTrans" cxnId="{3D8C4054-302B-474A-9877-3817EAF4246B}">
      <dgm:prSet/>
      <dgm:spPr/>
      <dgm:t>
        <a:bodyPr/>
        <a:lstStyle/>
        <a:p>
          <a:endParaRPr lang="en-US"/>
        </a:p>
      </dgm:t>
    </dgm:pt>
    <dgm:pt modelId="{1FE1CC0E-DF8C-4C9F-A63B-EF90CB4547D6}">
      <dgm:prSet/>
      <dgm:spPr/>
      <dgm:t>
        <a:bodyPr/>
        <a:lstStyle/>
        <a:p>
          <a:r>
            <a:rPr lang="en-US"/>
            <a:t>Differentiation</a:t>
          </a:r>
        </a:p>
      </dgm:t>
    </dgm:pt>
    <dgm:pt modelId="{3BFAB368-293A-4B8E-A873-D55977E88CA7}" type="parTrans" cxnId="{FB159587-4C91-42DE-A7F4-6240FF70E21D}">
      <dgm:prSet/>
      <dgm:spPr/>
      <dgm:t>
        <a:bodyPr/>
        <a:lstStyle/>
        <a:p>
          <a:endParaRPr lang="en-US"/>
        </a:p>
      </dgm:t>
    </dgm:pt>
    <dgm:pt modelId="{B4A77D17-E8F9-44D5-930F-434C475B7E0C}" type="sibTrans" cxnId="{FB159587-4C91-42DE-A7F4-6240FF70E21D}">
      <dgm:prSet/>
      <dgm:spPr/>
      <dgm:t>
        <a:bodyPr/>
        <a:lstStyle/>
        <a:p>
          <a:endParaRPr lang="en-US"/>
        </a:p>
      </dgm:t>
    </dgm:pt>
    <dgm:pt modelId="{BB01A6FA-E0B6-4E55-BF9F-6A8A4C2B00C1}">
      <dgm:prSet/>
      <dgm:spPr/>
      <dgm:t>
        <a:bodyPr/>
        <a:lstStyle/>
        <a:p>
          <a:r>
            <a:rPr lang="en-US"/>
            <a:t>Integration</a:t>
          </a:r>
        </a:p>
      </dgm:t>
    </dgm:pt>
    <dgm:pt modelId="{55056137-331B-4593-83C8-E63E875B29CF}" type="parTrans" cxnId="{0A19000C-487B-41DD-B945-9C14957E75F4}">
      <dgm:prSet/>
      <dgm:spPr/>
      <dgm:t>
        <a:bodyPr/>
        <a:lstStyle/>
        <a:p>
          <a:endParaRPr lang="en-US"/>
        </a:p>
      </dgm:t>
    </dgm:pt>
    <dgm:pt modelId="{6818EF1D-907A-44D7-BBC6-984932BE2B70}" type="sibTrans" cxnId="{0A19000C-487B-41DD-B945-9C14957E75F4}">
      <dgm:prSet/>
      <dgm:spPr/>
      <dgm:t>
        <a:bodyPr/>
        <a:lstStyle/>
        <a:p>
          <a:endParaRPr lang="en-US"/>
        </a:p>
      </dgm:t>
    </dgm:pt>
    <dgm:pt modelId="{CC2BD148-BCE6-4564-8E8A-6FA62CF3014C}" type="pres">
      <dgm:prSet presAssocID="{70ACF615-6B41-4885-8AB4-930C36BDF7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67B3BD-3345-4B17-B205-5B96CFFD9D2E}" type="pres">
      <dgm:prSet presAssocID="{56D4D458-8C71-4B98-A9E4-7FCF64D41C78}" presName="parentLin" presStyleCnt="0"/>
      <dgm:spPr/>
    </dgm:pt>
    <dgm:pt modelId="{717C8C75-5B7A-4E60-BD49-59728F989283}" type="pres">
      <dgm:prSet presAssocID="{56D4D458-8C71-4B98-A9E4-7FCF64D41C7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2AF6193-B7BB-4005-9C3F-2A23D8701A32}" type="pres">
      <dgm:prSet presAssocID="{56D4D458-8C71-4B98-A9E4-7FCF64D41C7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8E717-FF7E-46BB-A572-590DE78D7843}" type="pres">
      <dgm:prSet presAssocID="{56D4D458-8C71-4B98-A9E4-7FCF64D41C78}" presName="negativeSpace" presStyleCnt="0"/>
      <dgm:spPr/>
    </dgm:pt>
    <dgm:pt modelId="{AE20EDE2-4016-4590-912A-993DD04725ED}" type="pres">
      <dgm:prSet presAssocID="{56D4D458-8C71-4B98-A9E4-7FCF64D41C78}" presName="childText" presStyleLbl="conFgAcc1" presStyleIdx="0" presStyleCnt="4">
        <dgm:presLayoutVars>
          <dgm:bulletEnabled val="1"/>
        </dgm:presLayoutVars>
      </dgm:prSet>
      <dgm:spPr/>
    </dgm:pt>
    <dgm:pt modelId="{F29C738D-B484-4417-82FB-53B63080FDBC}" type="pres">
      <dgm:prSet presAssocID="{BF92B901-8865-4B57-954A-240E33F94117}" presName="spaceBetweenRectangles" presStyleCnt="0"/>
      <dgm:spPr/>
    </dgm:pt>
    <dgm:pt modelId="{802568A3-3A35-47FF-800C-3DBA5DA3181D}" type="pres">
      <dgm:prSet presAssocID="{533157D1-87B7-45E7-96D0-313BCF634CF7}" presName="parentLin" presStyleCnt="0"/>
      <dgm:spPr/>
    </dgm:pt>
    <dgm:pt modelId="{03B29106-4B9C-4AB5-B33A-F0ED9883BA99}" type="pres">
      <dgm:prSet presAssocID="{533157D1-87B7-45E7-96D0-313BCF634CF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B54B544-5052-4DC6-B60D-551A265DFF7B}" type="pres">
      <dgm:prSet presAssocID="{533157D1-87B7-45E7-96D0-313BCF634CF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C2B16-1E5C-496A-8D6B-3FE6753FFCC2}" type="pres">
      <dgm:prSet presAssocID="{533157D1-87B7-45E7-96D0-313BCF634CF7}" presName="negativeSpace" presStyleCnt="0"/>
      <dgm:spPr/>
    </dgm:pt>
    <dgm:pt modelId="{BEB0144D-5272-4542-9181-23676D9508BB}" type="pres">
      <dgm:prSet presAssocID="{533157D1-87B7-45E7-96D0-313BCF634CF7}" presName="childText" presStyleLbl="conFgAcc1" presStyleIdx="1" presStyleCnt="4">
        <dgm:presLayoutVars>
          <dgm:bulletEnabled val="1"/>
        </dgm:presLayoutVars>
      </dgm:prSet>
      <dgm:spPr/>
    </dgm:pt>
    <dgm:pt modelId="{5E178A01-A24C-420B-838D-B5681D41532F}" type="pres">
      <dgm:prSet presAssocID="{2E3E293D-683E-4567-BE1C-72FD717FACC9}" presName="spaceBetweenRectangles" presStyleCnt="0"/>
      <dgm:spPr/>
    </dgm:pt>
    <dgm:pt modelId="{C907D843-6E93-4F0C-9F57-39AB0B1CBFBB}" type="pres">
      <dgm:prSet presAssocID="{1FE1CC0E-DF8C-4C9F-A63B-EF90CB4547D6}" presName="parentLin" presStyleCnt="0"/>
      <dgm:spPr/>
    </dgm:pt>
    <dgm:pt modelId="{589B804A-FFCE-4A46-AA01-CF25E49FCCF4}" type="pres">
      <dgm:prSet presAssocID="{1FE1CC0E-DF8C-4C9F-A63B-EF90CB4547D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96E2DCE-A76C-41DA-8B28-5FDE898033D7}" type="pres">
      <dgm:prSet presAssocID="{1FE1CC0E-DF8C-4C9F-A63B-EF90CB4547D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CF012-7EC8-4F95-8ECE-3BAD5418EEBD}" type="pres">
      <dgm:prSet presAssocID="{1FE1CC0E-DF8C-4C9F-A63B-EF90CB4547D6}" presName="negativeSpace" presStyleCnt="0"/>
      <dgm:spPr/>
    </dgm:pt>
    <dgm:pt modelId="{465181F9-A8FC-4B61-8042-9975479F319F}" type="pres">
      <dgm:prSet presAssocID="{1FE1CC0E-DF8C-4C9F-A63B-EF90CB4547D6}" presName="childText" presStyleLbl="conFgAcc1" presStyleIdx="2" presStyleCnt="4">
        <dgm:presLayoutVars>
          <dgm:bulletEnabled val="1"/>
        </dgm:presLayoutVars>
      </dgm:prSet>
      <dgm:spPr/>
    </dgm:pt>
    <dgm:pt modelId="{3A7CFA04-827A-4308-90C6-187C9DF241D3}" type="pres">
      <dgm:prSet presAssocID="{B4A77D17-E8F9-44D5-930F-434C475B7E0C}" presName="spaceBetweenRectangles" presStyleCnt="0"/>
      <dgm:spPr/>
    </dgm:pt>
    <dgm:pt modelId="{E61F6D3B-47B2-4BBD-8D78-74F7C771A0C1}" type="pres">
      <dgm:prSet presAssocID="{BB01A6FA-E0B6-4E55-BF9F-6A8A4C2B00C1}" presName="parentLin" presStyleCnt="0"/>
      <dgm:spPr/>
    </dgm:pt>
    <dgm:pt modelId="{D74A6E4F-0BAC-444D-B2C8-DC37B5463472}" type="pres">
      <dgm:prSet presAssocID="{BB01A6FA-E0B6-4E55-BF9F-6A8A4C2B00C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BB8709B-C33E-46D8-A684-365C8C71DBC8}" type="pres">
      <dgm:prSet presAssocID="{BB01A6FA-E0B6-4E55-BF9F-6A8A4C2B00C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A9ADE-EAC5-4CA0-A134-8246FF911ABB}" type="pres">
      <dgm:prSet presAssocID="{BB01A6FA-E0B6-4E55-BF9F-6A8A4C2B00C1}" presName="negativeSpace" presStyleCnt="0"/>
      <dgm:spPr/>
    </dgm:pt>
    <dgm:pt modelId="{B7A422AE-9881-4526-B112-3523F7E5E763}" type="pres">
      <dgm:prSet presAssocID="{BB01A6FA-E0B6-4E55-BF9F-6A8A4C2B00C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0B2BB39-EDBC-4386-9B27-63E57743A0F5}" type="presOf" srcId="{BB01A6FA-E0B6-4E55-BF9F-6A8A4C2B00C1}" destId="{D74A6E4F-0BAC-444D-B2C8-DC37B5463472}" srcOrd="0" destOrd="0" presId="urn:microsoft.com/office/officeart/2005/8/layout/list1"/>
    <dgm:cxn modelId="{E901385A-A527-4FAC-8242-9C75F32D0DB7}" type="presOf" srcId="{56D4D458-8C71-4B98-A9E4-7FCF64D41C78}" destId="{E2AF6193-B7BB-4005-9C3F-2A23D8701A32}" srcOrd="1" destOrd="0" presId="urn:microsoft.com/office/officeart/2005/8/layout/list1"/>
    <dgm:cxn modelId="{261B3A97-8979-4554-9621-64D15C6A3855}" type="presOf" srcId="{1FE1CC0E-DF8C-4C9F-A63B-EF90CB4547D6}" destId="{396E2DCE-A76C-41DA-8B28-5FDE898033D7}" srcOrd="1" destOrd="0" presId="urn:microsoft.com/office/officeart/2005/8/layout/list1"/>
    <dgm:cxn modelId="{C9FF3CCE-4D63-4FED-8FC8-62B31514ACD0}" type="presOf" srcId="{BB01A6FA-E0B6-4E55-BF9F-6A8A4C2B00C1}" destId="{DBB8709B-C33E-46D8-A684-365C8C71DBC8}" srcOrd="1" destOrd="0" presId="urn:microsoft.com/office/officeart/2005/8/layout/list1"/>
    <dgm:cxn modelId="{76B7A57F-0500-4A72-BF26-6A569A6A576F}" type="presOf" srcId="{533157D1-87B7-45E7-96D0-313BCF634CF7}" destId="{CB54B544-5052-4DC6-B60D-551A265DFF7B}" srcOrd="1" destOrd="0" presId="urn:microsoft.com/office/officeart/2005/8/layout/list1"/>
    <dgm:cxn modelId="{FB159587-4C91-42DE-A7F4-6240FF70E21D}" srcId="{70ACF615-6B41-4885-8AB4-930C36BDF7C5}" destId="{1FE1CC0E-DF8C-4C9F-A63B-EF90CB4547D6}" srcOrd="2" destOrd="0" parTransId="{3BFAB368-293A-4B8E-A873-D55977E88CA7}" sibTransId="{B4A77D17-E8F9-44D5-930F-434C475B7E0C}"/>
    <dgm:cxn modelId="{C7F6A336-28AA-4FF7-BD27-C7BB8CD79948}" type="presOf" srcId="{533157D1-87B7-45E7-96D0-313BCF634CF7}" destId="{03B29106-4B9C-4AB5-B33A-F0ED9883BA99}" srcOrd="0" destOrd="0" presId="urn:microsoft.com/office/officeart/2005/8/layout/list1"/>
    <dgm:cxn modelId="{F1E4DCEB-84A5-49A8-BA0F-E85512E977CC}" srcId="{70ACF615-6B41-4885-8AB4-930C36BDF7C5}" destId="{56D4D458-8C71-4B98-A9E4-7FCF64D41C78}" srcOrd="0" destOrd="0" parTransId="{6AD3FF5F-720F-4546-880F-0BF932404CC6}" sibTransId="{BF92B901-8865-4B57-954A-240E33F94117}"/>
    <dgm:cxn modelId="{3D8C4054-302B-474A-9877-3817EAF4246B}" srcId="{70ACF615-6B41-4885-8AB4-930C36BDF7C5}" destId="{533157D1-87B7-45E7-96D0-313BCF634CF7}" srcOrd="1" destOrd="0" parTransId="{11231FDD-9D59-4556-BEAD-22BE7FAB4A3E}" sibTransId="{2E3E293D-683E-4567-BE1C-72FD717FACC9}"/>
    <dgm:cxn modelId="{F58D5FC7-D3C6-4AE7-A761-51D73833E164}" type="presOf" srcId="{1FE1CC0E-DF8C-4C9F-A63B-EF90CB4547D6}" destId="{589B804A-FFCE-4A46-AA01-CF25E49FCCF4}" srcOrd="0" destOrd="0" presId="urn:microsoft.com/office/officeart/2005/8/layout/list1"/>
    <dgm:cxn modelId="{0A19000C-487B-41DD-B945-9C14957E75F4}" srcId="{70ACF615-6B41-4885-8AB4-930C36BDF7C5}" destId="{BB01A6FA-E0B6-4E55-BF9F-6A8A4C2B00C1}" srcOrd="3" destOrd="0" parTransId="{55056137-331B-4593-83C8-E63E875B29CF}" sibTransId="{6818EF1D-907A-44D7-BBC6-984932BE2B70}"/>
    <dgm:cxn modelId="{932CA16E-2008-4213-8A1C-9FE0CCD50C8A}" type="presOf" srcId="{70ACF615-6B41-4885-8AB4-930C36BDF7C5}" destId="{CC2BD148-BCE6-4564-8E8A-6FA62CF3014C}" srcOrd="0" destOrd="0" presId="urn:microsoft.com/office/officeart/2005/8/layout/list1"/>
    <dgm:cxn modelId="{88370C4A-947A-489E-B42C-D6A74E2A1148}" type="presOf" srcId="{56D4D458-8C71-4B98-A9E4-7FCF64D41C78}" destId="{717C8C75-5B7A-4E60-BD49-59728F989283}" srcOrd="0" destOrd="0" presId="urn:microsoft.com/office/officeart/2005/8/layout/list1"/>
    <dgm:cxn modelId="{28D00DAC-EDA2-41C7-858D-45704792DA08}" type="presParOf" srcId="{CC2BD148-BCE6-4564-8E8A-6FA62CF3014C}" destId="{8367B3BD-3345-4B17-B205-5B96CFFD9D2E}" srcOrd="0" destOrd="0" presId="urn:microsoft.com/office/officeart/2005/8/layout/list1"/>
    <dgm:cxn modelId="{5121B434-5867-44B2-8130-B2C25A91DE52}" type="presParOf" srcId="{8367B3BD-3345-4B17-B205-5B96CFFD9D2E}" destId="{717C8C75-5B7A-4E60-BD49-59728F989283}" srcOrd="0" destOrd="0" presId="urn:microsoft.com/office/officeart/2005/8/layout/list1"/>
    <dgm:cxn modelId="{65853CC0-AAC5-43B6-AE04-78F0D894F8E5}" type="presParOf" srcId="{8367B3BD-3345-4B17-B205-5B96CFFD9D2E}" destId="{E2AF6193-B7BB-4005-9C3F-2A23D8701A32}" srcOrd="1" destOrd="0" presId="urn:microsoft.com/office/officeart/2005/8/layout/list1"/>
    <dgm:cxn modelId="{C85B1D10-85E1-4764-B103-F29594085BB1}" type="presParOf" srcId="{CC2BD148-BCE6-4564-8E8A-6FA62CF3014C}" destId="{3F88E717-FF7E-46BB-A572-590DE78D7843}" srcOrd="1" destOrd="0" presId="urn:microsoft.com/office/officeart/2005/8/layout/list1"/>
    <dgm:cxn modelId="{C92540F5-AE51-4602-BBBD-4E40B3490985}" type="presParOf" srcId="{CC2BD148-BCE6-4564-8E8A-6FA62CF3014C}" destId="{AE20EDE2-4016-4590-912A-993DD04725ED}" srcOrd="2" destOrd="0" presId="urn:microsoft.com/office/officeart/2005/8/layout/list1"/>
    <dgm:cxn modelId="{3747CDF0-4BE1-48AF-9543-58C10D427328}" type="presParOf" srcId="{CC2BD148-BCE6-4564-8E8A-6FA62CF3014C}" destId="{F29C738D-B484-4417-82FB-53B63080FDBC}" srcOrd="3" destOrd="0" presId="urn:microsoft.com/office/officeart/2005/8/layout/list1"/>
    <dgm:cxn modelId="{C78C8997-D6DC-4F54-98CE-E9B3A91CB3A3}" type="presParOf" srcId="{CC2BD148-BCE6-4564-8E8A-6FA62CF3014C}" destId="{802568A3-3A35-47FF-800C-3DBA5DA3181D}" srcOrd="4" destOrd="0" presId="urn:microsoft.com/office/officeart/2005/8/layout/list1"/>
    <dgm:cxn modelId="{8EBF7538-EE92-4DA2-98D7-F14422A6BB50}" type="presParOf" srcId="{802568A3-3A35-47FF-800C-3DBA5DA3181D}" destId="{03B29106-4B9C-4AB5-B33A-F0ED9883BA99}" srcOrd="0" destOrd="0" presId="urn:microsoft.com/office/officeart/2005/8/layout/list1"/>
    <dgm:cxn modelId="{1E5A9CFF-B0DC-4761-A5DC-5331D60F3002}" type="presParOf" srcId="{802568A3-3A35-47FF-800C-3DBA5DA3181D}" destId="{CB54B544-5052-4DC6-B60D-551A265DFF7B}" srcOrd="1" destOrd="0" presId="urn:microsoft.com/office/officeart/2005/8/layout/list1"/>
    <dgm:cxn modelId="{3C57AEDE-BE4F-4BF2-877A-129E60E202B6}" type="presParOf" srcId="{CC2BD148-BCE6-4564-8E8A-6FA62CF3014C}" destId="{069C2B16-1E5C-496A-8D6B-3FE6753FFCC2}" srcOrd="5" destOrd="0" presId="urn:microsoft.com/office/officeart/2005/8/layout/list1"/>
    <dgm:cxn modelId="{A0BB6B97-8C2A-44D1-8EA8-C2F80E593263}" type="presParOf" srcId="{CC2BD148-BCE6-4564-8E8A-6FA62CF3014C}" destId="{BEB0144D-5272-4542-9181-23676D9508BB}" srcOrd="6" destOrd="0" presId="urn:microsoft.com/office/officeart/2005/8/layout/list1"/>
    <dgm:cxn modelId="{19B384F1-8F1C-4868-BD02-8F957C2AC132}" type="presParOf" srcId="{CC2BD148-BCE6-4564-8E8A-6FA62CF3014C}" destId="{5E178A01-A24C-420B-838D-B5681D41532F}" srcOrd="7" destOrd="0" presId="urn:microsoft.com/office/officeart/2005/8/layout/list1"/>
    <dgm:cxn modelId="{2309908E-BF23-49A9-AFFA-C69B3AFE35EB}" type="presParOf" srcId="{CC2BD148-BCE6-4564-8E8A-6FA62CF3014C}" destId="{C907D843-6E93-4F0C-9F57-39AB0B1CBFBB}" srcOrd="8" destOrd="0" presId="urn:microsoft.com/office/officeart/2005/8/layout/list1"/>
    <dgm:cxn modelId="{D232E00C-19CD-4576-959C-8601A24B8FA7}" type="presParOf" srcId="{C907D843-6E93-4F0C-9F57-39AB0B1CBFBB}" destId="{589B804A-FFCE-4A46-AA01-CF25E49FCCF4}" srcOrd="0" destOrd="0" presId="urn:microsoft.com/office/officeart/2005/8/layout/list1"/>
    <dgm:cxn modelId="{ED83E00B-DA57-420D-AB6F-1F0F4D731D1C}" type="presParOf" srcId="{C907D843-6E93-4F0C-9F57-39AB0B1CBFBB}" destId="{396E2DCE-A76C-41DA-8B28-5FDE898033D7}" srcOrd="1" destOrd="0" presId="urn:microsoft.com/office/officeart/2005/8/layout/list1"/>
    <dgm:cxn modelId="{6FF868BD-8FB0-458A-A99A-B44787B7A4F2}" type="presParOf" srcId="{CC2BD148-BCE6-4564-8E8A-6FA62CF3014C}" destId="{A54CF012-7EC8-4F95-8ECE-3BAD5418EEBD}" srcOrd="9" destOrd="0" presId="urn:microsoft.com/office/officeart/2005/8/layout/list1"/>
    <dgm:cxn modelId="{062EE3C9-3D5C-4E01-96CD-6FFCDD97255C}" type="presParOf" srcId="{CC2BD148-BCE6-4564-8E8A-6FA62CF3014C}" destId="{465181F9-A8FC-4B61-8042-9975479F319F}" srcOrd="10" destOrd="0" presId="urn:microsoft.com/office/officeart/2005/8/layout/list1"/>
    <dgm:cxn modelId="{E0C4017D-AB8C-4ABA-ACEE-3B5024393BAD}" type="presParOf" srcId="{CC2BD148-BCE6-4564-8E8A-6FA62CF3014C}" destId="{3A7CFA04-827A-4308-90C6-187C9DF241D3}" srcOrd="11" destOrd="0" presId="urn:microsoft.com/office/officeart/2005/8/layout/list1"/>
    <dgm:cxn modelId="{8DE46CAA-0CBC-45AB-81AF-69F622E423CC}" type="presParOf" srcId="{CC2BD148-BCE6-4564-8E8A-6FA62CF3014C}" destId="{E61F6D3B-47B2-4BBD-8D78-74F7C771A0C1}" srcOrd="12" destOrd="0" presId="urn:microsoft.com/office/officeart/2005/8/layout/list1"/>
    <dgm:cxn modelId="{CB675A16-7CDB-4DBE-BD33-BCEF04495D9C}" type="presParOf" srcId="{E61F6D3B-47B2-4BBD-8D78-74F7C771A0C1}" destId="{D74A6E4F-0BAC-444D-B2C8-DC37B5463472}" srcOrd="0" destOrd="0" presId="urn:microsoft.com/office/officeart/2005/8/layout/list1"/>
    <dgm:cxn modelId="{D93B6A96-7E22-46C8-BDF2-F2C816DA555C}" type="presParOf" srcId="{E61F6D3B-47B2-4BBD-8D78-74F7C771A0C1}" destId="{DBB8709B-C33E-46D8-A684-365C8C71DBC8}" srcOrd="1" destOrd="0" presId="urn:microsoft.com/office/officeart/2005/8/layout/list1"/>
    <dgm:cxn modelId="{13273863-90D4-4A51-8D1F-A12C00F3E97F}" type="presParOf" srcId="{CC2BD148-BCE6-4564-8E8A-6FA62CF3014C}" destId="{7BDA9ADE-EAC5-4CA0-A134-8246FF911ABB}" srcOrd="13" destOrd="0" presId="urn:microsoft.com/office/officeart/2005/8/layout/list1"/>
    <dgm:cxn modelId="{97258F01-87ED-42E4-8132-5B19E8A9AB91}" type="presParOf" srcId="{CC2BD148-BCE6-4564-8E8A-6FA62CF3014C}" destId="{B7A422AE-9881-4526-B112-3523F7E5E7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032FB-5B47-4341-BFB4-94602D128AF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BDA618-2626-4E9A-ABEE-8B95C91A824B}">
      <dgm:prSet/>
      <dgm:spPr/>
      <dgm:t>
        <a:bodyPr/>
        <a:lstStyle/>
        <a:p>
          <a:r>
            <a:rPr lang="en-US"/>
            <a:t>1. Provides voltage amplitude changes</a:t>
          </a:r>
        </a:p>
      </dgm:t>
    </dgm:pt>
    <dgm:pt modelId="{96D950A2-1892-4F55-BABE-5A86D459FE2F}" type="parTrans" cxnId="{7FD0B19C-C585-43E0-9797-9FF369380202}">
      <dgm:prSet/>
      <dgm:spPr/>
      <dgm:t>
        <a:bodyPr/>
        <a:lstStyle/>
        <a:p>
          <a:endParaRPr lang="en-US"/>
        </a:p>
      </dgm:t>
    </dgm:pt>
    <dgm:pt modelId="{7E09F2B7-45F5-4AA7-9E6B-CC81D56E44EE}" type="sibTrans" cxnId="{7FD0B19C-C585-43E0-9797-9FF369380202}">
      <dgm:prSet/>
      <dgm:spPr/>
      <dgm:t>
        <a:bodyPr/>
        <a:lstStyle/>
        <a:p>
          <a:endParaRPr lang="en-US"/>
        </a:p>
      </dgm:t>
    </dgm:pt>
    <dgm:pt modelId="{42726BE5-17C3-44E9-8034-AE71522AA4D1}">
      <dgm:prSet/>
      <dgm:spPr/>
      <dgm:t>
        <a:bodyPr/>
        <a:lstStyle/>
        <a:p>
          <a:r>
            <a:rPr lang="en-US"/>
            <a:t>2. Oscillators, filter circuits etc.</a:t>
          </a:r>
        </a:p>
      </dgm:t>
    </dgm:pt>
    <dgm:pt modelId="{2A07E8B0-E2EB-420B-B266-1E95D756C613}" type="parTrans" cxnId="{2E1E502C-5E4B-4A8B-98AB-2D11ECDCDA4F}">
      <dgm:prSet/>
      <dgm:spPr/>
      <dgm:t>
        <a:bodyPr/>
        <a:lstStyle/>
        <a:p>
          <a:endParaRPr lang="en-US"/>
        </a:p>
      </dgm:t>
    </dgm:pt>
    <dgm:pt modelId="{6E0C3676-D4A7-4F4A-BFA7-D73C5B100354}" type="sibTrans" cxnId="{2E1E502C-5E4B-4A8B-98AB-2D11ECDCDA4F}">
      <dgm:prSet/>
      <dgm:spPr/>
      <dgm:t>
        <a:bodyPr/>
        <a:lstStyle/>
        <a:p>
          <a:endParaRPr lang="en-US"/>
        </a:p>
      </dgm:t>
    </dgm:pt>
    <dgm:pt modelId="{3DC5CC94-A68A-4DBB-9B17-31511F5F5963}">
      <dgm:prSet/>
      <dgm:spPr/>
      <dgm:t>
        <a:bodyPr/>
        <a:lstStyle/>
        <a:p>
          <a:r>
            <a:rPr lang="en-US"/>
            <a:t>3. Waveform converter</a:t>
          </a:r>
        </a:p>
      </dgm:t>
    </dgm:pt>
    <dgm:pt modelId="{B29B654B-E1A7-47A3-A897-373E73B5A818}" type="parTrans" cxnId="{3A2FE465-D956-4286-B71D-C1F2C0D8A4CC}">
      <dgm:prSet/>
      <dgm:spPr/>
      <dgm:t>
        <a:bodyPr/>
        <a:lstStyle/>
        <a:p>
          <a:endParaRPr lang="en-US"/>
        </a:p>
      </dgm:t>
    </dgm:pt>
    <dgm:pt modelId="{E21DA419-6506-41AA-901D-63C57F6F933D}" type="sibTrans" cxnId="{3A2FE465-D956-4286-B71D-C1F2C0D8A4CC}">
      <dgm:prSet/>
      <dgm:spPr/>
      <dgm:t>
        <a:bodyPr/>
        <a:lstStyle/>
        <a:p>
          <a:endParaRPr lang="en-US"/>
        </a:p>
      </dgm:t>
    </dgm:pt>
    <dgm:pt modelId="{E27957E0-181B-48AA-8D0F-DCAC447A221D}">
      <dgm:prSet/>
      <dgm:spPr/>
      <dgm:t>
        <a:bodyPr/>
        <a:lstStyle/>
        <a:p>
          <a:r>
            <a:rPr lang="en-US"/>
            <a:t>4. ADC and DAC</a:t>
          </a:r>
        </a:p>
      </dgm:t>
    </dgm:pt>
    <dgm:pt modelId="{1A664ECE-37A3-4F3A-9D73-5BF6A99D8B8C}" type="parTrans" cxnId="{386BF1F8-2C06-4BDD-A27A-5A0509A7AF22}">
      <dgm:prSet/>
      <dgm:spPr/>
      <dgm:t>
        <a:bodyPr/>
        <a:lstStyle/>
        <a:p>
          <a:endParaRPr lang="en-US"/>
        </a:p>
      </dgm:t>
    </dgm:pt>
    <dgm:pt modelId="{C29EAEA4-6B16-48D2-852D-73618FCA2C29}" type="sibTrans" cxnId="{386BF1F8-2C06-4BDD-A27A-5A0509A7AF22}">
      <dgm:prSet/>
      <dgm:spPr/>
      <dgm:t>
        <a:bodyPr/>
        <a:lstStyle/>
        <a:p>
          <a:endParaRPr lang="en-US"/>
        </a:p>
      </dgm:t>
    </dgm:pt>
    <dgm:pt modelId="{CB0005E7-1C84-4BE3-A36E-A389E3D09640}" type="pres">
      <dgm:prSet presAssocID="{B4F032FB-5B47-4341-BFB4-94602D128A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09E8CB-591A-42E7-AC35-7959BB40AF89}" type="pres">
      <dgm:prSet presAssocID="{B8BDA618-2626-4E9A-ABEE-8B95C91A824B}" presName="hierRoot1" presStyleCnt="0"/>
      <dgm:spPr/>
    </dgm:pt>
    <dgm:pt modelId="{112006EC-9C38-4D89-9C98-C32E367EA87E}" type="pres">
      <dgm:prSet presAssocID="{B8BDA618-2626-4E9A-ABEE-8B95C91A824B}" presName="composite" presStyleCnt="0"/>
      <dgm:spPr/>
    </dgm:pt>
    <dgm:pt modelId="{8A18F04C-6963-403B-8A88-0456F8468A90}" type="pres">
      <dgm:prSet presAssocID="{B8BDA618-2626-4E9A-ABEE-8B95C91A824B}" presName="background" presStyleLbl="node0" presStyleIdx="0" presStyleCnt="4"/>
      <dgm:spPr/>
    </dgm:pt>
    <dgm:pt modelId="{E94A089A-A941-4C0C-A693-27C0355B260E}" type="pres">
      <dgm:prSet presAssocID="{B8BDA618-2626-4E9A-ABEE-8B95C91A824B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5DC67-D237-4BC1-A8C3-E89A48B7A6AF}" type="pres">
      <dgm:prSet presAssocID="{B8BDA618-2626-4E9A-ABEE-8B95C91A824B}" presName="hierChild2" presStyleCnt="0"/>
      <dgm:spPr/>
    </dgm:pt>
    <dgm:pt modelId="{8190C9AA-6F2B-441D-AFA9-2D229F4ABDF4}" type="pres">
      <dgm:prSet presAssocID="{42726BE5-17C3-44E9-8034-AE71522AA4D1}" presName="hierRoot1" presStyleCnt="0"/>
      <dgm:spPr/>
    </dgm:pt>
    <dgm:pt modelId="{8459E3B2-70A9-424D-81D5-9BC7A32C82AF}" type="pres">
      <dgm:prSet presAssocID="{42726BE5-17C3-44E9-8034-AE71522AA4D1}" presName="composite" presStyleCnt="0"/>
      <dgm:spPr/>
    </dgm:pt>
    <dgm:pt modelId="{0F4165BD-DECE-487E-AB47-5A9C4276D749}" type="pres">
      <dgm:prSet presAssocID="{42726BE5-17C3-44E9-8034-AE71522AA4D1}" presName="background" presStyleLbl="node0" presStyleIdx="1" presStyleCnt="4"/>
      <dgm:spPr/>
    </dgm:pt>
    <dgm:pt modelId="{CA7E7413-DEE4-4161-9E20-7BB4F8F0B9A5}" type="pres">
      <dgm:prSet presAssocID="{42726BE5-17C3-44E9-8034-AE71522AA4D1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62ADA-35EA-4E85-8834-6AADBA9F53C0}" type="pres">
      <dgm:prSet presAssocID="{42726BE5-17C3-44E9-8034-AE71522AA4D1}" presName="hierChild2" presStyleCnt="0"/>
      <dgm:spPr/>
    </dgm:pt>
    <dgm:pt modelId="{5F05EC90-BED0-46AD-A8B9-B1830859E5A3}" type="pres">
      <dgm:prSet presAssocID="{3DC5CC94-A68A-4DBB-9B17-31511F5F5963}" presName="hierRoot1" presStyleCnt="0"/>
      <dgm:spPr/>
    </dgm:pt>
    <dgm:pt modelId="{D91AB50C-D253-4818-9D24-707A296B5BF3}" type="pres">
      <dgm:prSet presAssocID="{3DC5CC94-A68A-4DBB-9B17-31511F5F5963}" presName="composite" presStyleCnt="0"/>
      <dgm:spPr/>
    </dgm:pt>
    <dgm:pt modelId="{EEAB41E4-9E85-4FFD-ACF0-D407D33DC612}" type="pres">
      <dgm:prSet presAssocID="{3DC5CC94-A68A-4DBB-9B17-31511F5F5963}" presName="background" presStyleLbl="node0" presStyleIdx="2" presStyleCnt="4"/>
      <dgm:spPr/>
    </dgm:pt>
    <dgm:pt modelId="{FFAA4F83-E145-49BD-B6E3-C1820C998C66}" type="pres">
      <dgm:prSet presAssocID="{3DC5CC94-A68A-4DBB-9B17-31511F5F5963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7DAAE-D89F-4E76-9E7D-590499B50094}" type="pres">
      <dgm:prSet presAssocID="{3DC5CC94-A68A-4DBB-9B17-31511F5F5963}" presName="hierChild2" presStyleCnt="0"/>
      <dgm:spPr/>
    </dgm:pt>
    <dgm:pt modelId="{4DD28F6C-F0D9-4E96-9FE9-9344821A7013}" type="pres">
      <dgm:prSet presAssocID="{E27957E0-181B-48AA-8D0F-DCAC447A221D}" presName="hierRoot1" presStyleCnt="0"/>
      <dgm:spPr/>
    </dgm:pt>
    <dgm:pt modelId="{06F50145-1B51-4AF2-A922-39B7DCFCB9B3}" type="pres">
      <dgm:prSet presAssocID="{E27957E0-181B-48AA-8D0F-DCAC447A221D}" presName="composite" presStyleCnt="0"/>
      <dgm:spPr/>
    </dgm:pt>
    <dgm:pt modelId="{957AA9F0-D7AD-4727-B7C0-41E413A41BE0}" type="pres">
      <dgm:prSet presAssocID="{E27957E0-181B-48AA-8D0F-DCAC447A221D}" presName="background" presStyleLbl="node0" presStyleIdx="3" presStyleCnt="4"/>
      <dgm:spPr/>
    </dgm:pt>
    <dgm:pt modelId="{6F718BE1-0905-45AC-8F1D-73A2153156C6}" type="pres">
      <dgm:prSet presAssocID="{E27957E0-181B-48AA-8D0F-DCAC447A221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6084C-7ED7-4475-9957-95B93D5B2D92}" type="pres">
      <dgm:prSet presAssocID="{E27957E0-181B-48AA-8D0F-DCAC447A221D}" presName="hierChild2" presStyleCnt="0"/>
      <dgm:spPr/>
    </dgm:pt>
  </dgm:ptLst>
  <dgm:cxnLst>
    <dgm:cxn modelId="{386BF1F8-2C06-4BDD-A27A-5A0509A7AF22}" srcId="{B4F032FB-5B47-4341-BFB4-94602D128AF7}" destId="{E27957E0-181B-48AA-8D0F-DCAC447A221D}" srcOrd="3" destOrd="0" parTransId="{1A664ECE-37A3-4F3A-9D73-5BF6A99D8B8C}" sibTransId="{C29EAEA4-6B16-48D2-852D-73618FCA2C29}"/>
    <dgm:cxn modelId="{7FD0B19C-C585-43E0-9797-9FF369380202}" srcId="{B4F032FB-5B47-4341-BFB4-94602D128AF7}" destId="{B8BDA618-2626-4E9A-ABEE-8B95C91A824B}" srcOrd="0" destOrd="0" parTransId="{96D950A2-1892-4F55-BABE-5A86D459FE2F}" sibTransId="{7E09F2B7-45F5-4AA7-9E6B-CC81D56E44EE}"/>
    <dgm:cxn modelId="{9A0203CD-016B-4511-BD9C-B135EAB82A80}" type="presOf" srcId="{3DC5CC94-A68A-4DBB-9B17-31511F5F5963}" destId="{FFAA4F83-E145-49BD-B6E3-C1820C998C66}" srcOrd="0" destOrd="0" presId="urn:microsoft.com/office/officeart/2005/8/layout/hierarchy1"/>
    <dgm:cxn modelId="{8EF70BB3-EF94-439E-A30D-1B104696A794}" type="presOf" srcId="{B4F032FB-5B47-4341-BFB4-94602D128AF7}" destId="{CB0005E7-1C84-4BE3-A36E-A389E3D09640}" srcOrd="0" destOrd="0" presId="urn:microsoft.com/office/officeart/2005/8/layout/hierarchy1"/>
    <dgm:cxn modelId="{3A2FE465-D956-4286-B71D-C1F2C0D8A4CC}" srcId="{B4F032FB-5B47-4341-BFB4-94602D128AF7}" destId="{3DC5CC94-A68A-4DBB-9B17-31511F5F5963}" srcOrd="2" destOrd="0" parTransId="{B29B654B-E1A7-47A3-A897-373E73B5A818}" sibTransId="{E21DA419-6506-41AA-901D-63C57F6F933D}"/>
    <dgm:cxn modelId="{CE29236C-105B-4A75-97BC-487C5E9D683E}" type="presOf" srcId="{B8BDA618-2626-4E9A-ABEE-8B95C91A824B}" destId="{E94A089A-A941-4C0C-A693-27C0355B260E}" srcOrd="0" destOrd="0" presId="urn:microsoft.com/office/officeart/2005/8/layout/hierarchy1"/>
    <dgm:cxn modelId="{EF691EF0-C7A9-4213-9E20-0CCDC4C09C2E}" type="presOf" srcId="{E27957E0-181B-48AA-8D0F-DCAC447A221D}" destId="{6F718BE1-0905-45AC-8F1D-73A2153156C6}" srcOrd="0" destOrd="0" presId="urn:microsoft.com/office/officeart/2005/8/layout/hierarchy1"/>
    <dgm:cxn modelId="{2E1E502C-5E4B-4A8B-98AB-2D11ECDCDA4F}" srcId="{B4F032FB-5B47-4341-BFB4-94602D128AF7}" destId="{42726BE5-17C3-44E9-8034-AE71522AA4D1}" srcOrd="1" destOrd="0" parTransId="{2A07E8B0-E2EB-420B-B266-1E95D756C613}" sibTransId="{6E0C3676-D4A7-4F4A-BFA7-D73C5B100354}"/>
    <dgm:cxn modelId="{B3EEA1B7-9557-467D-A95E-EEB5724EA591}" type="presOf" srcId="{42726BE5-17C3-44E9-8034-AE71522AA4D1}" destId="{CA7E7413-DEE4-4161-9E20-7BB4F8F0B9A5}" srcOrd="0" destOrd="0" presId="urn:microsoft.com/office/officeart/2005/8/layout/hierarchy1"/>
    <dgm:cxn modelId="{17D20533-C6F7-4224-9962-6E0BC825BFB1}" type="presParOf" srcId="{CB0005E7-1C84-4BE3-A36E-A389E3D09640}" destId="{9E09E8CB-591A-42E7-AC35-7959BB40AF89}" srcOrd="0" destOrd="0" presId="urn:microsoft.com/office/officeart/2005/8/layout/hierarchy1"/>
    <dgm:cxn modelId="{24F7720D-2022-4769-AF7E-A04764ECEA09}" type="presParOf" srcId="{9E09E8CB-591A-42E7-AC35-7959BB40AF89}" destId="{112006EC-9C38-4D89-9C98-C32E367EA87E}" srcOrd="0" destOrd="0" presId="urn:microsoft.com/office/officeart/2005/8/layout/hierarchy1"/>
    <dgm:cxn modelId="{7BA2AD42-87DC-4029-8299-8552C9F2DD10}" type="presParOf" srcId="{112006EC-9C38-4D89-9C98-C32E367EA87E}" destId="{8A18F04C-6963-403B-8A88-0456F8468A90}" srcOrd="0" destOrd="0" presId="urn:microsoft.com/office/officeart/2005/8/layout/hierarchy1"/>
    <dgm:cxn modelId="{62BB5B65-BEBD-42DA-BB73-AFB82DEC3B3E}" type="presParOf" srcId="{112006EC-9C38-4D89-9C98-C32E367EA87E}" destId="{E94A089A-A941-4C0C-A693-27C0355B260E}" srcOrd="1" destOrd="0" presId="urn:microsoft.com/office/officeart/2005/8/layout/hierarchy1"/>
    <dgm:cxn modelId="{60043717-5D54-411C-8C19-3743E2126A56}" type="presParOf" srcId="{9E09E8CB-591A-42E7-AC35-7959BB40AF89}" destId="{B775DC67-D237-4BC1-A8C3-E89A48B7A6AF}" srcOrd="1" destOrd="0" presId="urn:microsoft.com/office/officeart/2005/8/layout/hierarchy1"/>
    <dgm:cxn modelId="{A9674154-0EAD-42B1-904E-82BF168813E6}" type="presParOf" srcId="{CB0005E7-1C84-4BE3-A36E-A389E3D09640}" destId="{8190C9AA-6F2B-441D-AFA9-2D229F4ABDF4}" srcOrd="1" destOrd="0" presId="urn:microsoft.com/office/officeart/2005/8/layout/hierarchy1"/>
    <dgm:cxn modelId="{A210642F-174A-4B06-ADF4-C4ACABD92712}" type="presParOf" srcId="{8190C9AA-6F2B-441D-AFA9-2D229F4ABDF4}" destId="{8459E3B2-70A9-424D-81D5-9BC7A32C82AF}" srcOrd="0" destOrd="0" presId="urn:microsoft.com/office/officeart/2005/8/layout/hierarchy1"/>
    <dgm:cxn modelId="{68CF59FE-A1AD-4FB9-8CDB-F55206E010D2}" type="presParOf" srcId="{8459E3B2-70A9-424D-81D5-9BC7A32C82AF}" destId="{0F4165BD-DECE-487E-AB47-5A9C4276D749}" srcOrd="0" destOrd="0" presId="urn:microsoft.com/office/officeart/2005/8/layout/hierarchy1"/>
    <dgm:cxn modelId="{B22E994B-B3FF-45E3-BE78-2666BE9A6376}" type="presParOf" srcId="{8459E3B2-70A9-424D-81D5-9BC7A32C82AF}" destId="{CA7E7413-DEE4-4161-9E20-7BB4F8F0B9A5}" srcOrd="1" destOrd="0" presId="urn:microsoft.com/office/officeart/2005/8/layout/hierarchy1"/>
    <dgm:cxn modelId="{BA7529F5-FFE2-46A1-8B5C-A29912C6091E}" type="presParOf" srcId="{8190C9AA-6F2B-441D-AFA9-2D229F4ABDF4}" destId="{F1B62ADA-35EA-4E85-8834-6AADBA9F53C0}" srcOrd="1" destOrd="0" presId="urn:microsoft.com/office/officeart/2005/8/layout/hierarchy1"/>
    <dgm:cxn modelId="{8F196DC5-17C0-49A3-8AF9-B6BCCC846ED1}" type="presParOf" srcId="{CB0005E7-1C84-4BE3-A36E-A389E3D09640}" destId="{5F05EC90-BED0-46AD-A8B9-B1830859E5A3}" srcOrd="2" destOrd="0" presId="urn:microsoft.com/office/officeart/2005/8/layout/hierarchy1"/>
    <dgm:cxn modelId="{9A6AFB62-ADF7-4C7E-8CC3-C124864D033B}" type="presParOf" srcId="{5F05EC90-BED0-46AD-A8B9-B1830859E5A3}" destId="{D91AB50C-D253-4818-9D24-707A296B5BF3}" srcOrd="0" destOrd="0" presId="urn:microsoft.com/office/officeart/2005/8/layout/hierarchy1"/>
    <dgm:cxn modelId="{5678B9E4-F46B-447F-A4D2-4DE9ACA1CB1E}" type="presParOf" srcId="{D91AB50C-D253-4818-9D24-707A296B5BF3}" destId="{EEAB41E4-9E85-4FFD-ACF0-D407D33DC612}" srcOrd="0" destOrd="0" presId="urn:microsoft.com/office/officeart/2005/8/layout/hierarchy1"/>
    <dgm:cxn modelId="{F5E83A04-4FB4-4FC2-8DFA-2991963AEBFE}" type="presParOf" srcId="{D91AB50C-D253-4818-9D24-707A296B5BF3}" destId="{FFAA4F83-E145-49BD-B6E3-C1820C998C66}" srcOrd="1" destOrd="0" presId="urn:microsoft.com/office/officeart/2005/8/layout/hierarchy1"/>
    <dgm:cxn modelId="{BCD68BE2-682A-4024-8B3E-992E1FA066C5}" type="presParOf" srcId="{5F05EC90-BED0-46AD-A8B9-B1830859E5A3}" destId="{29B7DAAE-D89F-4E76-9E7D-590499B50094}" srcOrd="1" destOrd="0" presId="urn:microsoft.com/office/officeart/2005/8/layout/hierarchy1"/>
    <dgm:cxn modelId="{7EAB9E0C-1650-4D3F-9787-EE513F498580}" type="presParOf" srcId="{CB0005E7-1C84-4BE3-A36E-A389E3D09640}" destId="{4DD28F6C-F0D9-4E96-9FE9-9344821A7013}" srcOrd="3" destOrd="0" presId="urn:microsoft.com/office/officeart/2005/8/layout/hierarchy1"/>
    <dgm:cxn modelId="{ECE70CF4-DA05-4D59-A595-26DB0F75C62F}" type="presParOf" srcId="{4DD28F6C-F0D9-4E96-9FE9-9344821A7013}" destId="{06F50145-1B51-4AF2-A922-39B7DCFCB9B3}" srcOrd="0" destOrd="0" presId="urn:microsoft.com/office/officeart/2005/8/layout/hierarchy1"/>
    <dgm:cxn modelId="{45C802DA-100A-4925-BE24-599D0552F072}" type="presParOf" srcId="{06F50145-1B51-4AF2-A922-39B7DCFCB9B3}" destId="{957AA9F0-D7AD-4727-B7C0-41E413A41BE0}" srcOrd="0" destOrd="0" presId="urn:microsoft.com/office/officeart/2005/8/layout/hierarchy1"/>
    <dgm:cxn modelId="{F80E3B1B-545A-4766-89D9-487436C0EE1F}" type="presParOf" srcId="{06F50145-1B51-4AF2-A922-39B7DCFCB9B3}" destId="{6F718BE1-0905-45AC-8F1D-73A2153156C6}" srcOrd="1" destOrd="0" presId="urn:microsoft.com/office/officeart/2005/8/layout/hierarchy1"/>
    <dgm:cxn modelId="{1F1FFB84-66A1-4988-9E08-281BAF43CA13}" type="presParOf" srcId="{4DD28F6C-F0D9-4E96-9FE9-9344821A7013}" destId="{C0F6084C-7ED7-4475-9957-95B93D5B2D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F032FB-5B47-4341-BFB4-94602D128AF7}" type="doc">
      <dgm:prSet loTypeId="urn:microsoft.com/office/officeart/2005/8/layout/hierarchy1#1" loCatId="hierarchy" qsTypeId="urn:microsoft.com/office/officeart/2005/8/quickstyle/simple1#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B8BDA618-2626-4E9A-ABEE-8B95C91A824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1.Input offset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voltage</a:t>
          </a:r>
        </a:p>
      </dgm:t>
    </dgm:pt>
    <dgm:pt modelId="{96D950A2-1892-4F55-BABE-5A86D459FE2F}" type="parTrans" cxnId="{7C71D002-A04D-46FE-B811-4DC7749B8CAD}">
      <dgm:prSet/>
      <dgm:spPr/>
      <dgm:t>
        <a:bodyPr/>
        <a:lstStyle/>
        <a:p>
          <a:endParaRPr lang="en-US"/>
        </a:p>
      </dgm:t>
    </dgm:pt>
    <dgm:pt modelId="{7E09F2B7-45F5-4AA7-9E6B-CC81D56E44EE}" type="sibTrans" cxnId="{7C71D002-A04D-46FE-B811-4DC7749B8CAD}">
      <dgm:prSet/>
      <dgm:spPr/>
      <dgm:t>
        <a:bodyPr/>
        <a:lstStyle/>
        <a:p>
          <a:endParaRPr lang="en-US"/>
        </a:p>
      </dgm:t>
    </dgm:pt>
    <dgm:pt modelId="{42726BE5-17C3-44E9-8034-AE71522AA4D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2.Input offset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Current</a:t>
          </a:r>
        </a:p>
      </dgm:t>
    </dgm:pt>
    <dgm:pt modelId="{2A07E8B0-E2EB-420B-B266-1E95D756C613}" type="parTrans" cxnId="{7852E1B9-32C8-4F46-8A24-88D9935AC44E}">
      <dgm:prSet/>
      <dgm:spPr/>
      <dgm:t>
        <a:bodyPr/>
        <a:lstStyle/>
        <a:p>
          <a:endParaRPr lang="en-US"/>
        </a:p>
      </dgm:t>
    </dgm:pt>
    <dgm:pt modelId="{6E0C3676-D4A7-4F4A-BFA7-D73C5B100354}" type="sibTrans" cxnId="{7852E1B9-32C8-4F46-8A24-88D9935AC44E}">
      <dgm:prSet/>
      <dgm:spPr/>
      <dgm:t>
        <a:bodyPr/>
        <a:lstStyle/>
        <a:p>
          <a:endParaRPr lang="en-US"/>
        </a:p>
      </dgm:t>
    </dgm:pt>
    <dgm:pt modelId="{3DC5CC94-A68A-4DBB-9B17-31511F5F596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3. Input offset voltage and current</a:t>
          </a:r>
          <a:endParaRPr/>
        </a:p>
      </dgm:t>
    </dgm:pt>
    <dgm:pt modelId="{B29B654B-E1A7-47A3-A897-373E73B5A818}" type="parTrans" cxnId="{575E2943-170B-4C11-AD43-5A36E1EE6482}">
      <dgm:prSet/>
      <dgm:spPr/>
      <dgm:t>
        <a:bodyPr/>
        <a:lstStyle/>
        <a:p>
          <a:endParaRPr lang="en-US"/>
        </a:p>
      </dgm:t>
    </dgm:pt>
    <dgm:pt modelId="{E21DA419-6506-41AA-901D-63C57F6F933D}" type="sibTrans" cxnId="{575E2943-170B-4C11-AD43-5A36E1EE6482}">
      <dgm:prSet/>
      <dgm:spPr/>
      <dgm:t>
        <a:bodyPr/>
        <a:lstStyle/>
        <a:p>
          <a:endParaRPr lang="en-US"/>
        </a:p>
      </dgm:t>
    </dgm:pt>
    <dgm:pt modelId="{E27957E0-181B-48AA-8D0F-DCAC447A221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4. Input bias current</a:t>
          </a:r>
          <a:endParaRPr/>
        </a:p>
      </dgm:t>
    </dgm:pt>
    <dgm:pt modelId="{1A664ECE-37A3-4F3A-9D73-5BF6A99D8B8C}" type="parTrans" cxnId="{3E820207-AD84-4E61-93A3-58B463F15D22}">
      <dgm:prSet/>
      <dgm:spPr/>
      <dgm:t>
        <a:bodyPr/>
        <a:lstStyle/>
        <a:p>
          <a:endParaRPr lang="en-US"/>
        </a:p>
      </dgm:t>
    </dgm:pt>
    <dgm:pt modelId="{C29EAEA4-6B16-48D2-852D-73618FCA2C29}" type="sibTrans" cxnId="{3E820207-AD84-4E61-93A3-58B463F15D22}">
      <dgm:prSet/>
      <dgm:spPr/>
      <dgm:t>
        <a:bodyPr/>
        <a:lstStyle/>
        <a:p>
          <a:endParaRPr lang="en-US"/>
        </a:p>
      </dgm:t>
    </dgm:pt>
    <dgm:pt modelId="{CB0005E7-1C84-4BE3-A36E-A389E3D09640}" type="pres">
      <dgm:prSet presAssocID="{B4F032FB-5B47-4341-BFB4-94602D128A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09E8CB-591A-42E7-AC35-7959BB40AF89}" type="pres">
      <dgm:prSet presAssocID="{B8BDA618-2626-4E9A-ABEE-8B95C91A824B}" presName="hierRoot1" presStyleCnt="0"/>
      <dgm:spPr/>
    </dgm:pt>
    <dgm:pt modelId="{112006EC-9C38-4D89-9C98-C32E367EA87E}" type="pres">
      <dgm:prSet presAssocID="{B8BDA618-2626-4E9A-ABEE-8B95C91A824B}" presName="composite" presStyleCnt="0"/>
      <dgm:spPr/>
    </dgm:pt>
    <dgm:pt modelId="{8A18F04C-6963-403B-8A88-0456F8468A90}" type="pres">
      <dgm:prSet presAssocID="{B8BDA618-2626-4E9A-ABEE-8B95C91A824B}" presName="background" presStyleLbl="node0" presStyleIdx="0" presStyleCnt="4"/>
      <dgm:spPr/>
    </dgm:pt>
    <dgm:pt modelId="{E94A089A-A941-4C0C-A693-27C0355B260E}" type="pres">
      <dgm:prSet presAssocID="{B8BDA618-2626-4E9A-ABEE-8B95C91A824B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5DC67-D237-4BC1-A8C3-E89A48B7A6AF}" type="pres">
      <dgm:prSet presAssocID="{B8BDA618-2626-4E9A-ABEE-8B95C91A824B}" presName="hierChild2" presStyleCnt="0"/>
      <dgm:spPr/>
    </dgm:pt>
    <dgm:pt modelId="{8190C9AA-6F2B-441D-AFA9-2D229F4ABDF4}" type="pres">
      <dgm:prSet presAssocID="{42726BE5-17C3-44E9-8034-AE71522AA4D1}" presName="hierRoot1" presStyleCnt="0"/>
      <dgm:spPr/>
    </dgm:pt>
    <dgm:pt modelId="{8459E3B2-70A9-424D-81D5-9BC7A32C82AF}" type="pres">
      <dgm:prSet presAssocID="{42726BE5-17C3-44E9-8034-AE71522AA4D1}" presName="composite" presStyleCnt="0"/>
      <dgm:spPr/>
    </dgm:pt>
    <dgm:pt modelId="{0F4165BD-DECE-487E-AB47-5A9C4276D749}" type="pres">
      <dgm:prSet presAssocID="{42726BE5-17C3-44E9-8034-AE71522AA4D1}" presName="background" presStyleLbl="node0" presStyleIdx="1" presStyleCnt="4"/>
      <dgm:spPr/>
    </dgm:pt>
    <dgm:pt modelId="{CA7E7413-DEE4-4161-9E20-7BB4F8F0B9A5}" type="pres">
      <dgm:prSet presAssocID="{42726BE5-17C3-44E9-8034-AE71522AA4D1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62ADA-35EA-4E85-8834-6AADBA9F53C0}" type="pres">
      <dgm:prSet presAssocID="{42726BE5-17C3-44E9-8034-AE71522AA4D1}" presName="hierChild2" presStyleCnt="0"/>
      <dgm:spPr/>
    </dgm:pt>
    <dgm:pt modelId="{5F05EC90-BED0-46AD-A8B9-B1830859E5A3}" type="pres">
      <dgm:prSet presAssocID="{3DC5CC94-A68A-4DBB-9B17-31511F5F5963}" presName="hierRoot1" presStyleCnt="0"/>
      <dgm:spPr/>
    </dgm:pt>
    <dgm:pt modelId="{D91AB50C-D253-4818-9D24-707A296B5BF3}" type="pres">
      <dgm:prSet presAssocID="{3DC5CC94-A68A-4DBB-9B17-31511F5F5963}" presName="composite" presStyleCnt="0"/>
      <dgm:spPr/>
    </dgm:pt>
    <dgm:pt modelId="{EEAB41E4-9E85-4FFD-ACF0-D407D33DC612}" type="pres">
      <dgm:prSet presAssocID="{3DC5CC94-A68A-4DBB-9B17-31511F5F5963}" presName="background" presStyleLbl="node0" presStyleIdx="2" presStyleCnt="4"/>
      <dgm:spPr/>
    </dgm:pt>
    <dgm:pt modelId="{FFAA4F83-E145-49BD-B6E3-C1820C998C66}" type="pres">
      <dgm:prSet presAssocID="{3DC5CC94-A68A-4DBB-9B17-31511F5F5963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7DAAE-D89F-4E76-9E7D-590499B50094}" type="pres">
      <dgm:prSet presAssocID="{3DC5CC94-A68A-4DBB-9B17-31511F5F5963}" presName="hierChild2" presStyleCnt="0"/>
      <dgm:spPr/>
    </dgm:pt>
    <dgm:pt modelId="{4DD28F6C-F0D9-4E96-9FE9-9344821A7013}" type="pres">
      <dgm:prSet presAssocID="{E27957E0-181B-48AA-8D0F-DCAC447A221D}" presName="hierRoot1" presStyleCnt="0"/>
      <dgm:spPr/>
    </dgm:pt>
    <dgm:pt modelId="{06F50145-1B51-4AF2-A922-39B7DCFCB9B3}" type="pres">
      <dgm:prSet presAssocID="{E27957E0-181B-48AA-8D0F-DCAC447A221D}" presName="composite" presStyleCnt="0"/>
      <dgm:spPr/>
    </dgm:pt>
    <dgm:pt modelId="{957AA9F0-D7AD-4727-B7C0-41E413A41BE0}" type="pres">
      <dgm:prSet presAssocID="{E27957E0-181B-48AA-8D0F-DCAC447A221D}" presName="background" presStyleLbl="node0" presStyleIdx="3" presStyleCnt="4"/>
      <dgm:spPr/>
    </dgm:pt>
    <dgm:pt modelId="{6F718BE1-0905-45AC-8F1D-73A2153156C6}" type="pres">
      <dgm:prSet presAssocID="{E27957E0-181B-48AA-8D0F-DCAC447A221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6084C-7ED7-4475-9957-95B93D5B2D92}" type="pres">
      <dgm:prSet presAssocID="{E27957E0-181B-48AA-8D0F-DCAC447A221D}" presName="hierChild2" presStyleCnt="0"/>
      <dgm:spPr/>
    </dgm:pt>
  </dgm:ptLst>
  <dgm:cxnLst>
    <dgm:cxn modelId="{FEDD4FBF-CA67-4FAA-810B-511748EDAEB6}" type="presOf" srcId="{E27957E0-181B-48AA-8D0F-DCAC447A221D}" destId="{6F718BE1-0905-45AC-8F1D-73A2153156C6}" srcOrd="0" destOrd="0" presId="urn:microsoft.com/office/officeart/2005/8/layout/hierarchy1#1"/>
    <dgm:cxn modelId="{682A6388-7BE7-4617-A50E-FE9CBC2D9879}" type="presOf" srcId="{B4F032FB-5B47-4341-BFB4-94602D128AF7}" destId="{CB0005E7-1C84-4BE3-A36E-A389E3D09640}" srcOrd="0" destOrd="0" presId="urn:microsoft.com/office/officeart/2005/8/layout/hierarchy1#1"/>
    <dgm:cxn modelId="{7852E1B9-32C8-4F46-8A24-88D9935AC44E}" srcId="{B4F032FB-5B47-4341-BFB4-94602D128AF7}" destId="{42726BE5-17C3-44E9-8034-AE71522AA4D1}" srcOrd="1" destOrd="0" parTransId="{2A07E8B0-E2EB-420B-B266-1E95D756C613}" sibTransId="{6E0C3676-D4A7-4F4A-BFA7-D73C5B100354}"/>
    <dgm:cxn modelId="{575E2943-170B-4C11-AD43-5A36E1EE6482}" srcId="{B4F032FB-5B47-4341-BFB4-94602D128AF7}" destId="{3DC5CC94-A68A-4DBB-9B17-31511F5F5963}" srcOrd="2" destOrd="0" parTransId="{B29B654B-E1A7-47A3-A897-373E73B5A818}" sibTransId="{E21DA419-6506-41AA-901D-63C57F6F933D}"/>
    <dgm:cxn modelId="{EC1307A0-E5E6-4E45-8F61-05A0920E1DDD}" type="presOf" srcId="{3DC5CC94-A68A-4DBB-9B17-31511F5F5963}" destId="{FFAA4F83-E145-49BD-B6E3-C1820C998C66}" srcOrd="0" destOrd="0" presId="urn:microsoft.com/office/officeart/2005/8/layout/hierarchy1#1"/>
    <dgm:cxn modelId="{2D2F0619-DDA7-469C-80D9-FD7CB5E9FDAA}" type="presOf" srcId="{B8BDA618-2626-4E9A-ABEE-8B95C91A824B}" destId="{E94A089A-A941-4C0C-A693-27C0355B260E}" srcOrd="0" destOrd="0" presId="urn:microsoft.com/office/officeart/2005/8/layout/hierarchy1#1"/>
    <dgm:cxn modelId="{3E820207-AD84-4E61-93A3-58B463F15D22}" srcId="{B4F032FB-5B47-4341-BFB4-94602D128AF7}" destId="{E27957E0-181B-48AA-8D0F-DCAC447A221D}" srcOrd="3" destOrd="0" parTransId="{1A664ECE-37A3-4F3A-9D73-5BF6A99D8B8C}" sibTransId="{C29EAEA4-6B16-48D2-852D-73618FCA2C29}"/>
    <dgm:cxn modelId="{6CCD8830-A222-47C1-BED9-14ED0346278E}" type="presOf" srcId="{42726BE5-17C3-44E9-8034-AE71522AA4D1}" destId="{CA7E7413-DEE4-4161-9E20-7BB4F8F0B9A5}" srcOrd="0" destOrd="0" presId="urn:microsoft.com/office/officeart/2005/8/layout/hierarchy1#1"/>
    <dgm:cxn modelId="{7C71D002-A04D-46FE-B811-4DC7749B8CAD}" srcId="{B4F032FB-5B47-4341-BFB4-94602D128AF7}" destId="{B8BDA618-2626-4E9A-ABEE-8B95C91A824B}" srcOrd="0" destOrd="0" parTransId="{96D950A2-1892-4F55-BABE-5A86D459FE2F}" sibTransId="{7E09F2B7-45F5-4AA7-9E6B-CC81D56E44EE}"/>
    <dgm:cxn modelId="{D39B0AEC-815F-4DB7-B5B4-79906B9CDA28}" type="presParOf" srcId="{CB0005E7-1C84-4BE3-A36E-A389E3D09640}" destId="{9E09E8CB-591A-42E7-AC35-7959BB40AF89}" srcOrd="0" destOrd="0" presId="urn:microsoft.com/office/officeart/2005/8/layout/hierarchy1#1"/>
    <dgm:cxn modelId="{482B2D02-E7CC-402B-8984-8C68FAECF775}" type="presParOf" srcId="{9E09E8CB-591A-42E7-AC35-7959BB40AF89}" destId="{112006EC-9C38-4D89-9C98-C32E367EA87E}" srcOrd="0" destOrd="0" presId="urn:microsoft.com/office/officeart/2005/8/layout/hierarchy1#1"/>
    <dgm:cxn modelId="{F6AAD315-E80F-4D31-8063-655C56F1FF50}" type="presParOf" srcId="{112006EC-9C38-4D89-9C98-C32E367EA87E}" destId="{8A18F04C-6963-403B-8A88-0456F8468A90}" srcOrd="0" destOrd="0" presId="urn:microsoft.com/office/officeart/2005/8/layout/hierarchy1#1"/>
    <dgm:cxn modelId="{D71215D7-079D-4226-8E52-9CEBD3983499}" type="presParOf" srcId="{112006EC-9C38-4D89-9C98-C32E367EA87E}" destId="{E94A089A-A941-4C0C-A693-27C0355B260E}" srcOrd="1" destOrd="0" presId="urn:microsoft.com/office/officeart/2005/8/layout/hierarchy1#1"/>
    <dgm:cxn modelId="{172C2E6A-ED97-41CB-A63C-3787C1F876DE}" type="presParOf" srcId="{9E09E8CB-591A-42E7-AC35-7959BB40AF89}" destId="{B775DC67-D237-4BC1-A8C3-E89A48B7A6AF}" srcOrd="1" destOrd="0" presId="urn:microsoft.com/office/officeart/2005/8/layout/hierarchy1#1"/>
    <dgm:cxn modelId="{18C16218-D1AE-467A-98F5-B2DC57DD0D35}" type="presParOf" srcId="{CB0005E7-1C84-4BE3-A36E-A389E3D09640}" destId="{8190C9AA-6F2B-441D-AFA9-2D229F4ABDF4}" srcOrd="1" destOrd="0" presId="urn:microsoft.com/office/officeart/2005/8/layout/hierarchy1#1"/>
    <dgm:cxn modelId="{C8F1EFC1-2275-45B7-A125-EF924D7BD1B0}" type="presParOf" srcId="{8190C9AA-6F2B-441D-AFA9-2D229F4ABDF4}" destId="{8459E3B2-70A9-424D-81D5-9BC7A32C82AF}" srcOrd="0" destOrd="0" presId="urn:microsoft.com/office/officeart/2005/8/layout/hierarchy1#1"/>
    <dgm:cxn modelId="{B3F5ABE8-BF6D-4EAF-B969-2CFCDBA06DAC}" type="presParOf" srcId="{8459E3B2-70A9-424D-81D5-9BC7A32C82AF}" destId="{0F4165BD-DECE-487E-AB47-5A9C4276D749}" srcOrd="0" destOrd="0" presId="urn:microsoft.com/office/officeart/2005/8/layout/hierarchy1#1"/>
    <dgm:cxn modelId="{8E20B488-96DF-4946-87C8-5805A8E4265D}" type="presParOf" srcId="{8459E3B2-70A9-424D-81D5-9BC7A32C82AF}" destId="{CA7E7413-DEE4-4161-9E20-7BB4F8F0B9A5}" srcOrd="1" destOrd="0" presId="urn:microsoft.com/office/officeart/2005/8/layout/hierarchy1#1"/>
    <dgm:cxn modelId="{56F051FA-5871-4FE1-8E86-D7A8F081FE3B}" type="presParOf" srcId="{8190C9AA-6F2B-441D-AFA9-2D229F4ABDF4}" destId="{F1B62ADA-35EA-4E85-8834-6AADBA9F53C0}" srcOrd="1" destOrd="0" presId="urn:microsoft.com/office/officeart/2005/8/layout/hierarchy1#1"/>
    <dgm:cxn modelId="{68BF5CDF-3F9A-4710-BDA7-C40EF0FCA132}" type="presParOf" srcId="{CB0005E7-1C84-4BE3-A36E-A389E3D09640}" destId="{5F05EC90-BED0-46AD-A8B9-B1830859E5A3}" srcOrd="2" destOrd="0" presId="urn:microsoft.com/office/officeart/2005/8/layout/hierarchy1#1"/>
    <dgm:cxn modelId="{30D4B1C6-497E-4EE2-B0E1-0C75BAB32EA2}" type="presParOf" srcId="{5F05EC90-BED0-46AD-A8B9-B1830859E5A3}" destId="{D91AB50C-D253-4818-9D24-707A296B5BF3}" srcOrd="0" destOrd="0" presId="urn:microsoft.com/office/officeart/2005/8/layout/hierarchy1#1"/>
    <dgm:cxn modelId="{4AEA152C-483F-4939-8A82-A857964F25AC}" type="presParOf" srcId="{D91AB50C-D253-4818-9D24-707A296B5BF3}" destId="{EEAB41E4-9E85-4FFD-ACF0-D407D33DC612}" srcOrd="0" destOrd="0" presId="urn:microsoft.com/office/officeart/2005/8/layout/hierarchy1#1"/>
    <dgm:cxn modelId="{3DE37114-5B74-4B4B-B446-B47944C25CD8}" type="presParOf" srcId="{D91AB50C-D253-4818-9D24-707A296B5BF3}" destId="{FFAA4F83-E145-49BD-B6E3-C1820C998C66}" srcOrd="1" destOrd="0" presId="urn:microsoft.com/office/officeart/2005/8/layout/hierarchy1#1"/>
    <dgm:cxn modelId="{AB491D44-BE1D-4CE8-8784-C57931545828}" type="presParOf" srcId="{5F05EC90-BED0-46AD-A8B9-B1830859E5A3}" destId="{29B7DAAE-D89F-4E76-9E7D-590499B50094}" srcOrd="1" destOrd="0" presId="urn:microsoft.com/office/officeart/2005/8/layout/hierarchy1#1"/>
    <dgm:cxn modelId="{5C303AF9-6F58-4027-AC3E-0E3188BB11A1}" type="presParOf" srcId="{CB0005E7-1C84-4BE3-A36E-A389E3D09640}" destId="{4DD28F6C-F0D9-4E96-9FE9-9344821A7013}" srcOrd="3" destOrd="0" presId="urn:microsoft.com/office/officeart/2005/8/layout/hierarchy1#1"/>
    <dgm:cxn modelId="{3B9D2875-DE91-43BD-A9C9-07A0AE5D975C}" type="presParOf" srcId="{4DD28F6C-F0D9-4E96-9FE9-9344821A7013}" destId="{06F50145-1B51-4AF2-A922-39B7DCFCB9B3}" srcOrd="0" destOrd="0" presId="urn:microsoft.com/office/officeart/2005/8/layout/hierarchy1#1"/>
    <dgm:cxn modelId="{6F8C2B43-9741-422D-8FB0-9C7306948B55}" type="presParOf" srcId="{06F50145-1B51-4AF2-A922-39B7DCFCB9B3}" destId="{957AA9F0-D7AD-4727-B7C0-41E413A41BE0}" srcOrd="0" destOrd="0" presId="urn:microsoft.com/office/officeart/2005/8/layout/hierarchy1#1"/>
    <dgm:cxn modelId="{C30989F8-C7F8-4CBE-BD8F-5D60729DEAA8}" type="presParOf" srcId="{06F50145-1B51-4AF2-A922-39B7DCFCB9B3}" destId="{6F718BE1-0905-45AC-8F1D-73A2153156C6}" srcOrd="1" destOrd="0" presId="urn:microsoft.com/office/officeart/2005/8/layout/hierarchy1#1"/>
    <dgm:cxn modelId="{B01D8E0C-23B5-4668-8C66-A70E7C601C7F}" type="presParOf" srcId="{4DD28F6C-F0D9-4E96-9FE9-9344821A7013}" destId="{C0F6084C-7ED7-4475-9957-95B93D5B2D92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075F4-0DEB-4816-95E0-5FB4D0AEFB61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A47D6-568D-483A-97C6-513018018F71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Fariha Anjum – 180041119</a:t>
          </a:r>
        </a:p>
      </dsp:txBody>
      <dsp:txXfrm>
        <a:off x="0" y="2758"/>
        <a:ext cx="6797675" cy="940732"/>
      </dsp:txXfrm>
    </dsp:sp>
    <dsp:sp modelId="{07195DB8-E379-4C7B-96BD-F3AB6DAD305D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-266365"/>
            <a:satOff val="-117"/>
            <a:lumOff val="314"/>
            <a:alphaOff val="0"/>
          </a:schemeClr>
        </a:solidFill>
        <a:ln w="15875" cap="flat" cmpd="sng" algn="ctr">
          <a:solidFill>
            <a:schemeClr val="accent2">
              <a:hueOff val="-266365"/>
              <a:satOff val="-117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2BD4A-30DF-4AE5-832F-1046C5A1A54E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Farhan Ishmam – 180041120</a:t>
          </a:r>
        </a:p>
      </dsp:txBody>
      <dsp:txXfrm>
        <a:off x="0" y="943491"/>
        <a:ext cx="6797675" cy="940732"/>
      </dsp:txXfrm>
    </dsp:sp>
    <dsp:sp modelId="{6DE79D84-C8BF-4507-860A-D8A28C6B0AC1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-532730"/>
            <a:satOff val="-234"/>
            <a:lumOff val="628"/>
            <a:alphaOff val="0"/>
          </a:schemeClr>
        </a:solidFill>
        <a:ln w="15875" cap="flat" cmpd="sng" algn="ctr">
          <a:solidFill>
            <a:schemeClr val="accent2">
              <a:hueOff val="-532730"/>
              <a:satOff val="-234"/>
              <a:lumOff val="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7FDB5-7DE3-40B1-9509-6456FD7C4B02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Adnan Abdullah – 180041121</a:t>
          </a:r>
        </a:p>
      </dsp:txBody>
      <dsp:txXfrm>
        <a:off x="0" y="1884223"/>
        <a:ext cx="6797675" cy="940732"/>
      </dsp:txXfrm>
    </dsp:sp>
    <dsp:sp modelId="{F1C1E9D4-2F70-43EA-A02F-2C080BCC9473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-799094"/>
            <a:satOff val="-352"/>
            <a:lumOff val="941"/>
            <a:alphaOff val="0"/>
          </a:schemeClr>
        </a:solidFill>
        <a:ln w="15875" cap="flat" cmpd="sng" algn="ctr">
          <a:solidFill>
            <a:schemeClr val="accent2">
              <a:hueOff val="-799094"/>
              <a:satOff val="-352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14AB-34BF-4A1D-B4D7-22703DF982DA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Md. Ashraful Islam – 180041122</a:t>
          </a:r>
        </a:p>
      </dsp:txBody>
      <dsp:txXfrm>
        <a:off x="0" y="2824956"/>
        <a:ext cx="6797675" cy="940732"/>
      </dsp:txXfrm>
    </dsp:sp>
    <dsp:sp modelId="{3BDDB3FA-92FF-4CCE-A38A-DF268AD69C1F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-1065459"/>
            <a:satOff val="-469"/>
            <a:lumOff val="1255"/>
            <a:alphaOff val="0"/>
          </a:schemeClr>
        </a:solidFill>
        <a:ln w="15875" cap="flat" cmpd="sng" algn="ctr">
          <a:solidFill>
            <a:schemeClr val="accent2">
              <a:hueOff val="-1065459"/>
              <a:satOff val="-469"/>
              <a:lumOff val="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BB6C9-5021-4F58-9236-6F4A32D64D32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Atiqur Rahman – 180041123</a:t>
          </a:r>
        </a:p>
      </dsp:txBody>
      <dsp:txXfrm>
        <a:off x="0" y="3765688"/>
        <a:ext cx="6797675" cy="940732"/>
      </dsp:txXfrm>
    </dsp:sp>
    <dsp:sp modelId="{F06183DD-124B-4688-B596-38C1FBB2DC6E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0820A-8E4D-49F0-873F-3F766F34FCC3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Farhan Saif - 180041124</a:t>
          </a:r>
        </a:p>
      </dsp:txBody>
      <dsp:txXfrm>
        <a:off x="0" y="4706420"/>
        <a:ext cx="6797675" cy="940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DE46E-1045-4F15-A066-38508B57499B}">
      <dsp:nvSpPr>
        <dsp:cNvPr id="0" name=""/>
        <dsp:cNvSpPr/>
      </dsp:nvSpPr>
      <dsp:spPr>
        <a:xfrm>
          <a:off x="72095" y="323328"/>
          <a:ext cx="895761" cy="8957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C48CA-D6D1-4147-B7CA-8D98462E991D}">
      <dsp:nvSpPr>
        <dsp:cNvPr id="0" name=""/>
        <dsp:cNvSpPr/>
      </dsp:nvSpPr>
      <dsp:spPr>
        <a:xfrm>
          <a:off x="260205" y="511438"/>
          <a:ext cx="519541" cy="5195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C8F8C-6229-4924-855D-E91FB800FD62}">
      <dsp:nvSpPr>
        <dsp:cNvPr id="0" name=""/>
        <dsp:cNvSpPr/>
      </dsp:nvSpPr>
      <dsp:spPr>
        <a:xfrm>
          <a:off x="1159805" y="323328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Introduction to OP AMP</a:t>
          </a:r>
        </a:p>
      </dsp:txBody>
      <dsp:txXfrm>
        <a:off x="1159805" y="323328"/>
        <a:ext cx="2111437" cy="895761"/>
      </dsp:txXfrm>
    </dsp:sp>
    <dsp:sp modelId="{9870683E-4C38-4C0A-B3DA-42DB62BAF583}">
      <dsp:nvSpPr>
        <dsp:cNvPr id="0" name=""/>
        <dsp:cNvSpPr/>
      </dsp:nvSpPr>
      <dsp:spPr>
        <a:xfrm>
          <a:off x="3639144" y="323328"/>
          <a:ext cx="895761" cy="8957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7E0C7-0D2F-4542-969F-B771D1171F7A}">
      <dsp:nvSpPr>
        <dsp:cNvPr id="0" name=""/>
        <dsp:cNvSpPr/>
      </dsp:nvSpPr>
      <dsp:spPr>
        <a:xfrm>
          <a:off x="3827254" y="511438"/>
          <a:ext cx="519541" cy="51954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47074-6C17-4B9D-B785-06239DA30088}">
      <dsp:nvSpPr>
        <dsp:cNvPr id="0" name=""/>
        <dsp:cNvSpPr/>
      </dsp:nvSpPr>
      <dsp:spPr>
        <a:xfrm>
          <a:off x="4726854" y="323328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Mode of Operations</a:t>
          </a:r>
        </a:p>
      </dsp:txBody>
      <dsp:txXfrm>
        <a:off x="4726854" y="323328"/>
        <a:ext cx="2111437" cy="895761"/>
      </dsp:txXfrm>
    </dsp:sp>
    <dsp:sp modelId="{753697B3-AD56-45ED-A59C-61AB7317A01B}">
      <dsp:nvSpPr>
        <dsp:cNvPr id="0" name=""/>
        <dsp:cNvSpPr/>
      </dsp:nvSpPr>
      <dsp:spPr>
        <a:xfrm>
          <a:off x="72095" y="2077831"/>
          <a:ext cx="895761" cy="8957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5EDB3-3A0F-4A19-9CFA-1D3AC420E78F}">
      <dsp:nvSpPr>
        <dsp:cNvPr id="0" name=""/>
        <dsp:cNvSpPr/>
      </dsp:nvSpPr>
      <dsp:spPr>
        <a:xfrm>
          <a:off x="260205" y="2265941"/>
          <a:ext cx="519541" cy="51954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59264-998C-4E60-82F2-C8F71E12F163}">
      <dsp:nvSpPr>
        <dsp:cNvPr id="0" name=""/>
        <dsp:cNvSpPr/>
      </dsp:nvSpPr>
      <dsp:spPr>
        <a:xfrm>
          <a:off x="1159805" y="2077831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Applications of OP AMP</a:t>
          </a:r>
        </a:p>
      </dsp:txBody>
      <dsp:txXfrm>
        <a:off x="1159805" y="2077831"/>
        <a:ext cx="2111437" cy="895761"/>
      </dsp:txXfrm>
    </dsp:sp>
    <dsp:sp modelId="{A6872160-71A6-4BDF-A41A-9C81BEAB3DDF}">
      <dsp:nvSpPr>
        <dsp:cNvPr id="0" name=""/>
        <dsp:cNvSpPr/>
      </dsp:nvSpPr>
      <dsp:spPr>
        <a:xfrm>
          <a:off x="3639144" y="2077831"/>
          <a:ext cx="895761" cy="8957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4DD4-F5D5-42ED-A09B-D34130AF1BB0}">
      <dsp:nvSpPr>
        <dsp:cNvPr id="0" name=""/>
        <dsp:cNvSpPr/>
      </dsp:nvSpPr>
      <dsp:spPr>
        <a:xfrm>
          <a:off x="3827254" y="2265941"/>
          <a:ext cx="519541" cy="51954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25580-4741-41BF-AE7F-D176C3E1B9F4}">
      <dsp:nvSpPr>
        <dsp:cNvPr id="0" name=""/>
        <dsp:cNvSpPr/>
      </dsp:nvSpPr>
      <dsp:spPr>
        <a:xfrm>
          <a:off x="4726854" y="2077831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Gain of OP AMP</a:t>
          </a:r>
        </a:p>
      </dsp:txBody>
      <dsp:txXfrm>
        <a:off x="4726854" y="2077831"/>
        <a:ext cx="2111437" cy="895761"/>
      </dsp:txXfrm>
    </dsp:sp>
    <dsp:sp modelId="{14D204C6-1A42-43C3-93AA-0E3568FABB83}">
      <dsp:nvSpPr>
        <dsp:cNvPr id="0" name=""/>
        <dsp:cNvSpPr/>
      </dsp:nvSpPr>
      <dsp:spPr>
        <a:xfrm>
          <a:off x="72095" y="3832335"/>
          <a:ext cx="895761" cy="8957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40944-3BE0-4717-8EC0-2FDA9A3A97B8}">
      <dsp:nvSpPr>
        <dsp:cNvPr id="0" name=""/>
        <dsp:cNvSpPr/>
      </dsp:nvSpPr>
      <dsp:spPr>
        <a:xfrm>
          <a:off x="260205" y="4020445"/>
          <a:ext cx="519541" cy="519541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41802-847C-4843-ABC9-449F0577408B}">
      <dsp:nvSpPr>
        <dsp:cNvPr id="0" name=""/>
        <dsp:cNvSpPr/>
      </dsp:nvSpPr>
      <dsp:spPr>
        <a:xfrm>
          <a:off x="1159805" y="3832335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OFFSET Null Adjustments</a:t>
          </a:r>
        </a:p>
      </dsp:txBody>
      <dsp:txXfrm>
        <a:off x="1159805" y="3832335"/>
        <a:ext cx="2111437" cy="895761"/>
      </dsp:txXfrm>
    </dsp:sp>
    <dsp:sp modelId="{ED98DB4C-2CBF-4955-BDE6-9B456FCF81A7}">
      <dsp:nvSpPr>
        <dsp:cNvPr id="0" name=""/>
        <dsp:cNvSpPr/>
      </dsp:nvSpPr>
      <dsp:spPr>
        <a:xfrm>
          <a:off x="3639144" y="3832335"/>
          <a:ext cx="895761" cy="8957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DD7A7-7D9A-486E-A6C3-257C3AC0C3F8}">
      <dsp:nvSpPr>
        <dsp:cNvPr id="0" name=""/>
        <dsp:cNvSpPr/>
      </dsp:nvSpPr>
      <dsp:spPr>
        <a:xfrm>
          <a:off x="3827254" y="4020445"/>
          <a:ext cx="519541" cy="519541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95EE0-0B89-41E1-925B-610151EAEB17}">
      <dsp:nvSpPr>
        <dsp:cNvPr id="0" name=""/>
        <dsp:cNvSpPr/>
      </dsp:nvSpPr>
      <dsp:spPr>
        <a:xfrm>
          <a:off x="4726854" y="3832335"/>
          <a:ext cx="2111437" cy="89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Frequency Response (Noise)</a:t>
          </a:r>
        </a:p>
      </dsp:txBody>
      <dsp:txXfrm>
        <a:off x="4726854" y="3832335"/>
        <a:ext cx="2111437" cy="895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EDE2-4016-4590-912A-993DD04725ED}">
      <dsp:nvSpPr>
        <dsp:cNvPr id="0" name=""/>
        <dsp:cNvSpPr/>
      </dsp:nvSpPr>
      <dsp:spPr>
        <a:xfrm>
          <a:off x="0" y="474432"/>
          <a:ext cx="691038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F6193-B7BB-4005-9C3F-2A23D8701A32}">
      <dsp:nvSpPr>
        <dsp:cNvPr id="0" name=""/>
        <dsp:cNvSpPr/>
      </dsp:nvSpPr>
      <dsp:spPr>
        <a:xfrm>
          <a:off x="345519" y="61152"/>
          <a:ext cx="483727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Addition</a:t>
          </a:r>
        </a:p>
      </dsp:txBody>
      <dsp:txXfrm>
        <a:off x="385868" y="101501"/>
        <a:ext cx="4756572" cy="745862"/>
      </dsp:txXfrm>
    </dsp:sp>
    <dsp:sp modelId="{BEB0144D-5272-4542-9181-23676D9508BB}">
      <dsp:nvSpPr>
        <dsp:cNvPr id="0" name=""/>
        <dsp:cNvSpPr/>
      </dsp:nvSpPr>
      <dsp:spPr>
        <a:xfrm>
          <a:off x="0" y="1744512"/>
          <a:ext cx="691038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4B544-5052-4DC6-B60D-551A265DFF7B}">
      <dsp:nvSpPr>
        <dsp:cNvPr id="0" name=""/>
        <dsp:cNvSpPr/>
      </dsp:nvSpPr>
      <dsp:spPr>
        <a:xfrm>
          <a:off x="345519" y="1331232"/>
          <a:ext cx="4837270" cy="82656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Subtraction</a:t>
          </a:r>
        </a:p>
      </dsp:txBody>
      <dsp:txXfrm>
        <a:off x="385868" y="1371581"/>
        <a:ext cx="4756572" cy="745862"/>
      </dsp:txXfrm>
    </dsp:sp>
    <dsp:sp modelId="{465181F9-A8FC-4B61-8042-9975479F319F}">
      <dsp:nvSpPr>
        <dsp:cNvPr id="0" name=""/>
        <dsp:cNvSpPr/>
      </dsp:nvSpPr>
      <dsp:spPr>
        <a:xfrm>
          <a:off x="0" y="3014592"/>
          <a:ext cx="691038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E2DCE-A76C-41DA-8B28-5FDE898033D7}">
      <dsp:nvSpPr>
        <dsp:cNvPr id="0" name=""/>
        <dsp:cNvSpPr/>
      </dsp:nvSpPr>
      <dsp:spPr>
        <a:xfrm>
          <a:off x="345519" y="2601312"/>
          <a:ext cx="4837270" cy="82656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Differentiation</a:t>
          </a:r>
        </a:p>
      </dsp:txBody>
      <dsp:txXfrm>
        <a:off x="385868" y="2641661"/>
        <a:ext cx="4756572" cy="745862"/>
      </dsp:txXfrm>
    </dsp:sp>
    <dsp:sp modelId="{B7A422AE-9881-4526-B112-3523F7E5E763}">
      <dsp:nvSpPr>
        <dsp:cNvPr id="0" name=""/>
        <dsp:cNvSpPr/>
      </dsp:nvSpPr>
      <dsp:spPr>
        <a:xfrm>
          <a:off x="0" y="4284672"/>
          <a:ext cx="691038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8709B-C33E-46D8-A684-365C8C71DBC8}">
      <dsp:nvSpPr>
        <dsp:cNvPr id="0" name=""/>
        <dsp:cNvSpPr/>
      </dsp:nvSpPr>
      <dsp:spPr>
        <a:xfrm>
          <a:off x="345519" y="3871392"/>
          <a:ext cx="4837270" cy="82656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Integration</a:t>
          </a:r>
        </a:p>
      </dsp:txBody>
      <dsp:txXfrm>
        <a:off x="385868" y="3911741"/>
        <a:ext cx="475657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8F04C-6963-403B-8A88-0456F8468A90}">
      <dsp:nvSpPr>
        <dsp:cNvPr id="0" name=""/>
        <dsp:cNvSpPr/>
      </dsp:nvSpPr>
      <dsp:spPr>
        <a:xfrm>
          <a:off x="3193" y="965329"/>
          <a:ext cx="2280158" cy="1447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A089A-A941-4C0C-A693-27C0355B260E}">
      <dsp:nvSpPr>
        <dsp:cNvPr id="0" name=""/>
        <dsp:cNvSpPr/>
      </dsp:nvSpPr>
      <dsp:spPr>
        <a:xfrm>
          <a:off x="256544" y="1206012"/>
          <a:ext cx="2280158" cy="1447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1. Provides voltage amplitude changes</a:t>
          </a:r>
        </a:p>
      </dsp:txBody>
      <dsp:txXfrm>
        <a:off x="298952" y="1248420"/>
        <a:ext cx="2195342" cy="1363084"/>
      </dsp:txXfrm>
    </dsp:sp>
    <dsp:sp modelId="{0F4165BD-DECE-487E-AB47-5A9C4276D749}">
      <dsp:nvSpPr>
        <dsp:cNvPr id="0" name=""/>
        <dsp:cNvSpPr/>
      </dsp:nvSpPr>
      <dsp:spPr>
        <a:xfrm>
          <a:off x="2790053" y="965329"/>
          <a:ext cx="2280158" cy="1447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E7413-DEE4-4161-9E20-7BB4F8F0B9A5}">
      <dsp:nvSpPr>
        <dsp:cNvPr id="0" name=""/>
        <dsp:cNvSpPr/>
      </dsp:nvSpPr>
      <dsp:spPr>
        <a:xfrm>
          <a:off x="3043404" y="1206012"/>
          <a:ext cx="2280158" cy="1447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2. Oscillators, filter circuits etc.</a:t>
          </a:r>
        </a:p>
      </dsp:txBody>
      <dsp:txXfrm>
        <a:off x="3085812" y="1248420"/>
        <a:ext cx="2195342" cy="1363084"/>
      </dsp:txXfrm>
    </dsp:sp>
    <dsp:sp modelId="{EEAB41E4-9E85-4FFD-ACF0-D407D33DC612}">
      <dsp:nvSpPr>
        <dsp:cNvPr id="0" name=""/>
        <dsp:cNvSpPr/>
      </dsp:nvSpPr>
      <dsp:spPr>
        <a:xfrm>
          <a:off x="5576913" y="965329"/>
          <a:ext cx="2280158" cy="1447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A4F83-E145-49BD-B6E3-C1820C998C66}">
      <dsp:nvSpPr>
        <dsp:cNvPr id="0" name=""/>
        <dsp:cNvSpPr/>
      </dsp:nvSpPr>
      <dsp:spPr>
        <a:xfrm>
          <a:off x="5830264" y="1206012"/>
          <a:ext cx="2280158" cy="1447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3. Waveform converter</a:t>
          </a:r>
        </a:p>
      </dsp:txBody>
      <dsp:txXfrm>
        <a:off x="5872672" y="1248420"/>
        <a:ext cx="2195342" cy="1363084"/>
      </dsp:txXfrm>
    </dsp:sp>
    <dsp:sp modelId="{957AA9F0-D7AD-4727-B7C0-41E413A41BE0}">
      <dsp:nvSpPr>
        <dsp:cNvPr id="0" name=""/>
        <dsp:cNvSpPr/>
      </dsp:nvSpPr>
      <dsp:spPr>
        <a:xfrm>
          <a:off x="8363774" y="965329"/>
          <a:ext cx="2280158" cy="1447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18BE1-0905-45AC-8F1D-73A2153156C6}">
      <dsp:nvSpPr>
        <dsp:cNvPr id="0" name=""/>
        <dsp:cNvSpPr/>
      </dsp:nvSpPr>
      <dsp:spPr>
        <a:xfrm>
          <a:off x="8617125" y="1206012"/>
          <a:ext cx="2280158" cy="1447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4. ADC and DAC</a:t>
          </a:r>
        </a:p>
      </dsp:txBody>
      <dsp:txXfrm>
        <a:off x="8659533" y="1248420"/>
        <a:ext cx="2195342" cy="13630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8F04C-6963-403B-8A88-0456F8468A90}">
      <dsp:nvSpPr>
        <dsp:cNvPr id="0" name=""/>
        <dsp:cNvSpPr/>
      </dsp:nvSpPr>
      <dsp:spPr>
        <a:xfrm>
          <a:off x="3193" y="965329"/>
          <a:ext cx="2280158" cy="1447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A089A-A941-4C0C-A693-27C0355B260E}">
      <dsp:nvSpPr>
        <dsp:cNvPr id="0" name=""/>
        <dsp:cNvSpPr/>
      </dsp:nvSpPr>
      <dsp:spPr>
        <a:xfrm>
          <a:off x="256544" y="1206012"/>
          <a:ext cx="2280158" cy="1447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1.Input offset</a:t>
          </a:r>
        </a:p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voltage</a:t>
          </a:r>
        </a:p>
      </dsp:txBody>
      <dsp:txXfrm>
        <a:off x="298952" y="1248420"/>
        <a:ext cx="2195342" cy="1363084"/>
      </dsp:txXfrm>
    </dsp:sp>
    <dsp:sp modelId="{0F4165BD-DECE-487E-AB47-5A9C4276D749}">
      <dsp:nvSpPr>
        <dsp:cNvPr id="0" name=""/>
        <dsp:cNvSpPr/>
      </dsp:nvSpPr>
      <dsp:spPr>
        <a:xfrm>
          <a:off x="2790053" y="965329"/>
          <a:ext cx="2280158" cy="1447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E7413-DEE4-4161-9E20-7BB4F8F0B9A5}">
      <dsp:nvSpPr>
        <dsp:cNvPr id="0" name=""/>
        <dsp:cNvSpPr/>
      </dsp:nvSpPr>
      <dsp:spPr>
        <a:xfrm>
          <a:off x="3043404" y="1206012"/>
          <a:ext cx="2280158" cy="1447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2.Input offset</a:t>
          </a:r>
        </a:p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Current</a:t>
          </a:r>
        </a:p>
      </dsp:txBody>
      <dsp:txXfrm>
        <a:off x="3085812" y="1248420"/>
        <a:ext cx="2195342" cy="1363084"/>
      </dsp:txXfrm>
    </dsp:sp>
    <dsp:sp modelId="{EEAB41E4-9E85-4FFD-ACF0-D407D33DC612}">
      <dsp:nvSpPr>
        <dsp:cNvPr id="0" name=""/>
        <dsp:cNvSpPr/>
      </dsp:nvSpPr>
      <dsp:spPr>
        <a:xfrm>
          <a:off x="5576913" y="965329"/>
          <a:ext cx="2280158" cy="1447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A4F83-E145-49BD-B6E3-C1820C998C66}">
      <dsp:nvSpPr>
        <dsp:cNvPr id="0" name=""/>
        <dsp:cNvSpPr/>
      </dsp:nvSpPr>
      <dsp:spPr>
        <a:xfrm>
          <a:off x="5830264" y="1206012"/>
          <a:ext cx="2280158" cy="1447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3. Input offset voltage and current</a:t>
          </a:r>
          <a:endParaRPr sz="2500" kern="1200"/>
        </a:p>
      </dsp:txBody>
      <dsp:txXfrm>
        <a:off x="5872672" y="1248420"/>
        <a:ext cx="2195342" cy="1363084"/>
      </dsp:txXfrm>
    </dsp:sp>
    <dsp:sp modelId="{957AA9F0-D7AD-4727-B7C0-41E413A41BE0}">
      <dsp:nvSpPr>
        <dsp:cNvPr id="0" name=""/>
        <dsp:cNvSpPr/>
      </dsp:nvSpPr>
      <dsp:spPr>
        <a:xfrm>
          <a:off x="8363774" y="965329"/>
          <a:ext cx="2280158" cy="1447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18BE1-0905-45AC-8F1D-73A2153156C6}">
      <dsp:nvSpPr>
        <dsp:cNvPr id="0" name=""/>
        <dsp:cNvSpPr/>
      </dsp:nvSpPr>
      <dsp:spPr>
        <a:xfrm>
          <a:off x="8617125" y="1206012"/>
          <a:ext cx="2280158" cy="1447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4. Input bias current</a:t>
          </a:r>
          <a:endParaRPr sz="2500" kern="1200"/>
        </a:p>
      </dsp:txBody>
      <dsp:txXfrm>
        <a:off x="8659533" y="1248420"/>
        <a:ext cx="2195342" cy="1363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D3FD-663F-4EA2-94A0-DEAFD2CFEB81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034B-7D17-4467-9318-04468BBC1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AD00-9CC2-4FA3-8703-035DF124D6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9E807-C2F4-4987-A8F5-8DE779DA20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2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51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1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444E0E-A67B-4324-B04B-0959AC485295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88BD2F-1671-415F-81EE-C553869EFF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C6E698C-8155-4B8B-BDC9-B7299772B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OP 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Operational amplifier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09525C9A-1972-4836-BA7A-706C946EF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A549DE7-671D-4575-AF43-858FD99981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C22D9B36-9BE7-472B-8808-7E0D68107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9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660" y="1840022"/>
            <a:ext cx="5540616" cy="4262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8865" y="2828576"/>
            <a:ext cx="45991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V</a:t>
            </a:r>
            <a:r>
              <a:rPr lang="en-US" sz="2800" dirty="0" smtClean="0"/>
              <a:t>o</a:t>
            </a:r>
            <a:r>
              <a:rPr lang="en-US" sz="4000" dirty="0"/>
              <a:t>= A x </a:t>
            </a:r>
            <a:r>
              <a:rPr lang="en-US" sz="4000" dirty="0" smtClean="0"/>
              <a:t>(V</a:t>
            </a:r>
            <a:r>
              <a:rPr lang="en-US" sz="2400" dirty="0" smtClean="0"/>
              <a:t>1</a:t>
            </a:r>
            <a:r>
              <a:rPr lang="en-US" sz="4000" dirty="0" smtClean="0"/>
              <a:t>-V</a:t>
            </a:r>
            <a:r>
              <a:rPr lang="en-US" sz="2400" dirty="0" smtClean="0"/>
              <a:t>2</a:t>
            </a:r>
            <a:r>
              <a:rPr lang="en-US" sz="4000" dirty="0" smtClean="0"/>
              <a:t>)</a:t>
            </a:r>
          </a:p>
          <a:p>
            <a:endParaRPr lang="en-US" sz="4000" dirty="0" smtClean="0"/>
          </a:p>
          <a:p>
            <a:r>
              <a:rPr lang="en-US" sz="4000" dirty="0" smtClean="0"/>
              <a:t>=&gt; V</a:t>
            </a:r>
            <a:r>
              <a:rPr lang="en-US" sz="2800" dirty="0" smtClean="0"/>
              <a:t>o</a:t>
            </a:r>
            <a:r>
              <a:rPr lang="en-US" sz="4000" dirty="0"/>
              <a:t>= A </a:t>
            </a:r>
            <a:r>
              <a:rPr lang="en-US" sz="4000" dirty="0" smtClean="0"/>
              <a:t>x V</a:t>
            </a:r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18661" y="0"/>
            <a:ext cx="10058400" cy="1450757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Double-Ended (Differential) </a:t>
            </a:r>
            <a:r>
              <a:rPr lang="en-US" sz="4000" dirty="0" smtClean="0">
                <a:solidFill>
                  <a:schemeClr val="accent2"/>
                </a:solidFill>
              </a:rPr>
              <a:t>Double </a:t>
            </a:r>
            <a:r>
              <a:rPr lang="en-US" sz="4000" dirty="0">
                <a:solidFill>
                  <a:schemeClr val="accent2"/>
                </a:solidFill>
              </a:rPr>
              <a:t>Source Input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32" y="84472"/>
            <a:ext cx="104177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Double-Ended (Differential) </a:t>
            </a:r>
            <a:r>
              <a:rPr lang="en-US" sz="4000" dirty="0" smtClean="0"/>
              <a:t>Single Source Input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9" t="-529" r="319" b="23104"/>
          <a:stretch/>
        </p:blipFill>
        <p:spPr>
          <a:xfrm>
            <a:off x="1283086" y="1814363"/>
            <a:ext cx="9686788" cy="3017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4805" y="4908886"/>
            <a:ext cx="2872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</a:rPr>
              <a:t>V</a:t>
            </a:r>
            <a:r>
              <a:rPr lang="en-US" sz="2800" dirty="0">
                <a:solidFill>
                  <a:prstClr val="black"/>
                </a:solidFill>
              </a:rPr>
              <a:t>o</a:t>
            </a:r>
            <a:r>
              <a:rPr lang="en-US" sz="4000" dirty="0">
                <a:solidFill>
                  <a:prstClr val="black"/>
                </a:solidFill>
              </a:rPr>
              <a:t>= </a:t>
            </a:r>
            <a:r>
              <a:rPr lang="en-US" sz="4000" dirty="0" smtClean="0">
                <a:solidFill>
                  <a:prstClr val="black"/>
                </a:solidFill>
              </a:rPr>
              <a:t>2 x A </a:t>
            </a:r>
            <a:r>
              <a:rPr lang="en-US" sz="4000" dirty="0">
                <a:solidFill>
                  <a:prstClr val="black"/>
                </a:solidFill>
              </a:rPr>
              <a:t>x </a:t>
            </a:r>
            <a:r>
              <a:rPr lang="en-US" sz="4000" dirty="0"/>
              <a:t>V</a:t>
            </a:r>
            <a:r>
              <a:rPr lang="en-US" sz="2800" dirty="0"/>
              <a:t>i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417" y="0"/>
            <a:ext cx="10058400" cy="1450757"/>
          </a:xfrm>
        </p:spPr>
        <p:txBody>
          <a:bodyPr/>
          <a:lstStyle/>
          <a:p>
            <a:r>
              <a:rPr lang="en-US" dirty="0"/>
              <a:t>Double-Ended </a:t>
            </a:r>
            <a:r>
              <a:rPr lang="en-US" dirty="0" smtClean="0"/>
              <a:t>Output for Single 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05" y="1862519"/>
            <a:ext cx="11245854" cy="29116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8954" y="5096361"/>
            <a:ext cx="6893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</a:rPr>
              <a:t>V</a:t>
            </a:r>
            <a:r>
              <a:rPr lang="en-US" sz="2000" dirty="0" smtClean="0">
                <a:solidFill>
                  <a:prstClr val="black"/>
                </a:solidFill>
              </a:rPr>
              <a:t>d </a:t>
            </a:r>
            <a:r>
              <a:rPr lang="en-US" sz="4000" dirty="0" smtClean="0">
                <a:solidFill>
                  <a:prstClr val="black"/>
                </a:solidFill>
              </a:rPr>
              <a:t>= V</a:t>
            </a:r>
            <a:r>
              <a:rPr lang="en-US" sz="2000" dirty="0" smtClean="0">
                <a:solidFill>
                  <a:prstClr val="black"/>
                </a:solidFill>
              </a:rPr>
              <a:t>01</a:t>
            </a:r>
            <a:r>
              <a:rPr lang="en-US" sz="4000" dirty="0" smtClean="0">
                <a:solidFill>
                  <a:prstClr val="black"/>
                </a:solidFill>
              </a:rPr>
              <a:t> – V</a:t>
            </a:r>
            <a:r>
              <a:rPr lang="en-US" sz="2000" dirty="0" smtClean="0">
                <a:solidFill>
                  <a:prstClr val="black"/>
                </a:solidFill>
              </a:rPr>
              <a:t>02</a:t>
            </a:r>
            <a:r>
              <a:rPr lang="en-US" sz="4000" dirty="0" smtClean="0">
                <a:solidFill>
                  <a:prstClr val="black"/>
                </a:solidFill>
              </a:rPr>
              <a:t> = 2 x V</a:t>
            </a:r>
            <a:r>
              <a:rPr lang="en-US" sz="2000" dirty="0" smtClean="0">
                <a:solidFill>
                  <a:prstClr val="black"/>
                </a:solidFill>
              </a:rPr>
              <a:t>01</a:t>
            </a:r>
            <a:r>
              <a:rPr lang="en-US" sz="4000" dirty="0" smtClean="0">
                <a:solidFill>
                  <a:prstClr val="black"/>
                </a:solidFill>
              </a:rPr>
              <a:t> = 2 x A x V</a:t>
            </a:r>
            <a:r>
              <a:rPr lang="en-US" sz="2400" dirty="0" smtClean="0">
                <a:solidFill>
                  <a:prstClr val="black"/>
                </a:solidFill>
              </a:rPr>
              <a:t>i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403" y="74847"/>
            <a:ext cx="10491537" cy="1417069"/>
          </a:xfrm>
        </p:spPr>
        <p:txBody>
          <a:bodyPr>
            <a:normAutofit/>
          </a:bodyPr>
          <a:lstStyle/>
          <a:p>
            <a:r>
              <a:rPr lang="en-US" dirty="0" smtClean="0"/>
              <a:t>Double Ended Output for Differential 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5200" y="4639978"/>
            <a:ext cx="4127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</a:rPr>
              <a:t>V</a:t>
            </a:r>
            <a:r>
              <a:rPr lang="en-US" sz="2000" dirty="0">
                <a:solidFill>
                  <a:prstClr val="black"/>
                </a:solidFill>
              </a:rPr>
              <a:t>0</a:t>
            </a:r>
            <a:r>
              <a:rPr lang="en-US" sz="2000" dirty="0" smtClean="0">
                <a:solidFill>
                  <a:prstClr val="black"/>
                </a:solidFill>
              </a:rPr>
              <a:t>1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= -2 x A </a:t>
            </a:r>
            <a:r>
              <a:rPr lang="en-US" sz="4000" dirty="0">
                <a:solidFill>
                  <a:prstClr val="black"/>
                </a:solidFill>
              </a:rPr>
              <a:t>x </a:t>
            </a:r>
            <a:r>
              <a:rPr lang="en-US" sz="4000" dirty="0" smtClean="0">
                <a:solidFill>
                  <a:prstClr val="black"/>
                </a:solidFill>
              </a:rPr>
              <a:t>V</a:t>
            </a:r>
            <a:r>
              <a:rPr lang="en-US" sz="2000" dirty="0" smtClean="0">
                <a:solidFill>
                  <a:prstClr val="black"/>
                </a:solidFill>
              </a:rPr>
              <a:t>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8403" y="5344082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</a:rPr>
              <a:t>V</a:t>
            </a:r>
            <a:r>
              <a:rPr lang="en-US" sz="2000" dirty="0" smtClean="0">
                <a:solidFill>
                  <a:prstClr val="black"/>
                </a:solidFill>
              </a:rPr>
              <a:t>02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prstClr val="black"/>
                </a:solidFill>
              </a:rPr>
              <a:t>= </a:t>
            </a:r>
            <a:r>
              <a:rPr lang="en-US" sz="4000" dirty="0" smtClean="0">
                <a:solidFill>
                  <a:prstClr val="black"/>
                </a:solidFill>
              </a:rPr>
              <a:t>2 </a:t>
            </a:r>
            <a:r>
              <a:rPr lang="en-US" sz="4000" dirty="0">
                <a:solidFill>
                  <a:prstClr val="black"/>
                </a:solidFill>
              </a:rPr>
              <a:t>x A x V</a:t>
            </a:r>
            <a:r>
              <a:rPr lang="en-US" sz="2000" dirty="0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2400" y="4248127"/>
            <a:ext cx="570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V</a:t>
            </a:r>
            <a:r>
              <a:rPr lang="en-US" sz="1400" dirty="0" smtClean="0">
                <a:solidFill>
                  <a:prstClr val="black"/>
                </a:solidFill>
              </a:rPr>
              <a:t>02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5389" y="4993921"/>
            <a:ext cx="48248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V</a:t>
            </a:r>
            <a:r>
              <a:rPr lang="en-US" sz="2000" dirty="0">
                <a:solidFill>
                  <a:prstClr val="black"/>
                </a:solidFill>
              </a:rPr>
              <a:t>d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=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V</a:t>
            </a:r>
            <a:r>
              <a:rPr lang="en-US" sz="2000" dirty="0" smtClean="0">
                <a:solidFill>
                  <a:prstClr val="black"/>
                </a:solidFill>
              </a:rPr>
              <a:t>02</a:t>
            </a:r>
            <a:r>
              <a:rPr lang="en-US" sz="4000" dirty="0" smtClean="0">
                <a:solidFill>
                  <a:prstClr val="black"/>
                </a:solidFill>
              </a:rPr>
              <a:t> - </a:t>
            </a:r>
            <a:r>
              <a:rPr lang="en-US" sz="3600" dirty="0" smtClean="0">
                <a:solidFill>
                  <a:prstClr val="black"/>
                </a:solidFill>
              </a:rPr>
              <a:t>V</a:t>
            </a:r>
            <a:r>
              <a:rPr lang="en-US" dirty="0" smtClean="0">
                <a:solidFill>
                  <a:prstClr val="black"/>
                </a:solidFill>
              </a:rPr>
              <a:t>01</a:t>
            </a:r>
            <a:r>
              <a:rPr lang="en-US" sz="3600" dirty="0" smtClean="0">
                <a:solidFill>
                  <a:prstClr val="black"/>
                </a:solidFill>
              </a:rPr>
              <a:t> = </a:t>
            </a:r>
            <a:r>
              <a:rPr lang="en-US" sz="4000" dirty="0" smtClean="0">
                <a:solidFill>
                  <a:prstClr val="black"/>
                </a:solidFill>
              </a:rPr>
              <a:t>4 x A x </a:t>
            </a:r>
            <a:r>
              <a:rPr lang="en-US" sz="4000" dirty="0">
                <a:solidFill>
                  <a:prstClr val="black"/>
                </a:solidFill>
              </a:rPr>
              <a:t>V</a:t>
            </a:r>
            <a:r>
              <a:rPr lang="en-US" sz="2000" dirty="0">
                <a:solidFill>
                  <a:prstClr val="black"/>
                </a:solidFill>
              </a:rPr>
              <a:t>i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 r="138" b="9266"/>
          <a:stretch/>
        </p:blipFill>
        <p:spPr>
          <a:xfrm>
            <a:off x="2569776" y="1953928"/>
            <a:ext cx="6978486" cy="242556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02495" y="2886800"/>
            <a:ext cx="498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V</a:t>
            </a:r>
            <a:r>
              <a:rPr lang="en-US" dirty="0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2400" y="1953928"/>
            <a:ext cx="570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01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208" y="0"/>
            <a:ext cx="9798518" cy="1434164"/>
          </a:xfrm>
        </p:spPr>
        <p:txBody>
          <a:bodyPr/>
          <a:lstStyle/>
          <a:p>
            <a:r>
              <a:rPr lang="en-US" dirty="0"/>
              <a:t>Common-Mode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87" y="1905802"/>
            <a:ext cx="6058153" cy="3859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53006" y="3127781"/>
            <a:ext cx="37737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V</a:t>
            </a:r>
            <a:r>
              <a:rPr lang="en-US" sz="2800" dirty="0">
                <a:solidFill>
                  <a:prstClr val="black"/>
                </a:solidFill>
              </a:rPr>
              <a:t>o</a:t>
            </a:r>
            <a:r>
              <a:rPr lang="en-US" sz="4000" dirty="0">
                <a:solidFill>
                  <a:prstClr val="black"/>
                </a:solidFill>
              </a:rPr>
              <a:t>= </a:t>
            </a:r>
            <a:r>
              <a:rPr lang="en-US" sz="4000" dirty="0" smtClean="0">
                <a:solidFill>
                  <a:prstClr val="black"/>
                </a:solidFill>
              </a:rPr>
              <a:t>A x (V</a:t>
            </a:r>
            <a:r>
              <a:rPr lang="en-US" sz="2800" dirty="0" smtClean="0">
                <a:solidFill>
                  <a:prstClr val="black"/>
                </a:solidFill>
              </a:rPr>
              <a:t>i - </a:t>
            </a:r>
            <a:r>
              <a:rPr lang="en-US" sz="4000" dirty="0" smtClean="0">
                <a:solidFill>
                  <a:prstClr val="black"/>
                </a:solidFill>
              </a:rPr>
              <a:t>V</a:t>
            </a:r>
            <a:r>
              <a:rPr lang="en-US" sz="2800" dirty="0" smtClean="0">
                <a:solidFill>
                  <a:prstClr val="black"/>
                </a:solidFill>
              </a:rPr>
              <a:t>i</a:t>
            </a:r>
            <a:r>
              <a:rPr lang="en-US" sz="3600" dirty="0" smtClean="0">
                <a:solidFill>
                  <a:prstClr val="black"/>
                </a:solidFill>
              </a:rPr>
              <a:t>) = 0</a:t>
            </a:r>
            <a:endParaRPr lang="en-US" sz="4800" dirty="0">
              <a:solidFill>
                <a:prstClr val="black"/>
              </a:solidFill>
            </a:endParaRPr>
          </a:p>
          <a:p>
            <a:pPr lvl="0"/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703" y="0"/>
            <a:ext cx="10058400" cy="1450757"/>
          </a:xfrm>
        </p:spPr>
        <p:txBody>
          <a:bodyPr/>
          <a:lstStyle/>
          <a:p>
            <a:r>
              <a:rPr lang="en-US" dirty="0"/>
              <a:t>Common-Mode Rejection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534" y="2047863"/>
            <a:ext cx="10376034" cy="42663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Differential Connection </a:t>
            </a:r>
          </a:p>
          <a:p>
            <a:pPr marL="0" indent="0">
              <a:buNone/>
            </a:pPr>
            <a:r>
              <a:rPr lang="en-US" sz="3200" dirty="0" smtClean="0"/>
              <a:t>	- significantly amplifies opposite signal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 significantly reduces common signals to zero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Since noise (unwanted signal) is common to both input signals, it is significantly reduced. This feature is called Common Mode Rejection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70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92" y="1919335"/>
            <a:ext cx="3299989" cy="17654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OP AMP GAIN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567" y="1919335"/>
            <a:ext cx="7548327" cy="56330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/>
              <a:t>Basic OP AMP 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/>
              <a:t>Unity 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/>
              <a:t>Constant Magnitude Gain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5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OP-AMP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operational amplifier is a very high gain amplifier having very high input impedance (typically a few </a:t>
            </a:r>
            <a:r>
              <a:rPr lang="en-US" sz="4000" dirty="0" smtClean="0"/>
              <a:t>Mega ohms</a:t>
            </a:r>
            <a:r>
              <a:rPr lang="en-US" sz="4000" dirty="0"/>
              <a:t>) and low output impedance (less than 100 ). The basic circuit is made using a difference amplifier having two inputs (plus and minus) and at least one output</a:t>
            </a:r>
          </a:p>
        </p:txBody>
      </p:sp>
    </p:spTree>
    <p:extLst>
      <p:ext uri="{BB962C8B-B14F-4D97-AF65-F5344CB8AC3E}">
        <p14:creationId xmlns:p14="http://schemas.microsoft.com/office/powerpoint/2010/main" val="40256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ac equivalent circuit of the op-amp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971675"/>
            <a:ext cx="9410700" cy="3686175"/>
          </a:xfrm>
        </p:spPr>
      </p:pic>
    </p:spTree>
    <p:extLst>
      <p:ext uri="{BB962C8B-B14F-4D97-AF65-F5344CB8AC3E}">
        <p14:creationId xmlns:p14="http://schemas.microsoft.com/office/powerpoint/2010/main" val="23242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circuit connection using an </a:t>
            </a:r>
            <a:r>
              <a:rPr lang="en-US" dirty="0" smtClean="0"/>
              <a:t>op-amp: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18" y="2009774"/>
            <a:ext cx="7781924" cy="3933825"/>
          </a:xfrm>
        </p:spPr>
      </p:pic>
    </p:spTree>
    <p:extLst>
      <p:ext uri="{BB962C8B-B14F-4D97-AF65-F5344CB8AC3E}">
        <p14:creationId xmlns:p14="http://schemas.microsoft.com/office/powerpoint/2010/main" val="11906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EE1530B0-6F96-46C0-8B3E-3215CB756B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754910CF-1B56-45D3-960A-E89F7B3B91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7145E-347C-4EEB-B4CC-0D4B2E8A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669F804-A677-4B75-95F4-A5E4426FB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="" xmlns:a16="http://schemas.microsoft.com/office/drawing/2014/main" id="{FB2D9EAE-E2F4-4BE8-A7EB-83112EA59E1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op-amp replaced by its ac equivalent </a:t>
            </a:r>
            <a:r>
              <a:rPr lang="en-US" dirty="0" smtClean="0"/>
              <a:t>circuit: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92" y="1628776"/>
            <a:ext cx="9096375" cy="4629150"/>
          </a:xfrm>
        </p:spPr>
      </p:pic>
    </p:spTree>
    <p:extLst>
      <p:ext uri="{BB962C8B-B14F-4D97-AF65-F5344CB8AC3E}">
        <p14:creationId xmlns:p14="http://schemas.microsoft.com/office/powerpoint/2010/main" val="42688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Op-Amp: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40" y="2836351"/>
            <a:ext cx="5008880" cy="2733040"/>
          </a:xfrm>
        </p:spPr>
      </p:pic>
    </p:spTree>
    <p:extLst>
      <p:ext uri="{BB962C8B-B14F-4D97-AF65-F5344CB8AC3E}">
        <p14:creationId xmlns:p14="http://schemas.microsoft.com/office/powerpoint/2010/main" val="2588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Gain: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0" y="2722880"/>
            <a:ext cx="4297680" cy="2235200"/>
          </a:xfrm>
        </p:spPr>
      </p:pic>
    </p:spTree>
    <p:extLst>
      <p:ext uri="{BB962C8B-B14F-4D97-AF65-F5344CB8AC3E}">
        <p14:creationId xmlns:p14="http://schemas.microsoft.com/office/powerpoint/2010/main" val="23626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Magnitude Gain: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</a:t>
            </a:r>
            <a:r>
              <a:rPr lang="en-US" sz="4000" dirty="0" err="1"/>
              <a:t>Rf</a:t>
            </a:r>
            <a:r>
              <a:rPr lang="en-US" sz="4000" dirty="0"/>
              <a:t> is some multiple of R1, the overall amplifier gain is a constant. For example, if </a:t>
            </a:r>
            <a:r>
              <a:rPr lang="en-US" sz="4000" dirty="0" err="1"/>
              <a:t>Rf</a:t>
            </a:r>
            <a:r>
              <a:rPr lang="en-US" sz="4000" dirty="0"/>
              <a:t> =</a:t>
            </a:r>
            <a:r>
              <a:rPr lang="en-US" sz="4000" dirty="0" smtClean="0"/>
              <a:t>10R1</a:t>
            </a:r>
            <a:r>
              <a:rPr lang="en-US" sz="4000" dirty="0"/>
              <a:t>, </a:t>
            </a:r>
            <a:r>
              <a:rPr lang="en-US" sz="4000" dirty="0" smtClean="0"/>
              <a:t>then,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VOLTAGE GAIN= - (</a:t>
            </a:r>
            <a:r>
              <a:rPr lang="en-US" sz="4000" dirty="0" err="1" smtClean="0"/>
              <a:t>Rf</a:t>
            </a:r>
            <a:r>
              <a:rPr lang="en-US" sz="4000" dirty="0" smtClean="0"/>
              <a:t>/R1)= - 10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31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Ground: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40" y="1981200"/>
            <a:ext cx="7142480" cy="3484879"/>
          </a:xfrm>
        </p:spPr>
      </p:pic>
    </p:spTree>
    <p:extLst>
      <p:ext uri="{BB962C8B-B14F-4D97-AF65-F5344CB8AC3E}">
        <p14:creationId xmlns:p14="http://schemas.microsoft.com/office/powerpoint/2010/main" val="16097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550024" cy="3385970"/>
          </a:xfrm>
        </p:spPr>
        <p:txBody>
          <a:bodyPr>
            <a:normAutofit/>
          </a:bodyPr>
          <a:lstStyle/>
          <a:p>
            <a:r>
              <a:rPr lang="en-SG" sz="4800" dirty="0"/>
              <a:t>Practical Op-Amp Circuits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6500" dirty="0" smtClean="0"/>
              <a:t>Inverting Amplifier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6500" dirty="0" smtClean="0"/>
              <a:t>Non-Inverting Amplifier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6500" dirty="0" smtClean="0"/>
              <a:t>Summing Amplifier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6500" dirty="0" smtClean="0"/>
              <a:t>Integrator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6500" dirty="0" smtClean="0"/>
              <a:t>Differentiator</a:t>
            </a:r>
            <a:endParaRPr lang="en-SG" sz="6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36" y="197106"/>
            <a:ext cx="3951995" cy="905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252" y="2922663"/>
            <a:ext cx="2768765" cy="113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079" y="1972701"/>
            <a:ext cx="5269080" cy="38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25" y="375642"/>
            <a:ext cx="4130906" cy="803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41" y="3261502"/>
            <a:ext cx="3372826" cy="1482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1161"/>
          <a:stretch/>
        </p:blipFill>
        <p:spPr>
          <a:xfrm>
            <a:off x="6423148" y="2007847"/>
            <a:ext cx="4375626" cy="39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24" y="581113"/>
            <a:ext cx="3407476" cy="652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8" y="2518238"/>
            <a:ext cx="4463082" cy="1301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216" y="1999482"/>
            <a:ext cx="6057348" cy="43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48" y="224376"/>
            <a:ext cx="2715646" cy="1076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29" y="3507463"/>
            <a:ext cx="3657319" cy="945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43" y="2319277"/>
            <a:ext cx="4609636" cy="36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3E59AE-44F8-4FB9-BF05-C888FE3E1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0845B-FEFB-4FE0-9B14-D6C04BCF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752F38C-F560-47AA-90AD-209F39C041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94563F-A66F-4B71-9C8D-5610CF13D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403595A-19F1-44C4-8C24-6E498B5F72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CDFFC2F5-EAC0-4627-8960-A19AB24D3CE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1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009" y="295515"/>
            <a:ext cx="3301693" cy="89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06" y="2991028"/>
            <a:ext cx="3100603" cy="907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22" y="2045013"/>
            <a:ext cx="5644731" cy="37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79583"/>
            <a:ext cx="6275667" cy="4298833"/>
          </a:xfrm>
          <a:prstGeom prst="rect">
            <a:avLst/>
          </a:prstGeom>
        </p:spPr>
      </p:pic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Offset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Null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Adjustment</a:t>
            </a:r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FC7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3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Offset Null Adjustment?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If There is no voltage difference in the input then the output must be zero.But It is not really zero.There is some error.</a:t>
            </a:r>
          </a:p>
          <a:p>
            <a:r>
              <a:rPr lang="en-US" sz="3200"/>
              <a:t>To make the input zero we have to adjust the offset which is called Offset Null Adjustment.</a:t>
            </a:r>
          </a:p>
        </p:txBody>
      </p:sp>
    </p:spTree>
    <p:extLst>
      <p:ext uri="{BB962C8B-B14F-4D97-AF65-F5344CB8AC3E}">
        <p14:creationId xmlns:p14="http://schemas.microsoft.com/office/powerpoint/2010/main" val="8138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Offset Null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74"/>
            <a:ext cx="10889508" cy="4701028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The Output offset mainly depend on two </a:t>
            </a:r>
            <a:r>
              <a:rPr lang="en-US" sz="3900" dirty="0" smtClean="0"/>
              <a:t>factors.</a:t>
            </a:r>
          </a:p>
          <a:p>
            <a:r>
              <a:rPr lang="en-US" sz="3900" dirty="0" smtClean="0"/>
              <a:t>They are:</a:t>
            </a:r>
          </a:p>
          <a:p>
            <a:endParaRPr lang="en-US" sz="3900" dirty="0" smtClean="0"/>
          </a:p>
          <a:p>
            <a:r>
              <a:rPr lang="en-US" sz="3900" dirty="0" smtClean="0"/>
              <a:t>1</a:t>
            </a:r>
            <a:r>
              <a:rPr lang="en-US" sz="3900" dirty="0"/>
              <a:t>. An input offset voltage </a:t>
            </a:r>
            <a:endParaRPr lang="en-US" sz="3900" dirty="0" smtClean="0"/>
          </a:p>
          <a:p>
            <a:endParaRPr lang="en-US" sz="3900" dirty="0"/>
          </a:p>
          <a:p>
            <a:r>
              <a:rPr lang="en-US" sz="3900" dirty="0"/>
              <a:t>2.An offset current due to the difference in currents</a:t>
            </a:r>
          </a:p>
          <a:p>
            <a:pPr algn="ctr"/>
            <a:endParaRPr lang="en-US" sz="3200" dirty="0"/>
          </a:p>
          <a:p>
            <a:r>
              <a:rPr lang="en-US" sz="1200" dirty="0"/>
              <a:t>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750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Cause of Error Offset</a:t>
            </a: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7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Voltage Offset</a:t>
            </a:r>
          </a:p>
        </p:txBody>
      </p:sp>
      <p:pic>
        <p:nvPicPr>
          <p:cNvPr id="4" name="Content Placeholder 3" descr="Capture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185" y="1616710"/>
            <a:ext cx="6162040" cy="4575810"/>
          </a:xfrm>
          <a:prstGeom prst="rect">
            <a:avLst/>
          </a:prstGeom>
        </p:spPr>
      </p:pic>
      <p:pic>
        <p:nvPicPr>
          <p:cNvPr id="5" name="Content Placeholder 4" descr="Capture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2225" y="2548255"/>
            <a:ext cx="4783455" cy="16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Current Offset</a:t>
            </a:r>
          </a:p>
        </p:txBody>
      </p:sp>
      <p:pic>
        <p:nvPicPr>
          <p:cNvPr id="5" name="Content Placeholder 4" descr="Capture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5955" y="2043430"/>
            <a:ext cx="6242050" cy="3978275"/>
          </a:xfrm>
          <a:prstGeom prst="rect">
            <a:avLst/>
          </a:prstGeom>
        </p:spPr>
      </p:pic>
      <p:pic>
        <p:nvPicPr>
          <p:cNvPr id="6" name="Content Placeholder 5" descr="Capture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8005" y="2235200"/>
            <a:ext cx="4687570" cy="31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Total Offset Due to Voltage and Current</a:t>
            </a:r>
          </a:p>
        </p:txBody>
      </p:sp>
      <p:pic>
        <p:nvPicPr>
          <p:cNvPr id="5" name="Content Placeholder 4" descr="Capture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4225" y="3112135"/>
            <a:ext cx="8695055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Bias Current (I</a:t>
            </a: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945"/>
            <a:ext cx="10059035" cy="4023360"/>
          </a:xfrm>
        </p:spPr>
        <p:txBody>
          <a:bodyPr/>
          <a:lstStyle/>
          <a:p>
            <a:r>
              <a:rPr lang="en-US" sz="3200"/>
              <a:t>A parameter that is related to input offset current (IIO) is called input bias current (IIB)</a:t>
            </a:r>
          </a:p>
        </p:txBody>
      </p:sp>
      <p:pic>
        <p:nvPicPr>
          <p:cNvPr id="5" name="Content Placeholder 4" descr="Capture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7345" y="2750820"/>
            <a:ext cx="9200515" cy="1488440"/>
          </a:xfrm>
          <a:prstGeom prst="rect">
            <a:avLst/>
          </a:prstGeom>
        </p:spPr>
      </p:pic>
      <p:pic>
        <p:nvPicPr>
          <p:cNvPr id="6" name="Picture 5" descr="c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05" y="4238625"/>
            <a:ext cx="9792970" cy="20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Solve This</a:t>
            </a:r>
          </a:p>
        </p:txBody>
      </p:sp>
      <p:pic>
        <p:nvPicPr>
          <p:cNvPr id="5" name="Content Placeholder 4" descr="a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1900" y="1737360"/>
            <a:ext cx="976376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B4D0E555-16F6-44D0-BF56-AF5FF5BDE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3DB56F5-315D-4C9E-AB4C-33E74551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79583"/>
            <a:ext cx="6275667" cy="429883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117041D-1A7B-4ECA-AB68-3CFDB6726B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1B91F-9620-4116-A2D4-A2C34DB3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What is an Operational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Amplifier?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F9C14D5-64ED-4C3C-A0D2-6C2AE1AE92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FC7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08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qwQAAKBEAACbGgAAAAAAACYAAAAIAAAAAQAAAAAAAAA="/>
              </a:ext>
            </a:extLst>
          </p:cNvSpPr>
          <p:nvPr>
            <p:ph type="ctrTitle"/>
          </p:nvPr>
        </p:nvSpPr>
        <p:spPr>
          <a:xfrm>
            <a:off x="1769633" y="346449"/>
            <a:ext cx="10058400" cy="3566160"/>
          </a:xfrm>
        </p:spPr>
        <p:txBody>
          <a:bodyPr/>
          <a:lstStyle/>
          <a:p>
            <a:pPr>
              <a:defRPr lang="en-US"/>
            </a:pPr>
            <a:r>
              <a:rPr dirty="0"/>
              <a:t>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23853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AAAAACYAAAAIAAAAAQAAAAAAAAA="/>
              </a:ext>
            </a:extLst>
          </p:cNvSpPr>
          <p:nvPr>
            <p:ph type="title"/>
          </p:nvPr>
        </p:nvSpPr>
        <p:spPr>
          <a:xfrm>
            <a:off x="998669" y="833232"/>
            <a:ext cx="10058400" cy="1450975"/>
          </a:xfrm>
        </p:spPr>
        <p:txBody>
          <a:bodyPr/>
          <a:lstStyle/>
          <a:p>
            <a:pPr>
              <a:buFont typeface="Wingdings" pitchFamily="2" charset="2"/>
              <a:buChar char=""/>
              <a:defRPr lang="en-US"/>
            </a:pPr>
            <a:r>
              <a:rPr dirty="0"/>
              <a:t>What is frequency response and what it does ?</a:t>
            </a:r>
          </a:p>
          <a:p>
            <a:pPr>
              <a:buFont typeface="Wingdings" pitchFamily="2" charset="2"/>
              <a:buChar char=""/>
              <a:defRPr lang="en-US"/>
            </a:pPr>
            <a:endParaRPr dirty="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Pg+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AAAAACYAAAAIAAAAAQAAAAAAAAA=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</p:spPr>
        <p:txBody>
          <a:bodyPr/>
          <a:lstStyle/>
          <a:p>
            <a:pPr>
              <a:buFont typeface="Wingbats" charset="2"/>
              <a:buChar char=""/>
              <a:defRPr lang="en-US"/>
            </a:pPr>
            <a:endParaRPr dirty="0"/>
          </a:p>
          <a:p>
            <a:pPr>
              <a:buFont typeface="Wingbats" charset="2"/>
              <a:buChar char=""/>
              <a:defRPr lang="en-US" sz="2800"/>
            </a:pPr>
            <a:r>
              <a:rPr dirty="0"/>
              <a:t>Amplifiers are classified by frequency response.</a:t>
            </a:r>
          </a:p>
          <a:p>
            <a:pPr>
              <a:buFont typeface="Wingbats" charset="2"/>
              <a:buChar char=""/>
              <a:defRPr lang="en-US" sz="2800"/>
            </a:pPr>
            <a:r>
              <a:rPr dirty="0"/>
              <a:t>WHY DOESN’T AN AMPLIFIER DESIGNED TO AMPLIFY SIGNAL OF 1000 Hz WORKS JUST AS WELL AS 1000MHz?</a:t>
            </a:r>
          </a:p>
          <a:p>
            <a:pPr>
              <a:buFont typeface="Wingbats" charset="2"/>
              <a:buChar char=""/>
              <a:defRPr lang="en-US" sz="2800"/>
            </a:pPr>
            <a:r>
              <a:rPr dirty="0" smtClean="0"/>
              <a:t>Cause </a:t>
            </a:r>
            <a:r>
              <a:rPr dirty="0"/>
              <a:t>components of the </a:t>
            </a:r>
            <a:r>
              <a:rPr dirty="0" smtClean="0"/>
              <a:t>amplifier </a:t>
            </a:r>
            <a:r>
              <a:rPr dirty="0"/>
              <a:t>respond differently at different frequencies.</a:t>
            </a:r>
          </a:p>
          <a:p>
            <a:pPr>
              <a:buFont typeface="Wingbats" charset="2"/>
              <a:buChar char=""/>
              <a:defRPr lang="en-US" sz="2800"/>
            </a:pPr>
            <a:r>
              <a:rPr dirty="0" smtClean="0"/>
              <a:t>Capacitor </a:t>
            </a:r>
            <a:r>
              <a:rPr dirty="0"/>
              <a:t>and inductors in the circuit change their reactance in case of frequency changes. </a:t>
            </a:r>
          </a:p>
        </p:txBody>
      </p:sp>
    </p:spTree>
    <p:extLst>
      <p:ext uri="{BB962C8B-B14F-4D97-AF65-F5344CB8AC3E}">
        <p14:creationId xmlns:p14="http://schemas.microsoft.com/office/powerpoint/2010/main" val="39587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AAAAACYAAAAIAAAAAQAAAAAAAAA=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GAIN &amp; BANDWITH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D4Q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AAAAACYAAAAIAAAAAQAAAAAAAAA=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</p:spPr>
        <p:txBody>
          <a:bodyPr/>
          <a:lstStyle/>
          <a:p>
            <a:pPr>
              <a:defRPr lang="en-US" sz="2800"/>
            </a:pPr>
            <a:endParaRPr/>
          </a:p>
          <a:p>
            <a:pPr>
              <a:defRPr lang="en-US" sz="2800"/>
            </a:pPr>
            <a:r>
              <a:t>gain:: open loop ,it is operating at a highest possible gain with no feedback resistor.</a:t>
            </a:r>
          </a:p>
          <a:p>
            <a:pPr>
              <a:defRPr lang="en-US" sz="2800"/>
            </a:pPr>
            <a:endParaRPr/>
          </a:p>
          <a:p>
            <a:pPr>
              <a:defRPr lang="en-US" sz="2800"/>
            </a:pPr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Vx5LXhMAAAAlAAAAEQAAAC8B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HK3kBf///wEAAAAAAAAAAAAAAAAAAAAAAAAAAAAAAAAAAAAAAAAAAAAAAAJ/f38A2eDmA8zMzADAwP8Af39/AAAAAAAAAAAAAAAAAP///wAAAAAAIQAAABgAAAAUAAAATyUAAGcSAADHQgAA+y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64885" y="2991485"/>
            <a:ext cx="4790440" cy="269494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988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MAtUI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AAAAACYAAAAIAAAAAQAAAAAAAAA=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SLEW RATE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QAx2Y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AAAAACYAAAAIAAAAAQAAAAAAAAA=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</p:spPr>
        <p:txBody>
          <a:bodyPr/>
          <a:lstStyle/>
          <a:p>
            <a:pPr>
              <a:defRPr lang="en-US" sz="3000"/>
            </a:pPr>
            <a:r>
              <a:t>SR is the max rate at which an op amp can change output without any distortion.</a:t>
            </a:r>
          </a:p>
          <a:p>
            <a:pPr>
              <a:defRPr lang="en-US"/>
            </a:pPr>
            <a:endParaRPr/>
          </a:p>
          <a:p>
            <a:pPr>
              <a:defRPr lang="en-US" sz="3000"/>
            </a:pPr>
            <a:r>
              <a:t>dv = voltage difference between in &amp; out</a:t>
            </a:r>
          </a:p>
          <a:p>
            <a:pPr>
              <a:defRPr lang="en-US" sz="3000"/>
            </a:pPr>
            <a:r>
              <a:t>dt = time difference</a:t>
            </a:r>
          </a:p>
          <a:p>
            <a:pPr>
              <a:defRPr lang="en-US" sz="3000"/>
            </a:pPr>
            <a:r>
              <a:t>SR = dv/dt </a:t>
            </a:r>
          </a:p>
          <a:p>
            <a:pPr>
              <a:defRPr lang="en-US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6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MBo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AAAAACYAAAAIAAAAAQAAAAAAAAA=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MAX SIGNAL FREQUENCY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NkB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AAAAACYAAAAIAAAAAQAAAAAAAAA=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</p:spPr>
        <p:txBody>
          <a:bodyPr/>
          <a:lstStyle/>
          <a:p>
            <a:pPr>
              <a:defRPr lang="en-US" sz="2800"/>
            </a:pPr>
            <a:r>
              <a:t>The slew rate determines the highest frequency of the op amp without distortion.</a:t>
            </a:r>
          </a:p>
          <a:p>
            <a:pPr>
              <a:defRPr lang="en-US" sz="2800"/>
            </a:pPr>
            <a:r>
              <a:t>f = frequency</a:t>
            </a:r>
          </a:p>
          <a:p>
            <a:pPr>
              <a:defRPr lang="en-US" sz="2800"/>
            </a:pPr>
            <a:r>
              <a:t>pi=3.1416</a:t>
            </a:r>
          </a:p>
          <a:p>
            <a:pPr>
              <a:defRPr lang="en-US" sz="2800"/>
            </a:pPr>
            <a:r>
              <a:t> vp = peak voltage</a:t>
            </a:r>
          </a:p>
          <a:p>
            <a:pPr>
              <a:defRPr lang="en-US" sz="2800"/>
            </a:pPr>
            <a:r>
              <a:t>f&lt;=(SR)/2.pi.vp</a:t>
            </a:r>
          </a:p>
        </p:txBody>
      </p:sp>
    </p:spTree>
    <p:extLst>
      <p:ext uri="{BB962C8B-B14F-4D97-AF65-F5344CB8AC3E}">
        <p14:creationId xmlns:p14="http://schemas.microsoft.com/office/powerpoint/2010/main" val="26522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Fw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AAAAACYAAAAIAAAAAQAAAAAAAAA=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NOISE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Pg+AAAMAAAAEAAAAFcZIUC8rM4/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GAwAAKBEAADYJAAAAAAAACYAAAAIAAAAAQAAAAAAAAA="/>
              </a:ext>
            </a:extLst>
          </p:cNvSpPr>
          <p:nvPr>
            <p:ph type="body" idx="1"/>
          </p:nvPr>
        </p:nvSpPr>
        <p:spPr>
          <a:xfrm>
            <a:off x="1097280" y="1965960"/>
            <a:ext cx="10058400" cy="4023360"/>
          </a:xfrm>
        </p:spPr>
        <p:txBody>
          <a:bodyPr/>
          <a:lstStyle/>
          <a:p>
            <a:pPr>
              <a:defRPr lang="en-US" sz="2800"/>
            </a:pPr>
            <a:r>
              <a:t>This noise is intrinsic to the amplifier or generated by associated passive components and then amplified. External noise is a system-level issue.</a:t>
            </a:r>
          </a:p>
          <a:p>
            <a:pPr>
              <a:defRPr lang="en-US" sz="2400"/>
            </a:pPr>
            <a:r>
              <a:t>what are the sources of this noise?</a:t>
            </a:r>
          </a:p>
          <a:p>
            <a:pPr>
              <a:defRPr lang="en-US" sz="2400"/>
            </a:pPr>
            <a:r>
              <a:t>Johnson (thermal) noise is generated by input and feedback resistors and the amplifier’s intrinsic voltage noise and current noise . </a:t>
            </a:r>
          </a:p>
          <a:p>
            <a:pPr>
              <a:defRPr lang="en-US" sz="2400"/>
            </a:pPr>
            <a:endParaRPr/>
          </a:p>
        </p:txBody>
      </p:sp>
      <p:sp>
        <p:nvSpPr>
          <p:cNvPr id="4" name="Textbox1"/>
          <p:cNvSpPr txBox="1">
            <a:extLst>
              <a:ext uri="smNativeData">
                <pr:smNativeData xmlns="" xmlns:p14="http://schemas.microsoft.com/office/powerpoint/2010/main" xmlns:pr="smNativeData" val="SMDATA_13_Vx5LXhMAAAAlAAAAEgAAAA8B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GEAAAAMAAAAEAAAAFmpTKGN8xE/DMMwDMMwJEAeAAAAaAAAAAAAAAAAAAAAAAAAAAAAAAAAAAAAECcAABAnAAAAAAAAAAAAAAAAAAAAAAAAAAAAAAAAAAAAAAAAAAAAABQAAAAAAAAAwMD/AAAAAABkAAAAMgAAAAAAAABkAAAAAAAAAH9/fwAKAAAAHwAAAFQAAAAcreQF////AQAAAAAAAAAAAAAAAAAAAAAAAAAAAAAAAAAAAAAAAAAAAAAAAn9/fwDZ4OYDzMzMAMDA/wB/f38AAAAAAAAAAAAAAAAAAAAAAAAAAAAhAAAAGAAAABQAAAC7BQAAMUIAAMY+AADXQgAAAAAAACYAAAAIAAAA//////////8="/>
              </a:ext>
            </a:extLst>
          </p:cNvSpPr>
          <p:nvPr/>
        </p:nvSpPr>
        <p:spPr>
          <a:xfrm>
            <a:off x="931545" y="10760075"/>
            <a:ext cx="9272905" cy="105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/>
            </a:pPr>
            <a:r>
              <a:t>``</a:t>
            </a:r>
          </a:p>
        </p:txBody>
      </p:sp>
    </p:spTree>
    <p:extLst>
      <p:ext uri="{BB962C8B-B14F-4D97-AF65-F5344CB8AC3E}">
        <p14:creationId xmlns:p14="http://schemas.microsoft.com/office/powerpoint/2010/main" val="10440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Text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Vx5LXh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K8C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AAAAACYAAAAIAAAAAQAAAAAAAAA="/>
              </a:ext>
            </a:extLst>
          </p:cNvSpPr>
          <p:nvPr>
            <p:ph type="body" idx="1"/>
          </p:nvPr>
        </p:nvSpPr>
        <p:spPr>
          <a:xfrm>
            <a:off x="3535680" y="2834640"/>
            <a:ext cx="10058400" cy="4023360"/>
          </a:xfrm>
        </p:spPr>
        <p:txBody>
          <a:bodyPr>
            <a:normAutofit/>
          </a:bodyPr>
          <a:lstStyle/>
          <a:p>
            <a:pPr>
              <a:defRPr lang="en-US" sz="2800"/>
            </a:pPr>
            <a:r>
              <a:rPr sz="8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689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3E59AE-44F8-4FB9-BF05-C888FE3E1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91F4AB-DC21-4121-BC15-48078AB6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Why it is called an Operational Amplifier?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752F38C-F560-47AA-90AD-209F39C041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194563F-A66F-4B71-9C8D-5610CF13D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403595A-19F1-44C4-8C24-6E498B5F72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C2D9049E-1554-447E-AAA9-090F6F720AD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2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AB6E427-3F73-4C06-A5D5-AE52C3883B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8C9BDAA-0390-4B39-9B5C-BC95E5120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CD8B75-09EB-4CFA-895E-BC0D0FC5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Basics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459A26-F2A0-49E5-B049-97B65BE0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Operational Amplifier</a:t>
            </a:r>
          </a:p>
          <a:p>
            <a:r>
              <a:rPr lang="en-US" sz="1500" dirty="0">
                <a:solidFill>
                  <a:srgbClr val="FFFFFF"/>
                </a:solidFill>
              </a:rPr>
              <a:t>equivalent circuit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9DB1FE5-9D46-433B-99D1-2F1B8DC798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2DF81E-B6F1-48A4-A317-D0291583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56" y="1008770"/>
            <a:ext cx="6798082" cy="3551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1F6BD57-4AB1-4B9D-89CB-3C318C09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73" y="5247421"/>
            <a:ext cx="1638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B6C9846-B5AB-4E52-988D-F7E5865C9E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F3D7E8E-8467-4198-87E0-ADC1B60467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B6799C-1BC6-4172-8E5F-98DADBB8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Significance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99F85BF-36D0-4946-AAE8-69B89D44E6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F0B9B0B1-B805-4F2B-BE4D-AA7C029948A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7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417683" cy="398669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Modes </a:t>
            </a:r>
            <a:br>
              <a:rPr lang="en-US" sz="6000" dirty="0" smtClean="0"/>
            </a:br>
            <a:r>
              <a:rPr lang="en-US" sz="6000" dirty="0" smtClean="0"/>
              <a:t>of </a:t>
            </a:r>
            <a:br>
              <a:rPr lang="en-US" sz="6000" dirty="0" smtClean="0"/>
            </a:br>
            <a:r>
              <a:rPr lang="en-US" sz="6000" dirty="0" smtClean="0"/>
              <a:t>Operation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56" y="1564966"/>
            <a:ext cx="10800203" cy="43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181" y="-105266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Single-Ended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40" y="5530494"/>
            <a:ext cx="5991583" cy="1567422"/>
          </a:xfrm>
        </p:spPr>
        <p:txBody>
          <a:bodyPr>
            <a:normAutofit/>
          </a:bodyPr>
          <a:lstStyle/>
          <a:p>
            <a:r>
              <a:rPr lang="en-US" sz="4000" dirty="0"/>
              <a:t>V</a:t>
            </a:r>
            <a:r>
              <a:rPr lang="en-US" sz="2400" dirty="0"/>
              <a:t>o</a:t>
            </a:r>
            <a:r>
              <a:rPr lang="en-US" sz="4000" dirty="0"/>
              <a:t>= </a:t>
            </a:r>
            <a:r>
              <a:rPr lang="en-US" sz="4000" dirty="0" smtClean="0"/>
              <a:t>A x V</a:t>
            </a:r>
            <a:r>
              <a:rPr lang="en-US" sz="2800" dirty="0" smtClean="0"/>
              <a:t>i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99" y="1450757"/>
            <a:ext cx="10671774" cy="39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724</Words>
  <Application>Microsoft Office PowerPoint</Application>
  <PresentationFormat>Widescreen</PresentationFormat>
  <Paragraphs>134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Wingbats</vt:lpstr>
      <vt:lpstr>Wingdings</vt:lpstr>
      <vt:lpstr>Retrospect</vt:lpstr>
      <vt:lpstr>Presentation on OP AMP</vt:lpstr>
      <vt:lpstr>Team Members</vt:lpstr>
      <vt:lpstr>Contents</vt:lpstr>
      <vt:lpstr>What is an Operational Amplifier?</vt:lpstr>
      <vt:lpstr>Why it is called an Operational Amplifier?</vt:lpstr>
      <vt:lpstr>Basics of Operation</vt:lpstr>
      <vt:lpstr>Significance</vt:lpstr>
      <vt:lpstr>Modes  of  Operation</vt:lpstr>
      <vt:lpstr>Single-Ended Input</vt:lpstr>
      <vt:lpstr>Double-Ended (Differential) Double Source Input</vt:lpstr>
      <vt:lpstr>Double-Ended (Differential) Single Source Input</vt:lpstr>
      <vt:lpstr>Double-Ended Output for Single Input</vt:lpstr>
      <vt:lpstr>Double Ended Output for Differential Input</vt:lpstr>
      <vt:lpstr>Common-Mode Operation</vt:lpstr>
      <vt:lpstr>Common-Mode Rejection</vt:lpstr>
      <vt:lpstr>OP AMP GAIN</vt:lpstr>
      <vt:lpstr>OP-AMP BASICS</vt:lpstr>
      <vt:lpstr> The ac equivalent circuit of the op-amp :</vt:lpstr>
      <vt:lpstr>The basic circuit connection using an op-amp:</vt:lpstr>
      <vt:lpstr>The op-amp replaced by its ac equivalent circuit:</vt:lpstr>
      <vt:lpstr>Basic Op-Amp:</vt:lpstr>
      <vt:lpstr>Unity Gain:</vt:lpstr>
      <vt:lpstr>Constant Magnitude Gain:</vt:lpstr>
      <vt:lpstr>Virtual Ground:</vt:lpstr>
      <vt:lpstr>Practical Op-Amp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Offset Null Adjustment</vt:lpstr>
      <vt:lpstr>What is Offset Null Adjustment?</vt:lpstr>
      <vt:lpstr>Offset Null Adjustment</vt:lpstr>
      <vt:lpstr>Cause of Error Offset</vt:lpstr>
      <vt:lpstr>Input Voltage Offset</vt:lpstr>
      <vt:lpstr>Input Current Offset</vt:lpstr>
      <vt:lpstr>Total Offset Due to Voltage and Current</vt:lpstr>
      <vt:lpstr>Input Bias Current (IIB)</vt:lpstr>
      <vt:lpstr>How To Solve This</vt:lpstr>
      <vt:lpstr>Frequency Response</vt:lpstr>
      <vt:lpstr>What is frequency response and what it does ? </vt:lpstr>
      <vt:lpstr>GAIN &amp; BANDWITH</vt:lpstr>
      <vt:lpstr>SLEW RATE</vt:lpstr>
      <vt:lpstr>MAX SIGNAL FREQUENCY</vt:lpstr>
      <vt:lpstr>NOISE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OP AMP</dc:title>
  <dc:creator>Fariha Anjum</dc:creator>
  <cp:lastModifiedBy>Farhan Ishmam</cp:lastModifiedBy>
  <cp:revision>4</cp:revision>
  <dcterms:created xsi:type="dcterms:W3CDTF">2020-02-17T12:13:47Z</dcterms:created>
  <dcterms:modified xsi:type="dcterms:W3CDTF">2020-02-17T20:01:12Z</dcterms:modified>
</cp:coreProperties>
</file>