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66" r:id="rId3"/>
    <p:sldId id="267" r:id="rId4"/>
    <p:sldId id="26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312" autoAdjust="0"/>
  </p:normalViewPr>
  <p:slideViewPr>
    <p:cSldViewPr snapToGrid="0">
      <p:cViewPr varScale="1">
        <p:scale>
          <a:sx n="59" d="100"/>
          <a:sy n="59"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DD1FA-AE85-4252-A6E7-7B8B18DE441D}"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3EE19-DD47-4B77-9D4D-46A38E40D340}" type="slidenum">
              <a:rPr lang="en-US" smtClean="0"/>
              <a:t>‹#›</a:t>
            </a:fld>
            <a:endParaRPr lang="en-US"/>
          </a:p>
        </p:txBody>
      </p:sp>
    </p:spTree>
    <p:extLst>
      <p:ext uri="{BB962C8B-B14F-4D97-AF65-F5344CB8AC3E}">
        <p14:creationId xmlns:p14="http://schemas.microsoft.com/office/powerpoint/2010/main" val="2286791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26F18-3181-41BD-8C32-1C557786F07F}"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82597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C4B72-D413-4310-970D-93E610F401E4}"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2063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C1EC-2D0C-404A-AC5D-2BE70FFF60C6}"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392205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CA1104-15BD-49A5-9EEA-B8FAB2CCA23C}"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16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AEAB3-E738-4C70-BBC4-6BCF5CD8678C}"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63641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FE164B-3AF6-465D-952C-7A6DB022A1BE}"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500880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F8B315-72ED-4FAA-BD42-F00C9A9CA192}"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408811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0598A-C5B1-4DFE-B2B8-F0BE5CE992E4}"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93727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2F76B-9B5B-4A32-BFA8-4FA4C140695F}"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42323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B51E8-4698-45B9-822B-96014D766F15}"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87736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B93F7-3DB8-4F68-BF24-DAB37E48B1D6}"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8874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4AD39-B885-4C2C-9564-B4EB066E8507}"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91748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B2044A-4BAA-4541-B70C-0DAEC78B4B68}"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1856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C2B90-262D-4102-A947-B3E349521938}"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83534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DD700-32A0-4CEE-810B-B59773EB75A5}" type="datetime1">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50603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E14E2-2CF6-4CA0-9F93-D18DA1BB4F8E}"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292203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34CBB1-DE76-4D9A-AB2C-7A4543E8057F}"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97204-569F-4EE9-BEAF-57064171FD86}" type="slidenum">
              <a:rPr lang="en-US" smtClean="0"/>
              <a:t>‹#›</a:t>
            </a:fld>
            <a:endParaRPr lang="en-US"/>
          </a:p>
        </p:txBody>
      </p:sp>
    </p:spTree>
    <p:extLst>
      <p:ext uri="{BB962C8B-B14F-4D97-AF65-F5344CB8AC3E}">
        <p14:creationId xmlns:p14="http://schemas.microsoft.com/office/powerpoint/2010/main" val="349882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79F81E-D2BB-43A5-AF7D-59923193C53B}" type="datetime1">
              <a:rPr lang="en-US" smtClean="0"/>
              <a:t>1/14/2021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797204-569F-4EE9-BEAF-57064171FD86}" type="slidenum">
              <a:rPr lang="en-US" smtClean="0"/>
              <a:t>‹#›</a:t>
            </a:fld>
            <a:endParaRPr lang="en-US"/>
          </a:p>
        </p:txBody>
      </p:sp>
    </p:spTree>
    <p:extLst>
      <p:ext uri="{BB962C8B-B14F-4D97-AF65-F5344CB8AC3E}">
        <p14:creationId xmlns:p14="http://schemas.microsoft.com/office/powerpoint/2010/main" val="2383148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0149-A776-4E8C-B1F7-92C998AE4CB1}"/>
              </a:ext>
            </a:extLst>
          </p:cNvPr>
          <p:cNvSpPr>
            <a:spLocks noGrp="1"/>
          </p:cNvSpPr>
          <p:nvPr>
            <p:ph type="ctrTitle"/>
          </p:nvPr>
        </p:nvSpPr>
        <p:spPr/>
        <p:txBody>
          <a:bodyPr/>
          <a:lstStyle/>
          <a:p>
            <a:r>
              <a:rPr lang="en-AU" dirty="0"/>
              <a:t>Hum 4441</a:t>
            </a:r>
            <a:br>
              <a:rPr lang="en-AU" dirty="0"/>
            </a:br>
            <a:r>
              <a:rPr lang="en-AU" dirty="0"/>
              <a:t>engineering ethics</a:t>
            </a:r>
            <a:endParaRPr lang="en-US" dirty="0"/>
          </a:p>
        </p:txBody>
      </p:sp>
      <p:sp>
        <p:nvSpPr>
          <p:cNvPr id="3" name="Subtitle 2">
            <a:extLst>
              <a:ext uri="{FF2B5EF4-FFF2-40B4-BE49-F238E27FC236}">
                <a16:creationId xmlns:a16="http://schemas.microsoft.com/office/drawing/2014/main" id="{4C5F2685-C6B7-4745-9F2F-4A6E73852A20}"/>
              </a:ext>
            </a:extLst>
          </p:cNvPr>
          <p:cNvSpPr>
            <a:spLocks noGrp="1"/>
          </p:cNvSpPr>
          <p:nvPr>
            <p:ph type="subTitle" idx="1"/>
          </p:nvPr>
        </p:nvSpPr>
        <p:spPr/>
        <p:txBody>
          <a:bodyPr/>
          <a:lstStyle/>
          <a:p>
            <a:r>
              <a:rPr lang="en-AU" dirty="0"/>
              <a:t>Dr. Mohammad Rezwanul Huq</a:t>
            </a:r>
          </a:p>
          <a:p>
            <a:r>
              <a:rPr lang="en-AU" dirty="0"/>
              <a:t>Adjunct Faculty, IUT</a:t>
            </a:r>
            <a:endParaRPr lang="en-US" dirty="0"/>
          </a:p>
        </p:txBody>
      </p:sp>
      <p:sp>
        <p:nvSpPr>
          <p:cNvPr id="4" name="Footer Placeholder 3">
            <a:extLst>
              <a:ext uri="{FF2B5EF4-FFF2-40B4-BE49-F238E27FC236}">
                <a16:creationId xmlns:a16="http://schemas.microsoft.com/office/drawing/2014/main" id="{F4D6993A-539F-4596-94E8-04BB7C395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DF3618-A9F4-4370-822F-A1056A5725FD}"/>
              </a:ext>
            </a:extLst>
          </p:cNvPr>
          <p:cNvSpPr>
            <a:spLocks noGrp="1"/>
          </p:cNvSpPr>
          <p:nvPr>
            <p:ph type="sldNum" sz="quarter" idx="12"/>
          </p:nvPr>
        </p:nvSpPr>
        <p:spPr/>
        <p:txBody>
          <a:bodyPr/>
          <a:lstStyle/>
          <a:p>
            <a:fld id="{59797204-569F-4EE9-BEAF-57064171FD86}" type="slidenum">
              <a:rPr lang="en-US" smtClean="0"/>
              <a:t>1</a:t>
            </a:fld>
            <a:endParaRPr lang="en-US"/>
          </a:p>
        </p:txBody>
      </p:sp>
    </p:spTree>
    <p:extLst>
      <p:ext uri="{BB962C8B-B14F-4D97-AF65-F5344CB8AC3E}">
        <p14:creationId xmlns:p14="http://schemas.microsoft.com/office/powerpoint/2010/main" val="112639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2EFB-11AE-4729-84B2-A34B7A7BA81A}"/>
              </a:ext>
            </a:extLst>
          </p:cNvPr>
          <p:cNvSpPr>
            <a:spLocks noGrp="1"/>
          </p:cNvSpPr>
          <p:nvPr>
            <p:ph type="title"/>
          </p:nvPr>
        </p:nvSpPr>
        <p:spPr>
          <a:xfrm>
            <a:off x="1" y="1884219"/>
            <a:ext cx="11993216" cy="1811232"/>
          </a:xfrm>
        </p:spPr>
        <p:txBody>
          <a:bodyPr>
            <a:normAutofit/>
          </a:bodyPr>
          <a:lstStyle/>
          <a:p>
            <a:r>
              <a:rPr lang="en-AU" dirty="0"/>
              <a:t>Creative commons license</a:t>
            </a:r>
            <a:endParaRPr lang="en-US" dirty="0"/>
          </a:p>
        </p:txBody>
      </p:sp>
      <p:sp>
        <p:nvSpPr>
          <p:cNvPr id="4" name="Footer Placeholder 3">
            <a:extLst>
              <a:ext uri="{FF2B5EF4-FFF2-40B4-BE49-F238E27FC236}">
                <a16:creationId xmlns:a16="http://schemas.microsoft.com/office/drawing/2014/main" id="{DC3E8CA5-6CCE-4359-9248-9E21733206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99EE54-46FF-43C3-845C-C15A53EB9F47}"/>
              </a:ext>
            </a:extLst>
          </p:cNvPr>
          <p:cNvSpPr>
            <a:spLocks noGrp="1"/>
          </p:cNvSpPr>
          <p:nvPr>
            <p:ph type="sldNum" sz="quarter" idx="12"/>
          </p:nvPr>
        </p:nvSpPr>
        <p:spPr/>
        <p:txBody>
          <a:bodyPr/>
          <a:lstStyle/>
          <a:p>
            <a:fld id="{59797204-569F-4EE9-BEAF-57064171FD86}" type="slidenum">
              <a:rPr lang="en-US" smtClean="0"/>
              <a:t>2</a:t>
            </a:fld>
            <a:endParaRPr lang="en-US"/>
          </a:p>
        </p:txBody>
      </p:sp>
    </p:spTree>
    <p:extLst>
      <p:ext uri="{BB962C8B-B14F-4D97-AF65-F5344CB8AC3E}">
        <p14:creationId xmlns:p14="http://schemas.microsoft.com/office/powerpoint/2010/main" val="204547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9B47-7FEA-4FBE-BFC7-326DAD9AF762}"/>
              </a:ext>
            </a:extLst>
          </p:cNvPr>
          <p:cNvSpPr>
            <a:spLocks noGrp="1"/>
          </p:cNvSpPr>
          <p:nvPr>
            <p:ph type="title"/>
          </p:nvPr>
        </p:nvSpPr>
        <p:spPr/>
        <p:txBody>
          <a:bodyPr/>
          <a:lstStyle/>
          <a:p>
            <a:r>
              <a:rPr lang="en-AU" dirty="0"/>
              <a:t>CC License</a:t>
            </a:r>
            <a:endParaRPr lang="en-US" dirty="0"/>
          </a:p>
        </p:txBody>
      </p:sp>
      <p:sp>
        <p:nvSpPr>
          <p:cNvPr id="3" name="Content Placeholder 2">
            <a:extLst>
              <a:ext uri="{FF2B5EF4-FFF2-40B4-BE49-F238E27FC236}">
                <a16:creationId xmlns:a16="http://schemas.microsoft.com/office/drawing/2014/main" id="{864BF408-12DB-4525-A54F-EB5452148AF5}"/>
              </a:ext>
            </a:extLst>
          </p:cNvPr>
          <p:cNvSpPr>
            <a:spLocks noGrp="1"/>
          </p:cNvSpPr>
          <p:nvPr>
            <p:ph idx="1"/>
          </p:nvPr>
        </p:nvSpPr>
        <p:spPr>
          <a:xfrm>
            <a:off x="913795" y="2096064"/>
            <a:ext cx="10353762" cy="4353722"/>
          </a:xfrm>
        </p:spPr>
        <p:txBody>
          <a:bodyPr>
            <a:normAutofit/>
          </a:bodyPr>
          <a:lstStyle/>
          <a:p>
            <a:r>
              <a:rPr lang="en-US" dirty="0"/>
              <a:t>A Creative Commons (CC) license is one of several public copyright licenses that enable the free distribution of an otherwise copyrighted "work". </a:t>
            </a:r>
          </a:p>
          <a:p>
            <a:r>
              <a:rPr lang="en-US" dirty="0"/>
              <a:t>A CC license is used when an author wants to give other people the right to share, use, and build upon a work that they (the author) have created. </a:t>
            </a:r>
          </a:p>
          <a:p>
            <a:r>
              <a:rPr lang="en-US" dirty="0"/>
              <a:t>CC provides an author flexibility (for example, they might choose to allow only non-commercial uses of a given work) and protects the people who use or redistribute an author's work from concerns of copyright infringement as long as they abide by the conditions that are specified in the license by which the author distributes the work</a:t>
            </a:r>
          </a:p>
        </p:txBody>
      </p:sp>
      <p:sp>
        <p:nvSpPr>
          <p:cNvPr id="5" name="Slide Number Placeholder 4">
            <a:extLst>
              <a:ext uri="{FF2B5EF4-FFF2-40B4-BE49-F238E27FC236}">
                <a16:creationId xmlns:a16="http://schemas.microsoft.com/office/drawing/2014/main" id="{42F5A258-7CC3-40D5-AAA2-773F83D84EE9}"/>
              </a:ext>
            </a:extLst>
          </p:cNvPr>
          <p:cNvSpPr>
            <a:spLocks noGrp="1"/>
          </p:cNvSpPr>
          <p:nvPr>
            <p:ph type="sldNum" sz="quarter" idx="12"/>
          </p:nvPr>
        </p:nvSpPr>
        <p:spPr/>
        <p:txBody>
          <a:bodyPr/>
          <a:lstStyle/>
          <a:p>
            <a:fld id="{59797204-569F-4EE9-BEAF-57064171FD86}" type="slidenum">
              <a:rPr lang="en-US" smtClean="0"/>
              <a:t>3</a:t>
            </a:fld>
            <a:endParaRPr lang="en-US"/>
          </a:p>
        </p:txBody>
      </p:sp>
    </p:spTree>
    <p:extLst>
      <p:ext uri="{BB962C8B-B14F-4D97-AF65-F5344CB8AC3E}">
        <p14:creationId xmlns:p14="http://schemas.microsoft.com/office/powerpoint/2010/main" val="171798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A441-2D1A-4587-9482-F9472B0342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DC9AA8-147C-42DB-B562-DC822BC0C14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F73E68A-BACB-42B7-B906-24B3B7C459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16AFA-E36D-4EED-B8BF-EBCB6FB2938B}"/>
              </a:ext>
            </a:extLst>
          </p:cNvPr>
          <p:cNvSpPr>
            <a:spLocks noGrp="1"/>
          </p:cNvSpPr>
          <p:nvPr>
            <p:ph type="sldNum" sz="quarter" idx="12"/>
          </p:nvPr>
        </p:nvSpPr>
        <p:spPr/>
        <p:txBody>
          <a:bodyPr/>
          <a:lstStyle/>
          <a:p>
            <a:fld id="{59797204-569F-4EE9-BEAF-57064171FD86}" type="slidenum">
              <a:rPr lang="en-US" smtClean="0"/>
              <a:t>4</a:t>
            </a:fld>
            <a:endParaRPr lang="en-US"/>
          </a:p>
        </p:txBody>
      </p:sp>
    </p:spTree>
    <p:extLst>
      <p:ext uri="{BB962C8B-B14F-4D97-AF65-F5344CB8AC3E}">
        <p14:creationId xmlns:p14="http://schemas.microsoft.com/office/powerpoint/2010/main" val="3459429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142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Rockwell</vt:lpstr>
      <vt:lpstr>Damask</vt:lpstr>
      <vt:lpstr>Hum 4441 engineering ethics</vt:lpstr>
      <vt:lpstr>Creative commons license</vt:lpstr>
      <vt:lpstr>CC License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 4441 engineering ethics</dc:title>
  <dc:creator>Dr. Mohammad Rezwanul Huq</dc:creator>
  <cp:lastModifiedBy>Rezwan Huq</cp:lastModifiedBy>
  <cp:revision>21</cp:revision>
  <dcterms:created xsi:type="dcterms:W3CDTF">2020-10-22T18:05:06Z</dcterms:created>
  <dcterms:modified xsi:type="dcterms:W3CDTF">2021-01-14T20:55:18Z</dcterms:modified>
</cp:coreProperties>
</file>