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5" r:id="rId10"/>
    <p:sldId id="263" r:id="rId11"/>
    <p:sldId id="26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FAA9722-235D-4230-9F43-83547ACB721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nthonyintraversato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ordan_jelly?utm_source=unsplash&amp;utm_medium=referral&amp;utm_content=creditCopyTex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48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Creadit picture : </a:t>
            </a:r>
            <a:r>
              <a:t/>
            </a:r>
            <a:br/>
            <a:r>
              <a:rPr lang="en-US" sz="2000" b="1" strike="noStrike" spc="-1">
                <a:latin typeface="Arial"/>
              </a:rPr>
              <a:t>Unsplash </a:t>
            </a:r>
            <a:r>
              <a:t/>
            </a:r>
            <a:br/>
            <a:r>
              <a:rPr lang="en-US" sz="2000" b="0" strike="noStrike" spc="-1">
                <a:solidFill>
                  <a:srgbClr val="111111"/>
                </a:solidFill>
                <a:latin typeface="-apple-system"/>
              </a:rPr>
              <a:t>Photo by Chris Yang</a:t>
            </a:r>
            <a:endParaRPr lang="en-US" sz="2000" b="0" strike="noStrike" spc="-1">
              <a:latin typeface="Arial"/>
            </a:endParaRPr>
          </a:p>
          <a:p>
            <a:pPr marL="216000" indent="-213480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111111"/>
                </a:solidFill>
                <a:latin typeface="-apple-system"/>
              </a:rPr>
              <a:t>Link : </a:t>
            </a:r>
            <a:r>
              <a:rPr lang="en-US" sz="2000" b="0" u="sng" strike="noStrike" spc="-1">
                <a:solidFill>
                  <a:srgbClr val="111111"/>
                </a:solidFill>
                <a:uFillTx/>
                <a:latin typeface="-apple-system"/>
              </a:rPr>
              <a:t>https://unsplash.com/photos/1BtAeOohu1A</a:t>
            </a:r>
            <a:r>
              <a:t/>
            </a:r>
            <a:br/>
            <a:r>
              <a:rPr lang="en-US" sz="2000" b="0" strike="noStrike" spc="-1">
                <a:solidFill>
                  <a:srgbClr val="111111"/>
                </a:solidFill>
                <a:latin typeface="-apple-system"/>
              </a:rPr>
              <a:t>Photo by Vidar Nordli-Mathisen</a:t>
            </a:r>
            <a:endParaRPr lang="en-US" sz="2000" b="0" strike="noStrike" spc="-1">
              <a:latin typeface="Arial"/>
            </a:endParaRPr>
          </a:p>
          <a:p>
            <a:pPr marL="216000" indent="-213480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111111"/>
                </a:solidFill>
                <a:latin typeface="-apple-system"/>
              </a:rPr>
              <a:t>Link : </a:t>
            </a:r>
            <a:r>
              <a:rPr lang="en-US" sz="2000" b="0" u="sng" strike="noStrike" spc="-1">
                <a:solidFill>
                  <a:srgbClr val="111111"/>
                </a:solidFill>
                <a:uFillTx/>
                <a:latin typeface="-apple-system"/>
              </a:rPr>
              <a:t>https://unsplash.com/photos/xqMM3KoR7oI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58" name="Slide Number Placeholder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A784F9-E127-42E6-9ECC-0164A1ECABB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48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Creadit picture : </a:t>
            </a:r>
            <a:r>
              <a:t/>
            </a:r>
            <a:br/>
            <a:r>
              <a:rPr lang="en-US" sz="2000" b="0" strike="noStrike" spc="-1">
                <a:latin typeface="Arial"/>
              </a:rPr>
              <a:t>Photo by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Anthony Intraversato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on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Unsplash</a:t>
            </a:r>
            <a:r>
              <a:t/>
            </a:r>
            <a:br/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Link :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</a:rPr>
              <a:t>https://unsplash.com/photos/vYRAP3yMa3I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61" name="Slide Number Placeholder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3FC6C33-AD35-4B92-955F-3E8B54C3EF0E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48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Creadit picture : </a:t>
            </a:r>
            <a:r>
              <a:t/>
            </a:r>
            <a:br/>
            <a:r>
              <a:rPr lang="en-US" sz="2000" b="0" strike="noStrike" spc="-1">
                <a:latin typeface="Arial"/>
              </a:rPr>
              <a:t>Photo by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Ethan Haddox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on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Unsplash</a:t>
            </a:r>
            <a:r>
              <a:t/>
            </a:r>
            <a:br/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Link :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</a:rPr>
              <a:t>https://unsplash.com/photos/jvUZkoh4Hhw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64" name="Slide Number Placeholder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5FEF9F6-7F82-44F1-9E6F-91269164819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7" name="Slide Number Placeholder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72990C-EF70-4CF2-9ED6-7F965CA4A1D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48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Creadit picture : </a:t>
            </a:r>
          </a:p>
          <a:p>
            <a:pPr marL="216000" indent="-21348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Photo by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Jordan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on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Unsplash</a:t>
            </a:r>
            <a:r>
              <a:t/>
            </a:r>
            <a:br/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Link :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</a:rPr>
              <a:t>https://unsplash.com/photos/evtWtv0i-6E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70" name="Slide Number Placeholder 3_0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6B045BE-AC9C-475D-910E-BD86527C2C4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6" name="Slide Number Placeholder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2CAB40-E684-4C4F-B9DA-592643DC34E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9" name="Slide Number Placeholder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5F99A09-F865-4E89-A531-079E72ECC65B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3"/>
          <p:cNvGrpSpPr/>
          <p:nvPr/>
        </p:nvGrpSpPr>
        <p:grpSpPr>
          <a:xfrm>
            <a:off x="10995480" y="452520"/>
            <a:ext cx="674280" cy="190800"/>
            <a:chOff x="10995480" y="452520"/>
            <a:chExt cx="674280" cy="190800"/>
          </a:xfrm>
        </p:grpSpPr>
        <p:sp>
          <p:nvSpPr>
            <p:cNvPr id="13" name="Freeform 254"/>
            <p:cNvSpPr/>
            <p:nvPr/>
          </p:nvSpPr>
          <p:spPr>
            <a:xfrm>
              <a:off x="10995480" y="453960"/>
              <a:ext cx="91440" cy="146520"/>
            </a:xfrm>
            <a:custGeom>
              <a:avLst/>
              <a:gdLst/>
              <a:ahLst/>
              <a:cxnLst/>
              <a:rect l="l" t="t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Freeform 255"/>
            <p:cNvSpPr/>
            <p:nvPr/>
          </p:nvSpPr>
          <p:spPr>
            <a:xfrm>
              <a:off x="11049840" y="488520"/>
              <a:ext cx="106200" cy="154800"/>
            </a:xfrm>
            <a:custGeom>
              <a:avLst/>
              <a:gdLst/>
              <a:ahLst/>
              <a:cxnLst/>
              <a:rect l="l" t="t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Freeform 256"/>
            <p:cNvSpPr/>
            <p:nvPr/>
          </p:nvSpPr>
          <p:spPr>
            <a:xfrm>
              <a:off x="11275560" y="453960"/>
              <a:ext cx="15120" cy="148320"/>
            </a:xfrm>
            <a:custGeom>
              <a:avLst/>
              <a:gdLst/>
              <a:ahLst/>
              <a:cxnLst/>
              <a:rect l="l" t="t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Freeform 257"/>
            <p:cNvSpPr/>
            <p:nvPr/>
          </p:nvSpPr>
          <p:spPr>
            <a:xfrm>
              <a:off x="11326320" y="452520"/>
              <a:ext cx="15840" cy="149760"/>
            </a:xfrm>
            <a:custGeom>
              <a:avLst/>
              <a:gdLst/>
              <a:ahLst/>
              <a:cxnLst/>
              <a:rect l="l" t="t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Freeform 258"/>
            <p:cNvSpPr/>
            <p:nvPr/>
          </p:nvSpPr>
          <p:spPr>
            <a:xfrm>
              <a:off x="11371680" y="453960"/>
              <a:ext cx="85680" cy="149760"/>
            </a:xfrm>
            <a:custGeom>
              <a:avLst/>
              <a:gdLst/>
              <a:ahLst/>
              <a:cxnLst/>
              <a:rect l="l" t="t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Freeform 259"/>
            <p:cNvSpPr/>
            <p:nvPr/>
          </p:nvSpPr>
          <p:spPr>
            <a:xfrm>
              <a:off x="11483280" y="493560"/>
              <a:ext cx="90720" cy="110520"/>
            </a:xfrm>
            <a:custGeom>
              <a:avLst/>
              <a:gdLst/>
              <a:ahLst/>
              <a:cxnLst/>
              <a:rect l="l" t="t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Freeform 260"/>
            <p:cNvSpPr/>
            <p:nvPr/>
          </p:nvSpPr>
          <p:spPr>
            <a:xfrm>
              <a:off x="11596320" y="493560"/>
              <a:ext cx="73440" cy="110520"/>
            </a:xfrm>
            <a:custGeom>
              <a:avLst/>
              <a:gdLst/>
              <a:ahLst/>
              <a:cxnLst/>
              <a:rect l="l" t="t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Rectangle 261"/>
            <p:cNvSpPr/>
            <p:nvPr/>
          </p:nvSpPr>
          <p:spPr>
            <a:xfrm>
              <a:off x="11153880" y="587880"/>
              <a:ext cx="82440" cy="144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Freeform 262"/>
            <p:cNvSpPr/>
            <p:nvPr/>
          </p:nvSpPr>
          <p:spPr>
            <a:xfrm>
              <a:off x="11158920" y="453960"/>
              <a:ext cx="84240" cy="148320"/>
            </a:xfrm>
            <a:custGeom>
              <a:avLst/>
              <a:gdLst/>
              <a:ahLst/>
              <a:cxnLst/>
              <a:rect l="l" t="t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3"/>
          <p:cNvGrpSpPr/>
          <p:nvPr/>
        </p:nvGrpSpPr>
        <p:grpSpPr>
          <a:xfrm>
            <a:off x="10995480" y="452520"/>
            <a:ext cx="674280" cy="190800"/>
            <a:chOff x="10995480" y="452520"/>
            <a:chExt cx="674280" cy="190800"/>
          </a:xfrm>
        </p:grpSpPr>
        <p:sp>
          <p:nvSpPr>
            <p:cNvPr id="49" name="Freeform 254"/>
            <p:cNvSpPr/>
            <p:nvPr/>
          </p:nvSpPr>
          <p:spPr>
            <a:xfrm>
              <a:off x="10995480" y="453960"/>
              <a:ext cx="91440" cy="146520"/>
            </a:xfrm>
            <a:custGeom>
              <a:avLst/>
              <a:gdLst/>
              <a:ahLst/>
              <a:cxnLst/>
              <a:rect l="l" t="t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Freeform 255"/>
            <p:cNvSpPr/>
            <p:nvPr/>
          </p:nvSpPr>
          <p:spPr>
            <a:xfrm>
              <a:off x="11049840" y="488520"/>
              <a:ext cx="106200" cy="154800"/>
            </a:xfrm>
            <a:custGeom>
              <a:avLst/>
              <a:gdLst/>
              <a:ahLst/>
              <a:cxnLst/>
              <a:rect l="l" t="t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Freeform 256"/>
            <p:cNvSpPr/>
            <p:nvPr/>
          </p:nvSpPr>
          <p:spPr>
            <a:xfrm>
              <a:off x="11275560" y="453960"/>
              <a:ext cx="15120" cy="148320"/>
            </a:xfrm>
            <a:custGeom>
              <a:avLst/>
              <a:gdLst/>
              <a:ahLst/>
              <a:cxnLst/>
              <a:rect l="l" t="t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Freeform 257"/>
            <p:cNvSpPr/>
            <p:nvPr/>
          </p:nvSpPr>
          <p:spPr>
            <a:xfrm>
              <a:off x="11326320" y="452520"/>
              <a:ext cx="15840" cy="149760"/>
            </a:xfrm>
            <a:custGeom>
              <a:avLst/>
              <a:gdLst/>
              <a:ahLst/>
              <a:cxnLst/>
              <a:rect l="l" t="t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Freeform 258"/>
            <p:cNvSpPr/>
            <p:nvPr/>
          </p:nvSpPr>
          <p:spPr>
            <a:xfrm>
              <a:off x="11371680" y="453960"/>
              <a:ext cx="85680" cy="149760"/>
            </a:xfrm>
            <a:custGeom>
              <a:avLst/>
              <a:gdLst/>
              <a:ahLst/>
              <a:cxnLst/>
              <a:rect l="l" t="t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Freeform 259"/>
            <p:cNvSpPr/>
            <p:nvPr/>
          </p:nvSpPr>
          <p:spPr>
            <a:xfrm>
              <a:off x="11483280" y="493560"/>
              <a:ext cx="90720" cy="110520"/>
            </a:xfrm>
            <a:custGeom>
              <a:avLst/>
              <a:gdLst/>
              <a:ahLst/>
              <a:cxnLst/>
              <a:rect l="l" t="t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Freeform 260"/>
            <p:cNvSpPr/>
            <p:nvPr/>
          </p:nvSpPr>
          <p:spPr>
            <a:xfrm>
              <a:off x="11596320" y="493560"/>
              <a:ext cx="73440" cy="110520"/>
            </a:xfrm>
            <a:custGeom>
              <a:avLst/>
              <a:gdLst/>
              <a:ahLst/>
              <a:cxnLst/>
              <a:rect l="l" t="t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Rectangle 261"/>
            <p:cNvSpPr/>
            <p:nvPr/>
          </p:nvSpPr>
          <p:spPr>
            <a:xfrm>
              <a:off x="11153880" y="587880"/>
              <a:ext cx="82440" cy="144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Freeform 262"/>
            <p:cNvSpPr/>
            <p:nvPr/>
          </p:nvSpPr>
          <p:spPr>
            <a:xfrm>
              <a:off x="11158920" y="453960"/>
              <a:ext cx="84240" cy="148320"/>
            </a:xfrm>
            <a:custGeom>
              <a:avLst/>
              <a:gdLst/>
              <a:ahLst/>
              <a:cxnLst/>
              <a:rect l="l" t="t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54"/>
          <p:cNvSpPr/>
          <p:nvPr/>
        </p:nvSpPr>
        <p:spPr>
          <a:xfrm>
            <a:off x="360" y="0"/>
            <a:ext cx="527400" cy="685512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Rectangle 21"/>
          <p:cNvSpPr/>
          <p:nvPr/>
        </p:nvSpPr>
        <p:spPr>
          <a:xfrm>
            <a:off x="9769680" y="0"/>
            <a:ext cx="2415600" cy="6855120"/>
          </a:xfrm>
          <a:prstGeom prst="rect">
            <a:avLst/>
          </a:prstGeom>
          <a:gradFill rotWithShape="0">
            <a:gsLst>
              <a:gs pos="0">
                <a:srgbClr val="FE011C"/>
              </a:gs>
              <a:gs pos="100000">
                <a:srgbClr val="89010E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ctangle 45"/>
          <p:cNvSpPr/>
          <p:nvPr/>
        </p:nvSpPr>
        <p:spPr>
          <a:xfrm flipV="1">
            <a:off x="532440" y="2419920"/>
            <a:ext cx="5558760" cy="4429440"/>
          </a:xfrm>
          <a:prstGeom prst="rect">
            <a:avLst/>
          </a:prstGeom>
          <a:gradFill rotWithShape="0">
            <a:gsLst>
              <a:gs pos="0">
                <a:srgbClr val="FE011C">
                  <a:alpha val="41176"/>
                </a:srgbClr>
              </a:gs>
              <a:gs pos="100000">
                <a:srgbClr val="89010E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Rectangle: Rounded Corners 51"/>
          <p:cNvSpPr/>
          <p:nvPr/>
        </p:nvSpPr>
        <p:spPr>
          <a:xfrm>
            <a:off x="1048320" y="3467880"/>
            <a:ext cx="351360" cy="95400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: Rounded Corners 50"/>
          <p:cNvSpPr/>
          <p:nvPr/>
        </p:nvSpPr>
        <p:spPr>
          <a:xfrm>
            <a:off x="989640" y="3467880"/>
            <a:ext cx="155520" cy="95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190440" dist="38160" dir="5400000" algn="t" rotWithShape="0">
              <a:schemeClr val="accent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43"/>
          <p:cNvSpPr/>
          <p:nvPr/>
        </p:nvSpPr>
        <p:spPr>
          <a:xfrm>
            <a:off x="969480" y="3754440"/>
            <a:ext cx="334080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 One-Stop solution to manage schedules and lecture materials for students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8" name="TextBox 46"/>
          <p:cNvSpPr/>
          <p:nvPr/>
        </p:nvSpPr>
        <p:spPr>
          <a:xfrm>
            <a:off x="984600" y="1745640"/>
            <a:ext cx="4160880" cy="10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200" b="1" strike="noStrike" spc="-1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109" name="TextBox 35"/>
          <p:cNvSpPr/>
          <p:nvPr/>
        </p:nvSpPr>
        <p:spPr>
          <a:xfrm>
            <a:off x="984240" y="2725920"/>
            <a:ext cx="417528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Online Classroom Management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0" name="Straight Connector 55"/>
          <p:cNvSpPr/>
          <p:nvPr/>
        </p:nvSpPr>
        <p:spPr>
          <a:xfrm>
            <a:off x="984600" y="5155920"/>
            <a:ext cx="8809560" cy="360"/>
          </a:xfrm>
          <a:prstGeom prst="line">
            <a:avLst/>
          </a:prstGeom>
          <a:ln>
            <a:solidFill>
              <a:srgbClr val="FE01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ectangle 110"/>
          <p:cNvSpPr/>
          <p:nvPr/>
        </p:nvSpPr>
        <p:spPr>
          <a:xfrm>
            <a:off x="5576040" y="1371600"/>
            <a:ext cx="5290560" cy="3655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2" name="Picture 111"/>
          <p:cNvPicPr/>
          <p:nvPr/>
        </p:nvPicPr>
        <p:blipFill>
          <a:blip r:embed="rId3"/>
          <a:stretch/>
        </p:blipFill>
        <p:spPr>
          <a:xfrm>
            <a:off x="5576040" y="1389960"/>
            <a:ext cx="5290560" cy="375552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24" descr="A screen shot of a computer&#10;&#10;Description automatically generated"/>
          <p:cNvPicPr/>
          <p:nvPr/>
        </p:nvPicPr>
        <p:blipFill>
          <a:blip r:embed="rId4"/>
          <a:stretch/>
        </p:blipFill>
        <p:spPr>
          <a:xfrm>
            <a:off x="4487400" y="1219320"/>
            <a:ext cx="7499880" cy="4416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Rectangle 54"/>
          <p:cNvSpPr/>
          <p:nvPr/>
        </p:nvSpPr>
        <p:spPr>
          <a:xfrm>
            <a:off x="360" y="0"/>
            <a:ext cx="527400" cy="685512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Rectangle 39"/>
          <p:cNvSpPr/>
          <p:nvPr/>
        </p:nvSpPr>
        <p:spPr>
          <a:xfrm>
            <a:off x="532440" y="549360"/>
            <a:ext cx="11137320" cy="5756400"/>
          </a:xfrm>
          <a:prstGeom prst="rect">
            <a:avLst/>
          </a:prstGeom>
          <a:solidFill>
            <a:srgbClr val="090E21"/>
          </a:solidFill>
          <a:ln>
            <a:noFill/>
          </a:ln>
          <a:effectLst>
            <a:outerShdw blurRad="330120" sx="102000" sy="102000" algn="ctr" rotWithShape="0">
              <a:schemeClr val="accent2">
                <a:lumMod val="50000"/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Rectangle 21"/>
          <p:cNvSpPr/>
          <p:nvPr/>
        </p:nvSpPr>
        <p:spPr>
          <a:xfrm>
            <a:off x="540360" y="549360"/>
            <a:ext cx="6617520" cy="5756400"/>
          </a:xfrm>
          <a:prstGeom prst="rect">
            <a:avLst/>
          </a:prstGeom>
          <a:gradFill rotWithShape="0">
            <a:gsLst>
              <a:gs pos="0">
                <a:srgbClr val="FE011C"/>
              </a:gs>
              <a:gs pos="100000">
                <a:srgbClr val="89010E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TextBox 56"/>
          <p:cNvSpPr/>
          <p:nvPr/>
        </p:nvSpPr>
        <p:spPr>
          <a:xfrm>
            <a:off x="6252480" y="1427040"/>
            <a:ext cx="4527000" cy="121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0" b="1" strike="noStrike" spc="-1">
                <a:solidFill>
                  <a:srgbClr val="FFFFFF"/>
                </a:solidFill>
                <a:latin typeface="Calibri"/>
                <a:ea typeface="DejaVu Sans"/>
              </a:rPr>
              <a:t>THANK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654" name="TextBox 61"/>
          <p:cNvSpPr/>
          <p:nvPr/>
        </p:nvSpPr>
        <p:spPr>
          <a:xfrm>
            <a:off x="6252480" y="2379600"/>
            <a:ext cx="4527000" cy="121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0" b="1" strike="noStrike" spc="-1">
                <a:solidFill>
                  <a:srgbClr val="FFFFFF"/>
                </a:solidFill>
                <a:latin typeface="Calibri"/>
                <a:ea typeface="DejaVu Sans"/>
              </a:rPr>
              <a:t>YOU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655" name="Straight Connector 62"/>
          <p:cNvSpPr/>
          <p:nvPr/>
        </p:nvSpPr>
        <p:spPr>
          <a:xfrm>
            <a:off x="744120" y="4107240"/>
            <a:ext cx="5102280" cy="360"/>
          </a:xfrm>
          <a:prstGeom prst="line">
            <a:avLst/>
          </a:prstGeom>
          <a:ln>
            <a:solidFill>
              <a:srgbClr val="FE01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9"/>
          <p:cNvSpPr/>
          <p:nvPr/>
        </p:nvSpPr>
        <p:spPr>
          <a:xfrm>
            <a:off x="360" y="0"/>
            <a:ext cx="2838600" cy="685512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Group 192"/>
          <p:cNvGrpSpPr/>
          <p:nvPr/>
        </p:nvGrpSpPr>
        <p:grpSpPr>
          <a:xfrm>
            <a:off x="375840" y="1549800"/>
            <a:ext cx="2462400" cy="763560"/>
            <a:chOff x="375840" y="1549800"/>
            <a:chExt cx="2462400" cy="763560"/>
          </a:xfrm>
        </p:grpSpPr>
        <p:sp>
          <p:nvSpPr>
            <p:cNvPr id="116" name="Rectangle: Top Corners Rounded 187"/>
            <p:cNvSpPr/>
            <p:nvPr/>
          </p:nvSpPr>
          <p:spPr>
            <a:xfrm rot="16200000">
              <a:off x="1359000" y="705240"/>
              <a:ext cx="495720" cy="2462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Freeform 95"/>
            <p:cNvSpPr/>
            <p:nvPr/>
          </p:nvSpPr>
          <p:spPr>
            <a:xfrm>
              <a:off x="2702880" y="1549800"/>
              <a:ext cx="135360" cy="13500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Freeform 95"/>
            <p:cNvSpPr/>
            <p:nvPr/>
          </p:nvSpPr>
          <p:spPr>
            <a:xfrm flipV="1">
              <a:off x="2702880" y="2178000"/>
              <a:ext cx="135360" cy="13500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9" name="TextBox 2055"/>
          <p:cNvSpPr/>
          <p:nvPr/>
        </p:nvSpPr>
        <p:spPr>
          <a:xfrm>
            <a:off x="705960" y="1305360"/>
            <a:ext cx="210924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9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20" name="Group 179"/>
          <p:cNvGrpSpPr/>
          <p:nvPr/>
        </p:nvGrpSpPr>
        <p:grpSpPr>
          <a:xfrm>
            <a:off x="716400" y="4835160"/>
            <a:ext cx="2102400" cy="212400"/>
            <a:chOff x="716400" y="4835160"/>
            <a:chExt cx="2102400" cy="212400"/>
          </a:xfrm>
        </p:grpSpPr>
        <p:sp>
          <p:nvSpPr>
            <p:cNvPr id="121" name="TextBox 152"/>
            <p:cNvSpPr/>
            <p:nvPr/>
          </p:nvSpPr>
          <p:spPr>
            <a:xfrm>
              <a:off x="1061280" y="483516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Contact Us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22" name="Group 79"/>
            <p:cNvGrpSpPr/>
            <p:nvPr/>
          </p:nvGrpSpPr>
          <p:grpSpPr>
            <a:xfrm>
              <a:off x="716400" y="4845240"/>
              <a:ext cx="191520" cy="191520"/>
              <a:chOff x="716400" y="4845240"/>
              <a:chExt cx="191520" cy="191520"/>
            </a:xfrm>
          </p:grpSpPr>
          <p:sp>
            <p:nvSpPr>
              <p:cNvPr id="123" name="Freeform 82"/>
              <p:cNvSpPr/>
              <p:nvPr/>
            </p:nvSpPr>
            <p:spPr>
              <a:xfrm>
                <a:off x="716400" y="4845240"/>
                <a:ext cx="191520" cy="1915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4" name="Freeform 83"/>
              <p:cNvSpPr/>
              <p:nvPr/>
            </p:nvSpPr>
            <p:spPr>
              <a:xfrm>
                <a:off x="783720" y="4892040"/>
                <a:ext cx="56880" cy="8172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" name="Oval 84"/>
              <p:cNvSpPr/>
              <p:nvPr/>
            </p:nvSpPr>
            <p:spPr>
              <a:xfrm>
                <a:off x="805320" y="4984200"/>
                <a:ext cx="13680" cy="1440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7" name="TextBox 283"/>
          <p:cNvSpPr/>
          <p:nvPr/>
        </p:nvSpPr>
        <p:spPr>
          <a:xfrm>
            <a:off x="3716045" y="4481091"/>
            <a:ext cx="1652069" cy="569387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b="1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Tasnim</a:t>
            </a:r>
            <a:r>
              <a:rPr lang="en-US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Ferdous</a:t>
            </a:r>
            <a:endParaRPr lang="en-US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180041108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9" name="TextBox 288"/>
          <p:cNvSpPr/>
          <p:nvPr/>
        </p:nvSpPr>
        <p:spPr>
          <a:xfrm>
            <a:off x="6112567" y="4478173"/>
            <a:ext cx="1767449" cy="569387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b="1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Sidratul</a:t>
            </a:r>
            <a:r>
              <a:rPr lang="en-US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Muntaha</a:t>
            </a:r>
            <a:endParaRPr lang="en-US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180041118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1" name="TextBox 293"/>
          <p:cNvSpPr/>
          <p:nvPr/>
        </p:nvSpPr>
        <p:spPr>
          <a:xfrm>
            <a:off x="8382124" y="4476441"/>
            <a:ext cx="1644120" cy="569387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Farhan </a:t>
            </a:r>
            <a:r>
              <a:rPr lang="en-US" b="1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Ishmam</a:t>
            </a:r>
            <a:endParaRPr lang="en-US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180041120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2" name="TextBox 21"/>
          <p:cNvSpPr/>
          <p:nvPr/>
        </p:nvSpPr>
        <p:spPr>
          <a:xfrm>
            <a:off x="3292560" y="2158200"/>
            <a:ext cx="3857760" cy="492443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We are working with the aim of providing the best software suited to our client’s needs.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33" name="TextBox 23"/>
          <p:cNvSpPr/>
          <p:nvPr/>
        </p:nvSpPr>
        <p:spPr>
          <a:xfrm>
            <a:off x="3292560" y="925200"/>
            <a:ext cx="4110840" cy="66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E011C"/>
                </a:solidFill>
                <a:latin typeface="Calibri"/>
                <a:ea typeface="DejaVu Sans"/>
              </a:rPr>
              <a:t>Andromeda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4" name="Straight Connector 299"/>
          <p:cNvSpPr/>
          <p:nvPr/>
        </p:nvSpPr>
        <p:spPr>
          <a:xfrm>
            <a:off x="3285000" y="3459960"/>
            <a:ext cx="7836840" cy="360"/>
          </a:xfrm>
          <a:prstGeom prst="line">
            <a:avLst/>
          </a:prstGeom>
          <a:ln w="3175">
            <a:solidFill>
              <a:srgbClr val="FE011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5" name="Group 134"/>
          <p:cNvGrpSpPr/>
          <p:nvPr/>
        </p:nvGrpSpPr>
        <p:grpSpPr>
          <a:xfrm>
            <a:off x="712800" y="1820160"/>
            <a:ext cx="2106000" cy="219600"/>
            <a:chOff x="712800" y="1820160"/>
            <a:chExt cx="2106000" cy="219600"/>
          </a:xfrm>
        </p:grpSpPr>
        <p:sp>
          <p:nvSpPr>
            <p:cNvPr id="136" name="TextBox 2069"/>
            <p:cNvSpPr/>
            <p:nvPr/>
          </p:nvSpPr>
          <p:spPr>
            <a:xfrm>
              <a:off x="1061280" y="182016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37" name="Group 2085_0"/>
            <p:cNvGrpSpPr/>
            <p:nvPr/>
          </p:nvGrpSpPr>
          <p:grpSpPr>
            <a:xfrm>
              <a:off x="712800" y="1828800"/>
              <a:ext cx="212040" cy="210960"/>
              <a:chOff x="712800" y="1828800"/>
              <a:chExt cx="212040" cy="210960"/>
            </a:xfrm>
          </p:grpSpPr>
          <p:sp>
            <p:nvSpPr>
              <p:cNvPr id="138" name="Freeform 46_0"/>
              <p:cNvSpPr/>
              <p:nvPr/>
            </p:nvSpPr>
            <p:spPr>
              <a:xfrm>
                <a:off x="712800" y="1828800"/>
                <a:ext cx="21204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solidFill>
                <a:srgbClr val="F10D0C"/>
              </a:solidFill>
              <a:ln w="3672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" name="Freeform 47_0"/>
              <p:cNvSpPr/>
              <p:nvPr/>
            </p:nvSpPr>
            <p:spPr>
              <a:xfrm>
                <a:off x="744120" y="2005200"/>
                <a:ext cx="149760" cy="3456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solidFill>
                <a:srgbClr val="F10D0C"/>
              </a:solidFill>
              <a:ln w="3672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140" name="Picture 139"/>
          <p:cNvPicPr/>
          <p:nvPr/>
        </p:nvPicPr>
        <p:blipFill>
          <a:blip r:embed="rId3"/>
          <a:stretch/>
        </p:blipFill>
        <p:spPr>
          <a:xfrm>
            <a:off x="8208720" y="855000"/>
            <a:ext cx="2411280" cy="2274840"/>
          </a:xfrm>
          <a:prstGeom prst="rect">
            <a:avLst/>
          </a:prstGeom>
          <a:ln w="0">
            <a:noFill/>
          </a:ln>
        </p:spPr>
      </p:pic>
      <p:grpSp>
        <p:nvGrpSpPr>
          <p:cNvPr id="141" name="Group 140"/>
          <p:cNvGrpSpPr/>
          <p:nvPr/>
        </p:nvGrpSpPr>
        <p:grpSpPr>
          <a:xfrm>
            <a:off x="703440" y="2322720"/>
            <a:ext cx="2115000" cy="212400"/>
            <a:chOff x="703440" y="2322720"/>
            <a:chExt cx="2115000" cy="212400"/>
          </a:xfrm>
        </p:grpSpPr>
        <p:sp>
          <p:nvSpPr>
            <p:cNvPr id="142" name="TextBox 27_3"/>
            <p:cNvSpPr/>
            <p:nvPr/>
          </p:nvSpPr>
          <p:spPr>
            <a:xfrm>
              <a:off x="1060920" y="232272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43" name="Group 22_0"/>
            <p:cNvGrpSpPr/>
            <p:nvPr/>
          </p:nvGrpSpPr>
          <p:grpSpPr>
            <a:xfrm>
              <a:off x="703440" y="2322720"/>
              <a:ext cx="209880" cy="210240"/>
              <a:chOff x="703440" y="2322720"/>
              <a:chExt cx="209880" cy="210240"/>
            </a:xfrm>
          </p:grpSpPr>
          <p:sp>
            <p:nvSpPr>
              <p:cNvPr id="144" name="Freeform 120_1"/>
              <p:cNvSpPr/>
              <p:nvPr/>
            </p:nvSpPr>
            <p:spPr>
              <a:xfrm>
                <a:off x="703440" y="2322720"/>
                <a:ext cx="209880" cy="19044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Line 121_1"/>
              <p:cNvSpPr/>
              <p:nvPr/>
            </p:nvSpPr>
            <p:spPr>
              <a:xfrm>
                <a:off x="79524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Line 122_1"/>
              <p:cNvSpPr/>
              <p:nvPr/>
            </p:nvSpPr>
            <p:spPr>
              <a:xfrm>
                <a:off x="79524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Line 123_1"/>
              <p:cNvSpPr/>
              <p:nvPr/>
            </p:nvSpPr>
            <p:spPr>
              <a:xfrm>
                <a:off x="80892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Freeform 124_1"/>
              <p:cNvSpPr/>
              <p:nvPr/>
            </p:nvSpPr>
            <p:spPr>
              <a:xfrm>
                <a:off x="756000" y="2377440"/>
                <a:ext cx="104040" cy="10836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49" name="Group 148"/>
          <p:cNvGrpSpPr/>
          <p:nvPr/>
        </p:nvGrpSpPr>
        <p:grpSpPr>
          <a:xfrm>
            <a:off x="703800" y="2825280"/>
            <a:ext cx="2115000" cy="219240"/>
            <a:chOff x="703800" y="2825280"/>
            <a:chExt cx="2115000" cy="219240"/>
          </a:xfrm>
        </p:grpSpPr>
        <p:sp>
          <p:nvSpPr>
            <p:cNvPr id="150" name="TextBox 104"/>
            <p:cNvSpPr/>
            <p:nvPr/>
          </p:nvSpPr>
          <p:spPr>
            <a:xfrm>
              <a:off x="1061280" y="282528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51" name="Picture 150"/>
            <p:cNvPicPr/>
            <p:nvPr/>
          </p:nvPicPr>
          <p:blipFill>
            <a:blip r:embed="rId4"/>
            <a:stretch/>
          </p:blipFill>
          <p:spPr>
            <a:xfrm>
              <a:off x="703800" y="2834640"/>
              <a:ext cx="209880" cy="209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2" name="Group 151"/>
          <p:cNvGrpSpPr/>
          <p:nvPr/>
        </p:nvGrpSpPr>
        <p:grpSpPr>
          <a:xfrm>
            <a:off x="740160" y="3327480"/>
            <a:ext cx="2078640" cy="212400"/>
            <a:chOff x="740160" y="3327480"/>
            <a:chExt cx="2078640" cy="212400"/>
          </a:xfrm>
        </p:grpSpPr>
        <p:pic>
          <p:nvPicPr>
            <p:cNvPr id="153" name="Picture 152"/>
            <p:cNvPicPr/>
            <p:nvPr/>
          </p:nvPicPr>
          <p:blipFill>
            <a:blip r:embed="rId5"/>
            <a:stretch/>
          </p:blipFill>
          <p:spPr>
            <a:xfrm>
              <a:off x="740160" y="3337560"/>
              <a:ext cx="145800" cy="200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4" name="TextBox 32"/>
            <p:cNvSpPr/>
            <p:nvPr/>
          </p:nvSpPr>
          <p:spPr>
            <a:xfrm>
              <a:off x="1061280" y="332748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703800" y="3830040"/>
            <a:ext cx="2115000" cy="212400"/>
            <a:chOff x="703800" y="3830040"/>
            <a:chExt cx="2115000" cy="212400"/>
          </a:xfrm>
        </p:grpSpPr>
        <p:sp>
          <p:nvSpPr>
            <p:cNvPr id="156" name="TextBox 51"/>
            <p:cNvSpPr/>
            <p:nvPr/>
          </p:nvSpPr>
          <p:spPr>
            <a:xfrm>
              <a:off x="1061280" y="383004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57" name="Picture 156"/>
            <p:cNvPicPr/>
            <p:nvPr/>
          </p:nvPicPr>
          <p:blipFill>
            <a:blip r:embed="rId6"/>
            <a:stretch/>
          </p:blipFill>
          <p:spPr>
            <a:xfrm>
              <a:off x="703800" y="3831480"/>
              <a:ext cx="209880" cy="209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8" name="Group 157"/>
          <p:cNvGrpSpPr/>
          <p:nvPr/>
        </p:nvGrpSpPr>
        <p:grpSpPr>
          <a:xfrm>
            <a:off x="722160" y="4332600"/>
            <a:ext cx="2096640" cy="212400"/>
            <a:chOff x="722160" y="4332600"/>
            <a:chExt cx="2096640" cy="212400"/>
          </a:xfrm>
        </p:grpSpPr>
        <p:sp>
          <p:nvSpPr>
            <p:cNvPr id="159" name="TextBox 58_2"/>
            <p:cNvSpPr/>
            <p:nvPr/>
          </p:nvSpPr>
          <p:spPr>
            <a:xfrm>
              <a:off x="1061280" y="433260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60" name="Picture 159"/>
            <p:cNvPicPr/>
            <p:nvPr/>
          </p:nvPicPr>
          <p:blipFill>
            <a:blip r:embed="rId7"/>
            <a:stretch/>
          </p:blipFill>
          <p:spPr>
            <a:xfrm>
              <a:off x="722160" y="4348080"/>
              <a:ext cx="182520" cy="191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1" name="TextBox 160"/>
          <p:cNvSpPr txBox="1"/>
          <p:nvPr/>
        </p:nvSpPr>
        <p:spPr>
          <a:xfrm>
            <a:off x="11658600" y="6400800"/>
            <a:ext cx="228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eform 161"/>
          <p:cNvSpPr/>
          <p:nvPr/>
        </p:nvSpPr>
        <p:spPr>
          <a:xfrm>
            <a:off x="8232480" y="1934280"/>
            <a:ext cx="2963880" cy="2964600"/>
          </a:xfrm>
          <a:custGeom>
            <a:avLst/>
            <a:gdLst/>
            <a:ahLst/>
            <a:cxnLst/>
            <a:rect l="l" t="t" r="r" b="b"/>
            <a:pathLst>
              <a:path w="8241" h="8241">
                <a:moveTo>
                  <a:pt x="0" y="8240"/>
                </a:moveTo>
                <a:lnTo>
                  <a:pt x="0" y="0"/>
                </a:lnTo>
                <a:lnTo>
                  <a:pt x="8240" y="0"/>
                </a:lnTo>
                <a:lnTo>
                  <a:pt x="8240" y="8240"/>
                </a:lnTo>
                <a:lnTo>
                  <a:pt x="0" y="824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Rectangle 19"/>
          <p:cNvSpPr/>
          <p:nvPr/>
        </p:nvSpPr>
        <p:spPr>
          <a:xfrm>
            <a:off x="360" y="0"/>
            <a:ext cx="2838600" cy="685512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4" name="Group 192"/>
          <p:cNvGrpSpPr/>
          <p:nvPr/>
        </p:nvGrpSpPr>
        <p:grpSpPr>
          <a:xfrm>
            <a:off x="375480" y="2045520"/>
            <a:ext cx="2462760" cy="763560"/>
            <a:chOff x="375480" y="2045520"/>
            <a:chExt cx="2462760" cy="763560"/>
          </a:xfrm>
        </p:grpSpPr>
        <p:sp>
          <p:nvSpPr>
            <p:cNvPr id="165" name="Rectangle: Top Corners Rounded 187"/>
            <p:cNvSpPr/>
            <p:nvPr/>
          </p:nvSpPr>
          <p:spPr>
            <a:xfrm rot="16200000">
              <a:off x="1358640" y="1200960"/>
              <a:ext cx="495720" cy="2462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Freeform 95"/>
            <p:cNvSpPr/>
            <p:nvPr/>
          </p:nvSpPr>
          <p:spPr>
            <a:xfrm>
              <a:off x="2702880" y="2045520"/>
              <a:ext cx="135360" cy="13500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Freeform 95"/>
            <p:cNvSpPr/>
            <p:nvPr/>
          </p:nvSpPr>
          <p:spPr>
            <a:xfrm flipV="1">
              <a:off x="2702880" y="2673720"/>
              <a:ext cx="135360" cy="13500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8" name="TextBox 21"/>
          <p:cNvSpPr/>
          <p:nvPr/>
        </p:nvSpPr>
        <p:spPr>
          <a:xfrm>
            <a:off x="3539160" y="2799720"/>
            <a:ext cx="4364280" cy="1977464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1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Due to the long-term lock-down and continuation of online classes, students face a number of problems which include, but are not limited to:</a:t>
            </a:r>
            <a:endParaRPr lang="en-US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Problems in finding the correct class links in time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Not receiving notices on quizzes and classes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Juggling multiple online platforms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Different groups receiving unrelated notices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Losing track of current lecture status and quiz syllabus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Not finding shared lecture materials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9" name="TextBox 23"/>
          <p:cNvSpPr/>
          <p:nvPr/>
        </p:nvSpPr>
        <p:spPr>
          <a:xfrm>
            <a:off x="3539160" y="2057400"/>
            <a:ext cx="4110840" cy="5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E011C"/>
                </a:solidFill>
                <a:latin typeface="Calibri"/>
                <a:ea typeface="DejaVu Sans"/>
              </a:rPr>
              <a:t>Crisis in Pandemic!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0" name="TextBox 2055"/>
          <p:cNvSpPr/>
          <p:nvPr/>
        </p:nvSpPr>
        <p:spPr>
          <a:xfrm>
            <a:off x="705960" y="1305360"/>
            <a:ext cx="210924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9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71" name="Group 179"/>
          <p:cNvGrpSpPr/>
          <p:nvPr/>
        </p:nvGrpSpPr>
        <p:grpSpPr>
          <a:xfrm>
            <a:off x="716400" y="4835160"/>
            <a:ext cx="2102400" cy="212400"/>
            <a:chOff x="716400" y="4835160"/>
            <a:chExt cx="2102400" cy="212400"/>
          </a:xfrm>
        </p:grpSpPr>
        <p:sp>
          <p:nvSpPr>
            <p:cNvPr id="172" name="TextBox 152"/>
            <p:cNvSpPr/>
            <p:nvPr/>
          </p:nvSpPr>
          <p:spPr>
            <a:xfrm>
              <a:off x="1061280" y="483516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Contact Us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73" name="Group 79"/>
            <p:cNvGrpSpPr/>
            <p:nvPr/>
          </p:nvGrpSpPr>
          <p:grpSpPr>
            <a:xfrm>
              <a:off x="716400" y="4845240"/>
              <a:ext cx="191520" cy="191520"/>
              <a:chOff x="716400" y="4845240"/>
              <a:chExt cx="191520" cy="191520"/>
            </a:xfrm>
          </p:grpSpPr>
          <p:sp>
            <p:nvSpPr>
              <p:cNvPr id="174" name="Freeform 82"/>
              <p:cNvSpPr/>
              <p:nvPr/>
            </p:nvSpPr>
            <p:spPr>
              <a:xfrm>
                <a:off x="716400" y="4845240"/>
                <a:ext cx="191520" cy="1915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Freeform 83"/>
              <p:cNvSpPr/>
              <p:nvPr/>
            </p:nvSpPr>
            <p:spPr>
              <a:xfrm>
                <a:off x="783720" y="4892040"/>
                <a:ext cx="56880" cy="8172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Oval 84"/>
              <p:cNvSpPr/>
              <p:nvPr/>
            </p:nvSpPr>
            <p:spPr>
              <a:xfrm>
                <a:off x="805320" y="4984200"/>
                <a:ext cx="13680" cy="1440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77" name="Group 176"/>
          <p:cNvGrpSpPr/>
          <p:nvPr/>
        </p:nvGrpSpPr>
        <p:grpSpPr>
          <a:xfrm>
            <a:off x="712800" y="1820160"/>
            <a:ext cx="2106000" cy="219600"/>
            <a:chOff x="712800" y="1820160"/>
            <a:chExt cx="2106000" cy="219600"/>
          </a:xfrm>
        </p:grpSpPr>
        <p:sp>
          <p:nvSpPr>
            <p:cNvPr id="178" name="TextBox 2069"/>
            <p:cNvSpPr/>
            <p:nvPr/>
          </p:nvSpPr>
          <p:spPr>
            <a:xfrm>
              <a:off x="1061280" y="182016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79" name="Group 2085_1"/>
            <p:cNvGrpSpPr/>
            <p:nvPr/>
          </p:nvGrpSpPr>
          <p:grpSpPr>
            <a:xfrm>
              <a:off x="712800" y="1828800"/>
              <a:ext cx="212040" cy="210960"/>
              <a:chOff x="712800" y="1828800"/>
              <a:chExt cx="212040" cy="210960"/>
            </a:xfrm>
          </p:grpSpPr>
          <p:sp>
            <p:nvSpPr>
              <p:cNvPr id="180" name="Freeform 46_1"/>
              <p:cNvSpPr/>
              <p:nvPr/>
            </p:nvSpPr>
            <p:spPr>
              <a:xfrm>
                <a:off x="712800" y="1828800"/>
                <a:ext cx="21204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Freeform 47_1"/>
              <p:cNvSpPr/>
              <p:nvPr/>
            </p:nvSpPr>
            <p:spPr>
              <a:xfrm>
                <a:off x="744120" y="2005200"/>
                <a:ext cx="149760" cy="3456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82" name="Group 181"/>
          <p:cNvGrpSpPr/>
          <p:nvPr/>
        </p:nvGrpSpPr>
        <p:grpSpPr>
          <a:xfrm>
            <a:off x="703800" y="2322720"/>
            <a:ext cx="2115000" cy="212400"/>
            <a:chOff x="703800" y="2322720"/>
            <a:chExt cx="2115000" cy="212400"/>
          </a:xfrm>
        </p:grpSpPr>
        <p:sp>
          <p:nvSpPr>
            <p:cNvPr id="183" name="TextBox 92"/>
            <p:cNvSpPr/>
            <p:nvPr/>
          </p:nvSpPr>
          <p:spPr>
            <a:xfrm>
              <a:off x="1061280" y="232272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84" name="Group 22_1"/>
            <p:cNvGrpSpPr/>
            <p:nvPr/>
          </p:nvGrpSpPr>
          <p:grpSpPr>
            <a:xfrm>
              <a:off x="703800" y="2322720"/>
              <a:ext cx="209880" cy="210240"/>
              <a:chOff x="703800" y="2322720"/>
              <a:chExt cx="209880" cy="210240"/>
            </a:xfrm>
          </p:grpSpPr>
          <p:sp>
            <p:nvSpPr>
              <p:cNvPr id="185" name="Freeform 120_2"/>
              <p:cNvSpPr/>
              <p:nvPr/>
            </p:nvSpPr>
            <p:spPr>
              <a:xfrm>
                <a:off x="703800" y="2322720"/>
                <a:ext cx="209880" cy="19044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6" name="Line 121_2"/>
              <p:cNvSpPr/>
              <p:nvPr/>
            </p:nvSpPr>
            <p:spPr>
              <a:xfrm>
                <a:off x="79596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7" name="Line 122_2"/>
              <p:cNvSpPr/>
              <p:nvPr/>
            </p:nvSpPr>
            <p:spPr>
              <a:xfrm>
                <a:off x="79596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8" name="Line 123_2"/>
              <p:cNvSpPr/>
              <p:nvPr/>
            </p:nvSpPr>
            <p:spPr>
              <a:xfrm>
                <a:off x="80964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9" name="Freeform 124_2"/>
              <p:cNvSpPr/>
              <p:nvPr/>
            </p:nvSpPr>
            <p:spPr>
              <a:xfrm>
                <a:off x="756360" y="2377440"/>
                <a:ext cx="104040" cy="10836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90" name="Group 189"/>
          <p:cNvGrpSpPr/>
          <p:nvPr/>
        </p:nvGrpSpPr>
        <p:grpSpPr>
          <a:xfrm>
            <a:off x="703800" y="2825280"/>
            <a:ext cx="2115000" cy="219240"/>
            <a:chOff x="703800" y="2825280"/>
            <a:chExt cx="2115000" cy="219240"/>
          </a:xfrm>
        </p:grpSpPr>
        <p:sp>
          <p:nvSpPr>
            <p:cNvPr id="191" name="TextBox 104"/>
            <p:cNvSpPr/>
            <p:nvPr/>
          </p:nvSpPr>
          <p:spPr>
            <a:xfrm>
              <a:off x="1061280" y="282528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92" name="Picture 191"/>
            <p:cNvPicPr/>
            <p:nvPr/>
          </p:nvPicPr>
          <p:blipFill>
            <a:blip r:embed="rId4"/>
            <a:stretch/>
          </p:blipFill>
          <p:spPr>
            <a:xfrm>
              <a:off x="703800" y="2834640"/>
              <a:ext cx="209880" cy="209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3" name="Group 192"/>
          <p:cNvGrpSpPr/>
          <p:nvPr/>
        </p:nvGrpSpPr>
        <p:grpSpPr>
          <a:xfrm>
            <a:off x="740160" y="3327480"/>
            <a:ext cx="2078640" cy="212400"/>
            <a:chOff x="740160" y="3327480"/>
            <a:chExt cx="2078640" cy="212400"/>
          </a:xfrm>
        </p:grpSpPr>
        <p:pic>
          <p:nvPicPr>
            <p:cNvPr id="194" name="Picture 193"/>
            <p:cNvPicPr/>
            <p:nvPr/>
          </p:nvPicPr>
          <p:blipFill>
            <a:blip r:embed="rId5"/>
            <a:stretch/>
          </p:blipFill>
          <p:spPr>
            <a:xfrm>
              <a:off x="740160" y="3337560"/>
              <a:ext cx="145800" cy="200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5" name="TextBox 32"/>
            <p:cNvSpPr/>
            <p:nvPr/>
          </p:nvSpPr>
          <p:spPr>
            <a:xfrm>
              <a:off x="1061280" y="332748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03800" y="3830040"/>
            <a:ext cx="2115000" cy="212400"/>
            <a:chOff x="703800" y="3830040"/>
            <a:chExt cx="2115000" cy="212400"/>
          </a:xfrm>
        </p:grpSpPr>
        <p:sp>
          <p:nvSpPr>
            <p:cNvPr id="197" name="TextBox 51"/>
            <p:cNvSpPr/>
            <p:nvPr/>
          </p:nvSpPr>
          <p:spPr>
            <a:xfrm>
              <a:off x="1061280" y="383004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98" name="Picture 197"/>
            <p:cNvPicPr/>
            <p:nvPr/>
          </p:nvPicPr>
          <p:blipFill>
            <a:blip r:embed="rId6"/>
            <a:stretch/>
          </p:blipFill>
          <p:spPr>
            <a:xfrm>
              <a:off x="703800" y="3831480"/>
              <a:ext cx="209880" cy="209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9" name="Group 198"/>
          <p:cNvGrpSpPr/>
          <p:nvPr/>
        </p:nvGrpSpPr>
        <p:grpSpPr>
          <a:xfrm>
            <a:off x="722160" y="4332600"/>
            <a:ext cx="2096640" cy="212400"/>
            <a:chOff x="722160" y="4332600"/>
            <a:chExt cx="2096640" cy="212400"/>
          </a:xfrm>
        </p:grpSpPr>
        <p:sp>
          <p:nvSpPr>
            <p:cNvPr id="200" name="TextBox 58_2"/>
            <p:cNvSpPr/>
            <p:nvPr/>
          </p:nvSpPr>
          <p:spPr>
            <a:xfrm>
              <a:off x="1061280" y="433260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01" name="Picture 200"/>
            <p:cNvPicPr/>
            <p:nvPr/>
          </p:nvPicPr>
          <p:blipFill>
            <a:blip r:embed="rId7"/>
            <a:stretch/>
          </p:blipFill>
          <p:spPr>
            <a:xfrm>
              <a:off x="722160" y="4348080"/>
              <a:ext cx="182520" cy="191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2" name="TextBox 201"/>
          <p:cNvSpPr txBox="1"/>
          <p:nvPr/>
        </p:nvSpPr>
        <p:spPr>
          <a:xfrm>
            <a:off x="11658960" y="6400800"/>
            <a:ext cx="228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"/>
          <p:cNvSpPr/>
          <p:nvPr/>
        </p:nvSpPr>
        <p:spPr>
          <a:xfrm>
            <a:off x="360" y="0"/>
            <a:ext cx="2838600" cy="685512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4" name="Group 3"/>
          <p:cNvGrpSpPr/>
          <p:nvPr/>
        </p:nvGrpSpPr>
        <p:grpSpPr>
          <a:xfrm>
            <a:off x="375480" y="2548080"/>
            <a:ext cx="2462760" cy="763560"/>
            <a:chOff x="375480" y="2548080"/>
            <a:chExt cx="2462760" cy="763560"/>
          </a:xfrm>
        </p:grpSpPr>
        <p:sp>
          <p:nvSpPr>
            <p:cNvPr id="205" name="Rectangle: Top Corners Rounded 4"/>
            <p:cNvSpPr/>
            <p:nvPr/>
          </p:nvSpPr>
          <p:spPr>
            <a:xfrm rot="16200000">
              <a:off x="1358640" y="1703520"/>
              <a:ext cx="495720" cy="2462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Freeform 95"/>
            <p:cNvSpPr/>
            <p:nvPr/>
          </p:nvSpPr>
          <p:spPr>
            <a:xfrm>
              <a:off x="2702880" y="2548080"/>
              <a:ext cx="135360" cy="13500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Freeform 95"/>
            <p:cNvSpPr/>
            <p:nvPr/>
          </p:nvSpPr>
          <p:spPr>
            <a:xfrm flipV="1">
              <a:off x="2702880" y="3176280"/>
              <a:ext cx="135360" cy="13500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8" name="TextBox 7"/>
          <p:cNvSpPr/>
          <p:nvPr/>
        </p:nvSpPr>
        <p:spPr>
          <a:xfrm>
            <a:off x="705960" y="1305360"/>
            <a:ext cx="210924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9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703800" y="2825280"/>
            <a:ext cx="2115000" cy="219240"/>
            <a:chOff x="703800" y="2825280"/>
            <a:chExt cx="2115000" cy="219240"/>
          </a:xfrm>
        </p:grpSpPr>
        <p:sp>
          <p:nvSpPr>
            <p:cNvPr id="210" name="TextBox 10"/>
            <p:cNvSpPr/>
            <p:nvPr/>
          </p:nvSpPr>
          <p:spPr>
            <a:xfrm>
              <a:off x="1061280" y="282528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11" name="Picture 210"/>
            <p:cNvPicPr/>
            <p:nvPr/>
          </p:nvPicPr>
          <p:blipFill>
            <a:blip r:embed="rId2"/>
            <a:stretch/>
          </p:blipFill>
          <p:spPr>
            <a:xfrm>
              <a:off x="703800" y="2834640"/>
              <a:ext cx="209880" cy="209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2" name="Group 211"/>
          <p:cNvGrpSpPr/>
          <p:nvPr/>
        </p:nvGrpSpPr>
        <p:grpSpPr>
          <a:xfrm>
            <a:off x="740160" y="3327480"/>
            <a:ext cx="2078640" cy="212400"/>
            <a:chOff x="740160" y="3327480"/>
            <a:chExt cx="2078640" cy="212400"/>
          </a:xfrm>
        </p:grpSpPr>
        <p:pic>
          <p:nvPicPr>
            <p:cNvPr id="213" name="Picture 212"/>
            <p:cNvPicPr/>
            <p:nvPr/>
          </p:nvPicPr>
          <p:blipFill>
            <a:blip r:embed="rId3"/>
            <a:stretch/>
          </p:blipFill>
          <p:spPr>
            <a:xfrm>
              <a:off x="740160" y="3337560"/>
              <a:ext cx="145800" cy="200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4" name="TextBox 32"/>
            <p:cNvSpPr/>
            <p:nvPr/>
          </p:nvSpPr>
          <p:spPr>
            <a:xfrm>
              <a:off x="1061280" y="332748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215" name="Group 62"/>
          <p:cNvGrpSpPr/>
          <p:nvPr/>
        </p:nvGrpSpPr>
        <p:grpSpPr>
          <a:xfrm>
            <a:off x="716400" y="4835160"/>
            <a:ext cx="2102400" cy="212400"/>
            <a:chOff x="716400" y="4835160"/>
            <a:chExt cx="2102400" cy="212400"/>
          </a:xfrm>
        </p:grpSpPr>
        <p:sp>
          <p:nvSpPr>
            <p:cNvPr id="216" name="TextBox 63"/>
            <p:cNvSpPr/>
            <p:nvPr/>
          </p:nvSpPr>
          <p:spPr>
            <a:xfrm>
              <a:off x="1061280" y="483516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Contact Us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17" name="Group 64"/>
            <p:cNvGrpSpPr/>
            <p:nvPr/>
          </p:nvGrpSpPr>
          <p:grpSpPr>
            <a:xfrm>
              <a:off x="716400" y="4845240"/>
              <a:ext cx="191520" cy="191520"/>
              <a:chOff x="716400" y="4845240"/>
              <a:chExt cx="191520" cy="191520"/>
            </a:xfrm>
          </p:grpSpPr>
          <p:sp>
            <p:nvSpPr>
              <p:cNvPr id="218" name="Freeform 82"/>
              <p:cNvSpPr/>
              <p:nvPr/>
            </p:nvSpPr>
            <p:spPr>
              <a:xfrm>
                <a:off x="716400" y="4845240"/>
                <a:ext cx="191520" cy="1915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Freeform 83"/>
              <p:cNvSpPr/>
              <p:nvPr/>
            </p:nvSpPr>
            <p:spPr>
              <a:xfrm>
                <a:off x="783720" y="4892040"/>
                <a:ext cx="56880" cy="8172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0" name="Oval 84"/>
              <p:cNvSpPr/>
              <p:nvPr/>
            </p:nvSpPr>
            <p:spPr>
              <a:xfrm>
                <a:off x="805320" y="4984200"/>
                <a:ext cx="13680" cy="1440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21" name="Group 220"/>
          <p:cNvGrpSpPr/>
          <p:nvPr/>
        </p:nvGrpSpPr>
        <p:grpSpPr>
          <a:xfrm>
            <a:off x="712800" y="1820520"/>
            <a:ext cx="2106000" cy="219600"/>
            <a:chOff x="712800" y="1820520"/>
            <a:chExt cx="2106000" cy="219600"/>
          </a:xfrm>
        </p:grpSpPr>
        <p:sp>
          <p:nvSpPr>
            <p:cNvPr id="222" name="TextBox 2069"/>
            <p:cNvSpPr/>
            <p:nvPr/>
          </p:nvSpPr>
          <p:spPr>
            <a:xfrm>
              <a:off x="1061280" y="182052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23" name="Group 2085_1"/>
            <p:cNvGrpSpPr/>
            <p:nvPr/>
          </p:nvGrpSpPr>
          <p:grpSpPr>
            <a:xfrm>
              <a:off x="712800" y="1829160"/>
              <a:ext cx="212040" cy="210960"/>
              <a:chOff x="712800" y="1829160"/>
              <a:chExt cx="212040" cy="210960"/>
            </a:xfrm>
          </p:grpSpPr>
          <p:sp>
            <p:nvSpPr>
              <p:cNvPr id="224" name="Freeform 46_1"/>
              <p:cNvSpPr/>
              <p:nvPr/>
            </p:nvSpPr>
            <p:spPr>
              <a:xfrm>
                <a:off x="712800" y="1829160"/>
                <a:ext cx="21204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5" name="Freeform 47_1"/>
              <p:cNvSpPr/>
              <p:nvPr/>
            </p:nvSpPr>
            <p:spPr>
              <a:xfrm>
                <a:off x="744120" y="2005560"/>
                <a:ext cx="149760" cy="3456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226" name="Picture 225"/>
          <p:cNvPicPr/>
          <p:nvPr/>
        </p:nvPicPr>
        <p:blipFill>
          <a:blip r:embed="rId4"/>
          <a:stretch/>
        </p:blipFill>
        <p:spPr>
          <a:xfrm>
            <a:off x="2970720" y="360"/>
            <a:ext cx="360" cy="360"/>
          </a:xfrm>
          <a:prstGeom prst="rect">
            <a:avLst/>
          </a:prstGeom>
          <a:ln w="0">
            <a:noFill/>
          </a:ln>
        </p:spPr>
      </p:pic>
      <p:sp>
        <p:nvSpPr>
          <p:cNvPr id="227" name="TextBox 21_0"/>
          <p:cNvSpPr/>
          <p:nvPr/>
        </p:nvSpPr>
        <p:spPr>
          <a:xfrm>
            <a:off x="3539160" y="2571120"/>
            <a:ext cx="4364280" cy="206460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216000" indent="-214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Allow Students to keep track of their class links</a:t>
            </a:r>
            <a:endParaRPr lang="en-US" sz="1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Send out notices filtered by groups</a:t>
            </a:r>
            <a:endParaRPr lang="en-US" sz="1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Allow Class Representatives to manage and send information to students</a:t>
            </a:r>
            <a:endParaRPr lang="en-US" sz="1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Allow sharing of class materials and lecture notes</a:t>
            </a:r>
            <a:endParaRPr lang="en-US" sz="1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Allow students to make personal notes and/or record their progress in individual courses</a:t>
            </a:r>
            <a:endParaRPr lang="en-US" sz="14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Allow access at any time through any platform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8" name="TextBox 23_0"/>
          <p:cNvSpPr/>
          <p:nvPr/>
        </p:nvSpPr>
        <p:spPr>
          <a:xfrm>
            <a:off x="3539160" y="1828800"/>
            <a:ext cx="4110840" cy="5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E011C"/>
                </a:solidFill>
                <a:latin typeface="Calibri"/>
                <a:ea typeface="DejaVu Sans"/>
              </a:rPr>
              <a:t>Client Requirements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703440" y="2322720"/>
            <a:ext cx="2115000" cy="212400"/>
            <a:chOff x="703440" y="2322720"/>
            <a:chExt cx="2115000" cy="212400"/>
          </a:xfrm>
        </p:grpSpPr>
        <p:sp>
          <p:nvSpPr>
            <p:cNvPr id="230" name="TextBox 27_3"/>
            <p:cNvSpPr/>
            <p:nvPr/>
          </p:nvSpPr>
          <p:spPr>
            <a:xfrm>
              <a:off x="1060920" y="232272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31" name="Group 22_0"/>
            <p:cNvGrpSpPr/>
            <p:nvPr/>
          </p:nvGrpSpPr>
          <p:grpSpPr>
            <a:xfrm>
              <a:off x="703440" y="2322720"/>
              <a:ext cx="209880" cy="210240"/>
              <a:chOff x="703440" y="2322720"/>
              <a:chExt cx="209880" cy="210240"/>
            </a:xfrm>
          </p:grpSpPr>
          <p:sp>
            <p:nvSpPr>
              <p:cNvPr id="232" name="Freeform 120_1"/>
              <p:cNvSpPr/>
              <p:nvPr/>
            </p:nvSpPr>
            <p:spPr>
              <a:xfrm>
                <a:off x="703440" y="2322720"/>
                <a:ext cx="209880" cy="19044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3" name="Line 121_1"/>
              <p:cNvSpPr/>
              <p:nvPr/>
            </p:nvSpPr>
            <p:spPr>
              <a:xfrm>
                <a:off x="79524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4" name="Line 122_1"/>
              <p:cNvSpPr/>
              <p:nvPr/>
            </p:nvSpPr>
            <p:spPr>
              <a:xfrm>
                <a:off x="79524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5" name="Line 123_1"/>
              <p:cNvSpPr/>
              <p:nvPr/>
            </p:nvSpPr>
            <p:spPr>
              <a:xfrm>
                <a:off x="80892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6" name="Freeform 124_1"/>
              <p:cNvSpPr/>
              <p:nvPr/>
            </p:nvSpPr>
            <p:spPr>
              <a:xfrm>
                <a:off x="756000" y="2377440"/>
                <a:ext cx="104040" cy="10836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37" name="Group 236"/>
          <p:cNvGrpSpPr/>
          <p:nvPr/>
        </p:nvGrpSpPr>
        <p:grpSpPr>
          <a:xfrm>
            <a:off x="703800" y="3830040"/>
            <a:ext cx="2115000" cy="212400"/>
            <a:chOff x="703800" y="3830040"/>
            <a:chExt cx="2115000" cy="212400"/>
          </a:xfrm>
        </p:grpSpPr>
        <p:sp>
          <p:nvSpPr>
            <p:cNvPr id="238" name="TextBox 51"/>
            <p:cNvSpPr/>
            <p:nvPr/>
          </p:nvSpPr>
          <p:spPr>
            <a:xfrm>
              <a:off x="1061280" y="383004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39" name="Picture 238"/>
            <p:cNvPicPr/>
            <p:nvPr/>
          </p:nvPicPr>
          <p:blipFill>
            <a:blip r:embed="rId5"/>
            <a:stretch/>
          </p:blipFill>
          <p:spPr>
            <a:xfrm>
              <a:off x="703800" y="3831480"/>
              <a:ext cx="209880" cy="209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0" name="Group 239"/>
          <p:cNvGrpSpPr/>
          <p:nvPr/>
        </p:nvGrpSpPr>
        <p:grpSpPr>
          <a:xfrm>
            <a:off x="722160" y="4332600"/>
            <a:ext cx="2096640" cy="212400"/>
            <a:chOff x="722160" y="4332600"/>
            <a:chExt cx="2096640" cy="212400"/>
          </a:xfrm>
        </p:grpSpPr>
        <p:sp>
          <p:nvSpPr>
            <p:cNvPr id="241" name="TextBox 58_2"/>
            <p:cNvSpPr/>
            <p:nvPr/>
          </p:nvSpPr>
          <p:spPr>
            <a:xfrm>
              <a:off x="1061280" y="433260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42" name="Picture 241"/>
            <p:cNvPicPr/>
            <p:nvPr/>
          </p:nvPicPr>
          <p:blipFill>
            <a:blip r:embed="rId6"/>
            <a:stretch/>
          </p:blipFill>
          <p:spPr>
            <a:xfrm>
              <a:off x="722160" y="4348080"/>
              <a:ext cx="182520" cy="1915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43" name="Picture 242"/>
          <p:cNvPicPr/>
          <p:nvPr/>
        </p:nvPicPr>
        <p:blipFill>
          <a:blip r:embed="rId7"/>
          <a:stretch/>
        </p:blipFill>
        <p:spPr>
          <a:xfrm>
            <a:off x="7495920" y="1417320"/>
            <a:ext cx="4387680" cy="3840120"/>
          </a:xfrm>
          <a:prstGeom prst="rect">
            <a:avLst/>
          </a:prstGeom>
          <a:ln w="0">
            <a:noFill/>
          </a:ln>
        </p:spPr>
      </p:pic>
      <p:sp>
        <p:nvSpPr>
          <p:cNvPr id="244" name="TextBox 243"/>
          <p:cNvSpPr txBox="1"/>
          <p:nvPr/>
        </p:nvSpPr>
        <p:spPr>
          <a:xfrm>
            <a:off x="11658960" y="6400800"/>
            <a:ext cx="228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Oval 4"/>
          <p:cNvSpPr/>
          <p:nvPr/>
        </p:nvSpPr>
        <p:spPr>
          <a:xfrm>
            <a:off x="6597000" y="2453040"/>
            <a:ext cx="1872720" cy="187308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Rectangle 2"/>
          <p:cNvSpPr/>
          <p:nvPr/>
        </p:nvSpPr>
        <p:spPr>
          <a:xfrm>
            <a:off x="360" y="0"/>
            <a:ext cx="2838600" cy="685512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7" name="Group 3"/>
          <p:cNvGrpSpPr/>
          <p:nvPr/>
        </p:nvGrpSpPr>
        <p:grpSpPr>
          <a:xfrm>
            <a:off x="375840" y="3050640"/>
            <a:ext cx="2462400" cy="763560"/>
            <a:chOff x="375840" y="3050640"/>
            <a:chExt cx="2462400" cy="763560"/>
          </a:xfrm>
        </p:grpSpPr>
        <p:sp>
          <p:nvSpPr>
            <p:cNvPr id="248" name="Rectangle: Top Corners Rounded 4"/>
            <p:cNvSpPr/>
            <p:nvPr/>
          </p:nvSpPr>
          <p:spPr>
            <a:xfrm rot="16200000">
              <a:off x="1359000" y="2206080"/>
              <a:ext cx="495720" cy="2462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Freeform 95"/>
            <p:cNvSpPr/>
            <p:nvPr/>
          </p:nvSpPr>
          <p:spPr>
            <a:xfrm>
              <a:off x="2702880" y="3050640"/>
              <a:ext cx="135360" cy="13500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Freeform 95"/>
            <p:cNvSpPr/>
            <p:nvPr/>
          </p:nvSpPr>
          <p:spPr>
            <a:xfrm flipV="1">
              <a:off x="2702880" y="3678840"/>
              <a:ext cx="135360" cy="13500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51" name="TextBox 7"/>
          <p:cNvSpPr/>
          <p:nvPr/>
        </p:nvSpPr>
        <p:spPr>
          <a:xfrm>
            <a:off x="705960" y="1305360"/>
            <a:ext cx="210924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9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2" name="TextBox 276"/>
          <p:cNvSpPr/>
          <p:nvPr/>
        </p:nvSpPr>
        <p:spPr>
          <a:xfrm>
            <a:off x="7013160" y="3056760"/>
            <a:ext cx="1055160" cy="66960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Calibri"/>
                <a:ea typeface="DejaVu Sans"/>
              </a:rPr>
              <a:t>Overall Features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253" name="Group 252"/>
          <p:cNvGrpSpPr/>
          <p:nvPr/>
        </p:nvGrpSpPr>
        <p:grpSpPr>
          <a:xfrm>
            <a:off x="712800" y="1820520"/>
            <a:ext cx="2106000" cy="219600"/>
            <a:chOff x="712800" y="1820520"/>
            <a:chExt cx="2106000" cy="219600"/>
          </a:xfrm>
        </p:grpSpPr>
        <p:sp>
          <p:nvSpPr>
            <p:cNvPr id="254" name="TextBox 2069"/>
            <p:cNvSpPr/>
            <p:nvPr/>
          </p:nvSpPr>
          <p:spPr>
            <a:xfrm>
              <a:off x="1061280" y="182052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55" name="Group 2085_1"/>
            <p:cNvGrpSpPr/>
            <p:nvPr/>
          </p:nvGrpSpPr>
          <p:grpSpPr>
            <a:xfrm>
              <a:off x="712800" y="1829160"/>
              <a:ext cx="212040" cy="210960"/>
              <a:chOff x="712800" y="1829160"/>
              <a:chExt cx="212040" cy="210960"/>
            </a:xfrm>
          </p:grpSpPr>
          <p:sp>
            <p:nvSpPr>
              <p:cNvPr id="256" name="Freeform 46_1"/>
              <p:cNvSpPr/>
              <p:nvPr/>
            </p:nvSpPr>
            <p:spPr>
              <a:xfrm>
                <a:off x="712800" y="1829160"/>
                <a:ext cx="21204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7" name="Freeform 47_1"/>
              <p:cNvSpPr/>
              <p:nvPr/>
            </p:nvSpPr>
            <p:spPr>
              <a:xfrm>
                <a:off x="744120" y="2005560"/>
                <a:ext cx="149760" cy="3456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58" name="Group 62_0"/>
          <p:cNvGrpSpPr/>
          <p:nvPr/>
        </p:nvGrpSpPr>
        <p:grpSpPr>
          <a:xfrm>
            <a:off x="716400" y="4835160"/>
            <a:ext cx="2102400" cy="212400"/>
            <a:chOff x="716400" y="4835160"/>
            <a:chExt cx="2102400" cy="212400"/>
          </a:xfrm>
        </p:grpSpPr>
        <p:sp>
          <p:nvSpPr>
            <p:cNvPr id="259" name="TextBox 63_0"/>
            <p:cNvSpPr/>
            <p:nvPr/>
          </p:nvSpPr>
          <p:spPr>
            <a:xfrm>
              <a:off x="1061280" y="483516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Contact Us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60" name="Group 64_0"/>
            <p:cNvGrpSpPr/>
            <p:nvPr/>
          </p:nvGrpSpPr>
          <p:grpSpPr>
            <a:xfrm>
              <a:off x="716400" y="4845240"/>
              <a:ext cx="191520" cy="191520"/>
              <a:chOff x="716400" y="4845240"/>
              <a:chExt cx="191520" cy="191520"/>
            </a:xfrm>
          </p:grpSpPr>
          <p:sp>
            <p:nvSpPr>
              <p:cNvPr id="261" name="Freeform 82_0"/>
              <p:cNvSpPr/>
              <p:nvPr/>
            </p:nvSpPr>
            <p:spPr>
              <a:xfrm>
                <a:off x="716400" y="4845240"/>
                <a:ext cx="191520" cy="1915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2" name="Freeform 83_0"/>
              <p:cNvSpPr/>
              <p:nvPr/>
            </p:nvSpPr>
            <p:spPr>
              <a:xfrm>
                <a:off x="783720" y="4892040"/>
                <a:ext cx="56880" cy="8172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3" name="Oval 84_0"/>
              <p:cNvSpPr/>
              <p:nvPr/>
            </p:nvSpPr>
            <p:spPr>
              <a:xfrm>
                <a:off x="805320" y="4984200"/>
                <a:ext cx="13680" cy="1440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64" name="Oval 5"/>
          <p:cNvSpPr/>
          <p:nvPr/>
        </p:nvSpPr>
        <p:spPr>
          <a:xfrm>
            <a:off x="6286680" y="2142720"/>
            <a:ext cx="2493360" cy="2494080"/>
          </a:xfrm>
          <a:prstGeom prst="ellipse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Oval 14"/>
          <p:cNvSpPr/>
          <p:nvPr/>
        </p:nvSpPr>
        <p:spPr>
          <a:xfrm>
            <a:off x="5637600" y="1472040"/>
            <a:ext cx="956880" cy="957240"/>
          </a:xfrm>
          <a:prstGeom prst="ellipse">
            <a:avLst/>
          </a:prstGeom>
          <a:gradFill rotWithShape="0">
            <a:gsLst>
              <a:gs pos="0">
                <a:srgbClr val="0BD0D9"/>
              </a:gs>
              <a:gs pos="100000">
                <a:srgbClr val="41ECF5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Oval 15"/>
          <p:cNvSpPr/>
          <p:nvPr/>
        </p:nvSpPr>
        <p:spPr>
          <a:xfrm>
            <a:off x="8523360" y="4325760"/>
            <a:ext cx="956880" cy="95724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Straight Connector 17"/>
          <p:cNvSpPr/>
          <p:nvPr/>
        </p:nvSpPr>
        <p:spPr>
          <a:xfrm>
            <a:off x="8447760" y="4253040"/>
            <a:ext cx="215640" cy="2131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Straight Connector 24"/>
          <p:cNvSpPr/>
          <p:nvPr/>
        </p:nvSpPr>
        <p:spPr>
          <a:xfrm>
            <a:off x="6448680" y="2277720"/>
            <a:ext cx="217080" cy="2142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Arc 29"/>
          <p:cNvSpPr/>
          <p:nvPr/>
        </p:nvSpPr>
        <p:spPr>
          <a:xfrm>
            <a:off x="5716800" y="1537560"/>
            <a:ext cx="3632760" cy="3634200"/>
          </a:xfrm>
          <a:prstGeom prst="arc">
            <a:avLst>
              <a:gd name="adj1" fmla="val 8719574"/>
              <a:gd name="adj2" fmla="val 12700801"/>
            </a:avLst>
          </a:prstGeom>
          <a:noFill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Arc 30"/>
          <p:cNvSpPr/>
          <p:nvPr/>
        </p:nvSpPr>
        <p:spPr>
          <a:xfrm flipH="1">
            <a:off x="5714640" y="1537560"/>
            <a:ext cx="3633120" cy="3634200"/>
          </a:xfrm>
          <a:prstGeom prst="arc">
            <a:avLst>
              <a:gd name="adj1" fmla="val 8810207"/>
              <a:gd name="adj2" fmla="val 12700801"/>
            </a:avLst>
          </a:prstGeom>
          <a:noFill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Oval 33"/>
          <p:cNvSpPr/>
          <p:nvPr/>
        </p:nvSpPr>
        <p:spPr>
          <a:xfrm>
            <a:off x="5000040" y="4372920"/>
            <a:ext cx="771840" cy="772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Oval 34"/>
          <p:cNvSpPr/>
          <p:nvPr/>
        </p:nvSpPr>
        <p:spPr>
          <a:xfrm>
            <a:off x="4582440" y="3347640"/>
            <a:ext cx="771840" cy="772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Oval 35"/>
          <p:cNvSpPr/>
          <p:nvPr/>
        </p:nvSpPr>
        <p:spPr>
          <a:xfrm>
            <a:off x="4686840" y="2274480"/>
            <a:ext cx="771840" cy="772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Oval 36"/>
          <p:cNvSpPr/>
          <p:nvPr/>
        </p:nvSpPr>
        <p:spPr>
          <a:xfrm>
            <a:off x="9586440" y="3687480"/>
            <a:ext cx="771840" cy="772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Oval 39"/>
          <p:cNvSpPr/>
          <p:nvPr/>
        </p:nvSpPr>
        <p:spPr>
          <a:xfrm>
            <a:off x="9702360" y="2636280"/>
            <a:ext cx="771840" cy="772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Oval 40"/>
          <p:cNvSpPr/>
          <p:nvPr/>
        </p:nvSpPr>
        <p:spPr>
          <a:xfrm>
            <a:off x="9299880" y="1576080"/>
            <a:ext cx="771840" cy="772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Straight Connector 41"/>
          <p:cNvSpPr/>
          <p:nvPr/>
        </p:nvSpPr>
        <p:spPr>
          <a:xfrm flipV="1">
            <a:off x="5749920" y="4389840"/>
            <a:ext cx="294120" cy="21384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Straight Connector 45"/>
          <p:cNvSpPr/>
          <p:nvPr/>
        </p:nvSpPr>
        <p:spPr>
          <a:xfrm flipV="1">
            <a:off x="5351400" y="3564000"/>
            <a:ext cx="374760" cy="709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Straight Connector 49"/>
          <p:cNvSpPr/>
          <p:nvPr/>
        </p:nvSpPr>
        <p:spPr>
          <a:xfrm>
            <a:off x="5449680" y="2764440"/>
            <a:ext cx="323640" cy="1011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Oval 52"/>
          <p:cNvSpPr/>
          <p:nvPr/>
        </p:nvSpPr>
        <p:spPr>
          <a:xfrm>
            <a:off x="4805640" y="2393640"/>
            <a:ext cx="534600" cy="534240"/>
          </a:xfrm>
          <a:prstGeom prst="ellipse">
            <a:avLst/>
          </a:prstGeom>
          <a:gradFill rotWithShape="0">
            <a:gsLst>
              <a:gs pos="0">
                <a:srgbClr val="0BD0D9"/>
              </a:gs>
              <a:gs pos="100000">
                <a:srgbClr val="41ECF5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Straight Connector 53"/>
          <p:cNvSpPr/>
          <p:nvPr/>
        </p:nvSpPr>
        <p:spPr>
          <a:xfrm flipV="1">
            <a:off x="9072000" y="2187000"/>
            <a:ext cx="294120" cy="21384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Oval 54"/>
          <p:cNvSpPr/>
          <p:nvPr/>
        </p:nvSpPr>
        <p:spPr>
          <a:xfrm>
            <a:off x="4701240" y="3466440"/>
            <a:ext cx="534240" cy="534600"/>
          </a:xfrm>
          <a:prstGeom prst="ellipse">
            <a:avLst/>
          </a:prstGeom>
          <a:gradFill rotWithShape="0">
            <a:gsLst>
              <a:gs pos="0">
                <a:srgbClr val="0BD0D9"/>
              </a:gs>
              <a:gs pos="100000">
                <a:srgbClr val="41ECF5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Oval 55"/>
          <p:cNvSpPr/>
          <p:nvPr/>
        </p:nvSpPr>
        <p:spPr>
          <a:xfrm>
            <a:off x="5119200" y="4492080"/>
            <a:ext cx="534240" cy="534240"/>
          </a:xfrm>
          <a:prstGeom prst="ellipse">
            <a:avLst/>
          </a:prstGeom>
          <a:gradFill rotWithShape="0">
            <a:gsLst>
              <a:gs pos="0">
                <a:srgbClr val="0BD0D9"/>
              </a:gs>
              <a:gs pos="100000">
                <a:srgbClr val="41ECF5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Straight Connector 57"/>
          <p:cNvSpPr/>
          <p:nvPr/>
        </p:nvSpPr>
        <p:spPr>
          <a:xfrm flipV="1">
            <a:off x="9348480" y="3165120"/>
            <a:ext cx="375120" cy="7128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Straight Connector 59"/>
          <p:cNvSpPr/>
          <p:nvPr/>
        </p:nvSpPr>
        <p:spPr>
          <a:xfrm>
            <a:off x="9284760" y="3837600"/>
            <a:ext cx="323640" cy="1011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Oval 60"/>
          <p:cNvSpPr/>
          <p:nvPr/>
        </p:nvSpPr>
        <p:spPr>
          <a:xfrm>
            <a:off x="9419040" y="1695240"/>
            <a:ext cx="534240" cy="53424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Oval 61"/>
          <p:cNvSpPr/>
          <p:nvPr/>
        </p:nvSpPr>
        <p:spPr>
          <a:xfrm>
            <a:off x="9820800" y="2755080"/>
            <a:ext cx="534240" cy="53460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Oval 62"/>
          <p:cNvSpPr/>
          <p:nvPr/>
        </p:nvSpPr>
        <p:spPr>
          <a:xfrm>
            <a:off x="9705600" y="3806640"/>
            <a:ext cx="534240" cy="53424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9" name="Group 63"/>
          <p:cNvGrpSpPr/>
          <p:nvPr/>
        </p:nvGrpSpPr>
        <p:grpSpPr>
          <a:xfrm>
            <a:off x="8785440" y="4587840"/>
            <a:ext cx="432720" cy="433080"/>
            <a:chOff x="8785440" y="4587840"/>
            <a:chExt cx="432720" cy="433080"/>
          </a:xfrm>
        </p:grpSpPr>
        <p:sp>
          <p:nvSpPr>
            <p:cNvPr id="290" name="Oval 64"/>
            <p:cNvSpPr/>
            <p:nvPr/>
          </p:nvSpPr>
          <p:spPr>
            <a:xfrm>
              <a:off x="8879040" y="4815360"/>
              <a:ext cx="111600" cy="11196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Oval 65"/>
            <p:cNvSpPr/>
            <p:nvPr/>
          </p:nvSpPr>
          <p:spPr>
            <a:xfrm>
              <a:off x="9106560" y="4643640"/>
              <a:ext cx="54000" cy="558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Freeform 66_2"/>
            <p:cNvSpPr/>
            <p:nvPr/>
          </p:nvSpPr>
          <p:spPr>
            <a:xfrm>
              <a:off x="8785440" y="4719600"/>
              <a:ext cx="301320" cy="301320"/>
            </a:xfrm>
            <a:custGeom>
              <a:avLst/>
              <a:gdLst/>
              <a:ahLst/>
              <a:cxnLst/>
              <a:rect l="l" t="t" r="r" b="b"/>
              <a:pathLst>
                <a:path w="64" h="64">
                  <a:moveTo>
                    <a:pt x="58" y="32"/>
                  </a:moveTo>
                  <a:cubicBezTo>
                    <a:pt x="58" y="30"/>
                    <a:pt x="58" y="28"/>
                    <a:pt x="57" y="27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0"/>
                    <a:pt x="44" y="8"/>
                    <a:pt x="40" y="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30"/>
                    <a:pt x="6" y="32"/>
                  </a:cubicBezTo>
                  <a:cubicBezTo>
                    <a:pt x="6" y="34"/>
                    <a:pt x="6" y="36"/>
                    <a:pt x="7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4"/>
                    <a:pt x="20" y="56"/>
                    <a:pt x="24" y="5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4" y="56"/>
                    <a:pt x="47" y="54"/>
                    <a:pt x="50" y="5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6"/>
                    <a:pt x="58" y="34"/>
                    <a:pt x="58" y="32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Freeform 67"/>
            <p:cNvSpPr/>
            <p:nvPr/>
          </p:nvSpPr>
          <p:spPr>
            <a:xfrm>
              <a:off x="9050760" y="4587840"/>
              <a:ext cx="167400" cy="167400"/>
            </a:xfrm>
            <a:custGeom>
              <a:avLst/>
              <a:gdLst/>
              <a:ahLst/>
              <a:cxnLst/>
              <a:rect l="l" t="t" r="r" b="b"/>
              <a:pathLst>
                <a:path w="36" h="36">
                  <a:moveTo>
                    <a:pt x="32" y="18"/>
                  </a:moveTo>
                  <a:cubicBezTo>
                    <a:pt x="32" y="17"/>
                    <a:pt x="32" y="16"/>
                    <a:pt x="32" y="1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6"/>
                    <a:pt x="24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0"/>
                    <a:pt x="12" y="31"/>
                    <a:pt x="14" y="3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4" y="31"/>
                    <a:pt x="26" y="30"/>
                    <a:pt x="2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4" name="Group 68"/>
          <p:cNvGrpSpPr/>
          <p:nvPr/>
        </p:nvGrpSpPr>
        <p:grpSpPr>
          <a:xfrm>
            <a:off x="5873760" y="1814040"/>
            <a:ext cx="485280" cy="272880"/>
            <a:chOff x="5873760" y="1814040"/>
            <a:chExt cx="485280" cy="272880"/>
          </a:xfrm>
        </p:grpSpPr>
        <p:sp>
          <p:nvSpPr>
            <p:cNvPr id="295" name="Oval 146"/>
            <p:cNvSpPr/>
            <p:nvPr/>
          </p:nvSpPr>
          <p:spPr>
            <a:xfrm>
              <a:off x="5873760" y="1814040"/>
              <a:ext cx="485280" cy="272880"/>
            </a:xfrm>
            <a:prstGeom prst="ellipse">
              <a:avLst/>
            </a:prstGeom>
            <a:noFill/>
            <a:ln w="158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Oval 147"/>
            <p:cNvSpPr/>
            <p:nvPr/>
          </p:nvSpPr>
          <p:spPr>
            <a:xfrm>
              <a:off x="6032520" y="1865520"/>
              <a:ext cx="167760" cy="167760"/>
            </a:xfrm>
            <a:prstGeom prst="ellipse">
              <a:avLst/>
            </a:prstGeom>
            <a:noFill/>
            <a:ln w="158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Freeform 148"/>
            <p:cNvSpPr/>
            <p:nvPr/>
          </p:nvSpPr>
          <p:spPr>
            <a:xfrm>
              <a:off x="6075000" y="1908000"/>
              <a:ext cx="82800" cy="83160"/>
            </a:xfrm>
            <a:custGeom>
              <a:avLst/>
              <a:gdLst/>
              <a:ahLst/>
              <a:cxnLst/>
              <a:rect l="l" t="t" r="r" b="b"/>
              <a:pathLst>
                <a:path w="16" h="16">
                  <a:moveTo>
                    <a:pt x="8" y="0"/>
                  </a:move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8" name="Group 72_0"/>
          <p:cNvGrpSpPr/>
          <p:nvPr/>
        </p:nvGrpSpPr>
        <p:grpSpPr>
          <a:xfrm>
            <a:off x="4966920" y="2554920"/>
            <a:ext cx="213840" cy="213840"/>
            <a:chOff x="4966920" y="2554920"/>
            <a:chExt cx="213840" cy="213840"/>
          </a:xfrm>
        </p:grpSpPr>
        <p:sp>
          <p:nvSpPr>
            <p:cNvPr id="299" name="Oval 183"/>
            <p:cNvSpPr/>
            <p:nvPr/>
          </p:nvSpPr>
          <p:spPr>
            <a:xfrm>
              <a:off x="4966920" y="2554920"/>
              <a:ext cx="146160" cy="147240"/>
            </a:xfrm>
            <a:prstGeom prst="ellipse">
              <a:avLst/>
            </a:prstGeom>
            <a:noFill/>
            <a:ln w="14288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Line 184"/>
            <p:cNvSpPr/>
            <p:nvPr/>
          </p:nvSpPr>
          <p:spPr>
            <a:xfrm>
              <a:off x="5094720" y="2683080"/>
              <a:ext cx="86040" cy="8568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1" name="Group 75"/>
          <p:cNvGrpSpPr/>
          <p:nvPr/>
        </p:nvGrpSpPr>
        <p:grpSpPr>
          <a:xfrm>
            <a:off x="4890600" y="3627360"/>
            <a:ext cx="157680" cy="214560"/>
            <a:chOff x="4890600" y="3627360"/>
            <a:chExt cx="157680" cy="214560"/>
          </a:xfrm>
        </p:grpSpPr>
        <p:sp>
          <p:nvSpPr>
            <p:cNvPr id="302" name="Freeform 52_2"/>
            <p:cNvSpPr/>
            <p:nvPr/>
          </p:nvSpPr>
          <p:spPr>
            <a:xfrm>
              <a:off x="4908960" y="3627720"/>
              <a:ext cx="118800" cy="104760"/>
            </a:xfrm>
            <a:custGeom>
              <a:avLst/>
              <a:gdLst/>
              <a:ahLst/>
              <a:cxnLst/>
              <a:rect l="l" t="t" r="r" b="b"/>
              <a:pathLst>
                <a:path w="52" h="46">
                  <a:moveTo>
                    <a:pt x="52" y="20"/>
                  </a:moveTo>
                  <a:cubicBezTo>
                    <a:pt x="52" y="34"/>
                    <a:pt x="40" y="46"/>
                    <a:pt x="26" y="46"/>
                  </a:cubicBezTo>
                  <a:cubicBezTo>
                    <a:pt x="12" y="46"/>
                    <a:pt x="0" y="34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20"/>
                  </a:ln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Freeform 53_2"/>
            <p:cNvSpPr/>
            <p:nvPr/>
          </p:nvSpPr>
          <p:spPr>
            <a:xfrm>
              <a:off x="4908960" y="3734640"/>
              <a:ext cx="118800" cy="104760"/>
            </a:xfrm>
            <a:custGeom>
              <a:avLst/>
              <a:gdLst/>
              <a:ahLst/>
              <a:cxnLst/>
              <a:rect l="l" t="t" r="r" b="b"/>
              <a:pathLst>
                <a:path w="52" h="46">
                  <a:moveTo>
                    <a:pt x="52" y="26"/>
                  </a:moveTo>
                  <a:cubicBezTo>
                    <a:pt x="52" y="12"/>
                    <a:pt x="40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2" y="46"/>
                    <a:pt x="52" y="46"/>
                    <a:pt x="52" y="46"/>
                  </a:cubicBezTo>
                  <a:lnTo>
                    <a:pt x="52" y="26"/>
                  </a:ln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Line 54"/>
            <p:cNvSpPr/>
            <p:nvPr/>
          </p:nvSpPr>
          <p:spPr>
            <a:xfrm>
              <a:off x="4890600" y="3627360"/>
              <a:ext cx="15768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Line 55"/>
            <p:cNvSpPr/>
            <p:nvPr/>
          </p:nvSpPr>
          <p:spPr>
            <a:xfrm>
              <a:off x="4890600" y="3841560"/>
              <a:ext cx="15768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Freeform 56_2"/>
            <p:cNvSpPr/>
            <p:nvPr/>
          </p:nvSpPr>
          <p:spPr>
            <a:xfrm>
              <a:off x="4908960" y="3776760"/>
              <a:ext cx="118800" cy="25560"/>
            </a:xfrm>
            <a:custGeom>
              <a:avLst/>
              <a:gdLst/>
              <a:ahLst/>
              <a:cxnLst/>
              <a:rect l="l" t="t" r="r" b="b"/>
              <a:pathLst>
                <a:path w="123" h="28">
                  <a:moveTo>
                    <a:pt x="0" y="28"/>
                  </a:moveTo>
                  <a:lnTo>
                    <a:pt x="33" y="28"/>
                  </a:lnTo>
                  <a:lnTo>
                    <a:pt x="62" y="0"/>
                  </a:lnTo>
                  <a:lnTo>
                    <a:pt x="90" y="28"/>
                  </a:lnTo>
                  <a:lnTo>
                    <a:pt x="123" y="28"/>
                  </a:ln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Line 57"/>
            <p:cNvSpPr/>
            <p:nvPr/>
          </p:nvSpPr>
          <p:spPr>
            <a:xfrm>
              <a:off x="4924080" y="3710880"/>
              <a:ext cx="9180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8" name="Group 82"/>
          <p:cNvGrpSpPr/>
          <p:nvPr/>
        </p:nvGrpSpPr>
        <p:grpSpPr>
          <a:xfrm>
            <a:off x="5262840" y="4636080"/>
            <a:ext cx="248400" cy="248040"/>
            <a:chOff x="5262840" y="4636080"/>
            <a:chExt cx="248400" cy="248040"/>
          </a:xfrm>
        </p:grpSpPr>
        <p:sp>
          <p:nvSpPr>
            <p:cNvPr id="309" name="Oval 287"/>
            <p:cNvSpPr/>
            <p:nvPr/>
          </p:nvSpPr>
          <p:spPr>
            <a:xfrm>
              <a:off x="5285880" y="4658400"/>
              <a:ext cx="200880" cy="200880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Line 288"/>
            <p:cNvSpPr/>
            <p:nvPr/>
          </p:nvSpPr>
          <p:spPr>
            <a:xfrm>
              <a:off x="5386680" y="4636080"/>
              <a:ext cx="360" cy="5328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Line 289"/>
            <p:cNvSpPr/>
            <p:nvPr/>
          </p:nvSpPr>
          <p:spPr>
            <a:xfrm>
              <a:off x="5262840" y="4760640"/>
              <a:ext cx="5364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Line 290"/>
            <p:cNvSpPr/>
            <p:nvPr/>
          </p:nvSpPr>
          <p:spPr>
            <a:xfrm flipV="1">
              <a:off x="5386680" y="4830480"/>
              <a:ext cx="360" cy="5364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Line 291"/>
            <p:cNvSpPr/>
            <p:nvPr/>
          </p:nvSpPr>
          <p:spPr>
            <a:xfrm flipH="1">
              <a:off x="5457960" y="4760640"/>
              <a:ext cx="5328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Oval 292"/>
            <p:cNvSpPr/>
            <p:nvPr/>
          </p:nvSpPr>
          <p:spPr>
            <a:xfrm>
              <a:off x="5365440" y="4715640"/>
              <a:ext cx="41760" cy="43200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Freeform 293"/>
            <p:cNvSpPr/>
            <p:nvPr/>
          </p:nvSpPr>
          <p:spPr>
            <a:xfrm>
              <a:off x="5342760" y="4760640"/>
              <a:ext cx="86760" cy="41760"/>
            </a:xfrm>
            <a:custGeom>
              <a:avLst/>
              <a:gdLst/>
              <a:ahLst/>
              <a:cxnLst/>
              <a:rect l="l" t="t" r="r" b="b"/>
              <a:pathLst>
                <a:path w="32" h="16">
                  <a:moveTo>
                    <a:pt x="3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6" name="Group 90"/>
          <p:cNvGrpSpPr/>
          <p:nvPr/>
        </p:nvGrpSpPr>
        <p:grpSpPr>
          <a:xfrm>
            <a:off x="9982800" y="2916360"/>
            <a:ext cx="210960" cy="211680"/>
            <a:chOff x="9982800" y="2916360"/>
            <a:chExt cx="210960" cy="211680"/>
          </a:xfrm>
        </p:grpSpPr>
        <p:sp>
          <p:nvSpPr>
            <p:cNvPr id="317" name="Freeform 115"/>
            <p:cNvSpPr/>
            <p:nvPr/>
          </p:nvSpPr>
          <p:spPr>
            <a:xfrm>
              <a:off x="9982800" y="2916360"/>
              <a:ext cx="210960" cy="211680"/>
            </a:xfrm>
            <a:custGeom>
              <a:avLst/>
              <a:gdLst/>
              <a:ahLst/>
              <a:cxnLst/>
              <a:rect l="l" t="t" r="r" b="b"/>
              <a:pathLst>
                <a:path w="92" h="92">
                  <a:moveTo>
                    <a:pt x="64" y="17"/>
                  </a:move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1" y="77"/>
                    <a:pt x="37" y="78"/>
                    <a:pt x="40" y="79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5" y="78"/>
                    <a:pt x="61" y="77"/>
                    <a:pt x="64" y="75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38"/>
                    <a:pt x="78" y="35"/>
                    <a:pt x="77" y="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Freeform 116"/>
            <p:cNvSpPr/>
            <p:nvPr/>
          </p:nvSpPr>
          <p:spPr>
            <a:xfrm>
              <a:off x="10049760" y="2916360"/>
              <a:ext cx="144000" cy="128520"/>
            </a:xfrm>
            <a:custGeom>
              <a:avLst/>
              <a:gdLst/>
              <a:ahLst/>
              <a:cxnLst/>
              <a:rect l="l" t="t" r="r" b="b"/>
              <a:pathLst>
                <a:path w="149" h="133">
                  <a:moveTo>
                    <a:pt x="149" y="0"/>
                  </a:moveTo>
                  <a:lnTo>
                    <a:pt x="43" y="133"/>
                  </a:lnTo>
                  <a:lnTo>
                    <a:pt x="0" y="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9" name="Group 93"/>
          <p:cNvGrpSpPr/>
          <p:nvPr/>
        </p:nvGrpSpPr>
        <p:grpSpPr>
          <a:xfrm>
            <a:off x="9569160" y="1845720"/>
            <a:ext cx="232920" cy="235080"/>
            <a:chOff x="9569160" y="1845720"/>
            <a:chExt cx="232920" cy="235080"/>
          </a:xfrm>
        </p:grpSpPr>
        <p:sp>
          <p:nvSpPr>
            <p:cNvPr id="320" name="Freeform 120"/>
            <p:cNvSpPr/>
            <p:nvPr/>
          </p:nvSpPr>
          <p:spPr>
            <a:xfrm>
              <a:off x="9569160" y="1845720"/>
              <a:ext cx="232920" cy="212400"/>
            </a:xfrm>
            <a:custGeom>
              <a:avLst/>
              <a:gdLst/>
              <a:ahLst/>
              <a:cxnLst/>
              <a:rect l="l" t="t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Line 121"/>
            <p:cNvSpPr/>
            <p:nvPr/>
          </p:nvSpPr>
          <p:spPr>
            <a:xfrm>
              <a:off x="9670680" y="2050560"/>
              <a:ext cx="3024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Line 122"/>
            <p:cNvSpPr/>
            <p:nvPr/>
          </p:nvSpPr>
          <p:spPr>
            <a:xfrm>
              <a:off x="9670680" y="2071080"/>
              <a:ext cx="3024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Line 123"/>
            <p:cNvSpPr/>
            <p:nvPr/>
          </p:nvSpPr>
          <p:spPr>
            <a:xfrm>
              <a:off x="9685800" y="2071080"/>
              <a:ext cx="360" cy="972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Freeform 124"/>
            <p:cNvSpPr/>
            <p:nvPr/>
          </p:nvSpPr>
          <p:spPr>
            <a:xfrm>
              <a:off x="9627480" y="1907280"/>
              <a:ext cx="115560" cy="120960"/>
            </a:xfrm>
            <a:custGeom>
              <a:avLst/>
              <a:gdLst/>
              <a:ahLst/>
              <a:cxnLst/>
              <a:rect l="l" t="t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5" name="Group 99"/>
          <p:cNvGrpSpPr/>
          <p:nvPr/>
        </p:nvGrpSpPr>
        <p:grpSpPr>
          <a:xfrm>
            <a:off x="9856080" y="3957120"/>
            <a:ext cx="234720" cy="235080"/>
            <a:chOff x="9856080" y="3957120"/>
            <a:chExt cx="234720" cy="235080"/>
          </a:xfrm>
        </p:grpSpPr>
        <p:sp>
          <p:nvSpPr>
            <p:cNvPr id="326" name="Oval 100"/>
            <p:cNvSpPr/>
            <p:nvPr/>
          </p:nvSpPr>
          <p:spPr>
            <a:xfrm>
              <a:off x="9856080" y="3957120"/>
              <a:ext cx="201960" cy="20304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Line 126"/>
            <p:cNvSpPr/>
            <p:nvPr/>
          </p:nvSpPr>
          <p:spPr>
            <a:xfrm>
              <a:off x="10029240" y="4130640"/>
              <a:ext cx="61560" cy="6156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Freeform 127"/>
            <p:cNvSpPr/>
            <p:nvPr/>
          </p:nvSpPr>
          <p:spPr>
            <a:xfrm>
              <a:off x="9891720" y="3992760"/>
              <a:ext cx="130680" cy="131760"/>
            </a:xfrm>
            <a:custGeom>
              <a:avLst/>
              <a:gdLst/>
              <a:ahLst/>
              <a:cxnLst/>
              <a:rect l="l" t="t" r="r" b="b"/>
              <a:pathLst>
                <a:path w="52" h="52">
                  <a:moveTo>
                    <a:pt x="46" y="44"/>
                  </a:moveTo>
                  <a:cubicBezTo>
                    <a:pt x="52" y="34"/>
                    <a:pt x="52" y="34"/>
                    <a:pt x="52" y="34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28"/>
                    <a:pt x="46" y="25"/>
                    <a:pt x="46" y="2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8" y="9"/>
                    <a:pt x="34" y="8"/>
                    <a:pt x="32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6" y="8"/>
                    <a:pt x="15" y="9"/>
                    <a:pt x="13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7"/>
                    <a:pt x="6" y="3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3"/>
                    <a:pt x="16" y="44"/>
                    <a:pt x="20" y="45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4"/>
                    <a:pt x="38" y="43"/>
                    <a:pt x="40" y="41"/>
                  </a:cubicBezTo>
                  <a:lnTo>
                    <a:pt x="46" y="4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Oval 103"/>
            <p:cNvSpPr/>
            <p:nvPr/>
          </p:nvSpPr>
          <p:spPr>
            <a:xfrm>
              <a:off x="9937800" y="4038840"/>
              <a:ext cx="38880" cy="388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0" name="Rectangle 104"/>
          <p:cNvSpPr/>
          <p:nvPr/>
        </p:nvSpPr>
        <p:spPr>
          <a:xfrm>
            <a:off x="3267720" y="4633920"/>
            <a:ext cx="158616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Role Based User Access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1" name="Rectangle 105"/>
          <p:cNvSpPr/>
          <p:nvPr/>
        </p:nvSpPr>
        <p:spPr>
          <a:xfrm>
            <a:off x="3267720" y="3458520"/>
            <a:ext cx="1162800" cy="5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Class Test and Exam dates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2" name="Rectangle 106"/>
          <p:cNvSpPr/>
          <p:nvPr/>
        </p:nvSpPr>
        <p:spPr>
          <a:xfrm>
            <a:off x="3267720" y="2385720"/>
            <a:ext cx="1286640" cy="5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To-do List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3" name="Rectangle 107"/>
          <p:cNvSpPr/>
          <p:nvPr/>
        </p:nvSpPr>
        <p:spPr>
          <a:xfrm>
            <a:off x="10511640" y="3798720"/>
            <a:ext cx="1287360" cy="5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Online-Class Link Address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4" name="Rectangle 109"/>
          <p:cNvSpPr/>
          <p:nvPr/>
        </p:nvSpPr>
        <p:spPr>
          <a:xfrm>
            <a:off x="10638360" y="2747520"/>
            <a:ext cx="1160640" cy="5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Individual Class Schedule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5" name="Rectangle 110"/>
          <p:cNvSpPr/>
          <p:nvPr/>
        </p:nvSpPr>
        <p:spPr>
          <a:xfrm>
            <a:off x="10223280" y="1687320"/>
            <a:ext cx="1575720" cy="5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Personal lecture Evaluation Sheet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6" name="Rectangle 106_0"/>
          <p:cNvSpPr/>
          <p:nvPr/>
        </p:nvSpPr>
        <p:spPr>
          <a:xfrm>
            <a:off x="4196160" y="1371600"/>
            <a:ext cx="1286640" cy="5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Notices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703440" y="2322720"/>
            <a:ext cx="2115000" cy="212400"/>
            <a:chOff x="703440" y="2322720"/>
            <a:chExt cx="2115000" cy="212400"/>
          </a:xfrm>
        </p:grpSpPr>
        <p:sp>
          <p:nvSpPr>
            <p:cNvPr id="338" name="TextBox 27_3"/>
            <p:cNvSpPr/>
            <p:nvPr/>
          </p:nvSpPr>
          <p:spPr>
            <a:xfrm>
              <a:off x="1060920" y="232272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339" name="Group 22_0"/>
            <p:cNvGrpSpPr/>
            <p:nvPr/>
          </p:nvGrpSpPr>
          <p:grpSpPr>
            <a:xfrm>
              <a:off x="703440" y="2322720"/>
              <a:ext cx="209880" cy="210240"/>
              <a:chOff x="703440" y="2322720"/>
              <a:chExt cx="209880" cy="210240"/>
            </a:xfrm>
          </p:grpSpPr>
          <p:sp>
            <p:nvSpPr>
              <p:cNvPr id="340" name="Freeform 120_1"/>
              <p:cNvSpPr/>
              <p:nvPr/>
            </p:nvSpPr>
            <p:spPr>
              <a:xfrm>
                <a:off x="703440" y="2322720"/>
                <a:ext cx="209880" cy="19044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1" name="Line 121_1"/>
              <p:cNvSpPr/>
              <p:nvPr/>
            </p:nvSpPr>
            <p:spPr>
              <a:xfrm>
                <a:off x="79524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2" name="Line 122_1"/>
              <p:cNvSpPr/>
              <p:nvPr/>
            </p:nvSpPr>
            <p:spPr>
              <a:xfrm>
                <a:off x="79524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3" name="Line 123_1"/>
              <p:cNvSpPr/>
              <p:nvPr/>
            </p:nvSpPr>
            <p:spPr>
              <a:xfrm>
                <a:off x="80892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4" name="Freeform 124_1"/>
              <p:cNvSpPr/>
              <p:nvPr/>
            </p:nvSpPr>
            <p:spPr>
              <a:xfrm>
                <a:off x="756000" y="2377440"/>
                <a:ext cx="104040" cy="10836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45" name="Group 344"/>
          <p:cNvGrpSpPr/>
          <p:nvPr/>
        </p:nvGrpSpPr>
        <p:grpSpPr>
          <a:xfrm>
            <a:off x="703800" y="2825280"/>
            <a:ext cx="2115000" cy="219240"/>
            <a:chOff x="703800" y="2825280"/>
            <a:chExt cx="2115000" cy="219240"/>
          </a:xfrm>
        </p:grpSpPr>
        <p:sp>
          <p:nvSpPr>
            <p:cNvPr id="346" name="TextBox 104"/>
            <p:cNvSpPr/>
            <p:nvPr/>
          </p:nvSpPr>
          <p:spPr>
            <a:xfrm>
              <a:off x="1061280" y="282528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347" name="Picture 346"/>
            <p:cNvPicPr/>
            <p:nvPr/>
          </p:nvPicPr>
          <p:blipFill>
            <a:blip r:embed="rId3"/>
            <a:stretch/>
          </p:blipFill>
          <p:spPr>
            <a:xfrm>
              <a:off x="703800" y="2834640"/>
              <a:ext cx="209880" cy="209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48" name="Group 347"/>
          <p:cNvGrpSpPr/>
          <p:nvPr/>
        </p:nvGrpSpPr>
        <p:grpSpPr>
          <a:xfrm>
            <a:off x="740160" y="3327480"/>
            <a:ext cx="2078640" cy="212400"/>
            <a:chOff x="740160" y="3327480"/>
            <a:chExt cx="2078640" cy="212400"/>
          </a:xfrm>
        </p:grpSpPr>
        <p:sp>
          <p:nvSpPr>
            <p:cNvPr id="349" name="TextBox 32"/>
            <p:cNvSpPr/>
            <p:nvPr/>
          </p:nvSpPr>
          <p:spPr>
            <a:xfrm>
              <a:off x="1061280" y="332748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350" name="Picture 349"/>
            <p:cNvPicPr/>
            <p:nvPr/>
          </p:nvPicPr>
          <p:blipFill>
            <a:blip r:embed="rId4"/>
            <a:stretch/>
          </p:blipFill>
          <p:spPr>
            <a:xfrm>
              <a:off x="740160" y="3337560"/>
              <a:ext cx="145800" cy="200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1" name="Group 350"/>
          <p:cNvGrpSpPr/>
          <p:nvPr/>
        </p:nvGrpSpPr>
        <p:grpSpPr>
          <a:xfrm>
            <a:off x="703800" y="3830040"/>
            <a:ext cx="2115000" cy="212400"/>
            <a:chOff x="703800" y="3830040"/>
            <a:chExt cx="2115000" cy="212400"/>
          </a:xfrm>
        </p:grpSpPr>
        <p:sp>
          <p:nvSpPr>
            <p:cNvPr id="352" name="TextBox 51"/>
            <p:cNvSpPr/>
            <p:nvPr/>
          </p:nvSpPr>
          <p:spPr>
            <a:xfrm>
              <a:off x="1061280" y="383004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353" name="Picture 352"/>
            <p:cNvPicPr/>
            <p:nvPr/>
          </p:nvPicPr>
          <p:blipFill>
            <a:blip r:embed="rId5"/>
            <a:stretch/>
          </p:blipFill>
          <p:spPr>
            <a:xfrm>
              <a:off x="703800" y="3831480"/>
              <a:ext cx="209880" cy="209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4" name="Group 353"/>
          <p:cNvGrpSpPr/>
          <p:nvPr/>
        </p:nvGrpSpPr>
        <p:grpSpPr>
          <a:xfrm>
            <a:off x="722160" y="4332600"/>
            <a:ext cx="2096640" cy="212400"/>
            <a:chOff x="722160" y="4332600"/>
            <a:chExt cx="2096640" cy="212400"/>
          </a:xfrm>
        </p:grpSpPr>
        <p:sp>
          <p:nvSpPr>
            <p:cNvPr id="355" name="TextBox 58_2"/>
            <p:cNvSpPr/>
            <p:nvPr/>
          </p:nvSpPr>
          <p:spPr>
            <a:xfrm>
              <a:off x="1061280" y="433260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356" name="Picture 355"/>
            <p:cNvPicPr/>
            <p:nvPr/>
          </p:nvPicPr>
          <p:blipFill>
            <a:blip r:embed="rId6"/>
            <a:stretch/>
          </p:blipFill>
          <p:spPr>
            <a:xfrm>
              <a:off x="722160" y="4348080"/>
              <a:ext cx="182520" cy="191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57" name="TextBox 356"/>
          <p:cNvSpPr txBox="1"/>
          <p:nvPr/>
        </p:nvSpPr>
        <p:spPr>
          <a:xfrm>
            <a:off x="11658960" y="6400800"/>
            <a:ext cx="228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Oval 7"/>
          <p:cNvSpPr/>
          <p:nvPr/>
        </p:nvSpPr>
        <p:spPr>
          <a:xfrm>
            <a:off x="6882840" y="2599560"/>
            <a:ext cx="1516320" cy="151668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Rectangle 2_0"/>
          <p:cNvSpPr/>
          <p:nvPr/>
        </p:nvSpPr>
        <p:spPr>
          <a:xfrm>
            <a:off x="360" y="0"/>
            <a:ext cx="2838600" cy="685512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0" name="Group 3_0"/>
          <p:cNvGrpSpPr/>
          <p:nvPr/>
        </p:nvGrpSpPr>
        <p:grpSpPr>
          <a:xfrm>
            <a:off x="375480" y="3553200"/>
            <a:ext cx="2462760" cy="763200"/>
            <a:chOff x="375480" y="3553200"/>
            <a:chExt cx="2462760" cy="763200"/>
          </a:xfrm>
        </p:grpSpPr>
        <p:sp>
          <p:nvSpPr>
            <p:cNvPr id="361" name="Rectangle: Top Corners Rounded 4_0"/>
            <p:cNvSpPr/>
            <p:nvPr/>
          </p:nvSpPr>
          <p:spPr>
            <a:xfrm rot="16200000">
              <a:off x="1358640" y="2708640"/>
              <a:ext cx="495720" cy="2462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Freeform 95_0"/>
            <p:cNvSpPr/>
            <p:nvPr/>
          </p:nvSpPr>
          <p:spPr>
            <a:xfrm>
              <a:off x="2702880" y="3553200"/>
              <a:ext cx="135360" cy="13500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Freeform 95_1"/>
            <p:cNvSpPr/>
            <p:nvPr/>
          </p:nvSpPr>
          <p:spPr>
            <a:xfrm flipV="1">
              <a:off x="2702880" y="4181040"/>
              <a:ext cx="135360" cy="13500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4" name="TextBox 7_0"/>
          <p:cNvSpPr/>
          <p:nvPr/>
        </p:nvSpPr>
        <p:spPr>
          <a:xfrm>
            <a:off x="705960" y="1305360"/>
            <a:ext cx="210924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9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365" name="Group 364"/>
          <p:cNvGrpSpPr/>
          <p:nvPr/>
        </p:nvGrpSpPr>
        <p:grpSpPr>
          <a:xfrm>
            <a:off x="712800" y="1820520"/>
            <a:ext cx="2106000" cy="219600"/>
            <a:chOff x="712800" y="1820520"/>
            <a:chExt cx="2106000" cy="219600"/>
          </a:xfrm>
        </p:grpSpPr>
        <p:sp>
          <p:nvSpPr>
            <p:cNvPr id="366" name="TextBox 2069"/>
            <p:cNvSpPr/>
            <p:nvPr/>
          </p:nvSpPr>
          <p:spPr>
            <a:xfrm>
              <a:off x="1061280" y="182052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367" name="Group 2085_1"/>
            <p:cNvGrpSpPr/>
            <p:nvPr/>
          </p:nvGrpSpPr>
          <p:grpSpPr>
            <a:xfrm>
              <a:off x="712800" y="1829160"/>
              <a:ext cx="212040" cy="210960"/>
              <a:chOff x="712800" y="1829160"/>
              <a:chExt cx="212040" cy="210960"/>
            </a:xfrm>
          </p:grpSpPr>
          <p:sp>
            <p:nvSpPr>
              <p:cNvPr id="368" name="Freeform 46_1"/>
              <p:cNvSpPr/>
              <p:nvPr/>
            </p:nvSpPr>
            <p:spPr>
              <a:xfrm>
                <a:off x="712800" y="1829160"/>
                <a:ext cx="21204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9" name="Freeform 47_1"/>
              <p:cNvSpPr/>
              <p:nvPr/>
            </p:nvSpPr>
            <p:spPr>
              <a:xfrm>
                <a:off x="744120" y="2005560"/>
                <a:ext cx="149760" cy="3456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70" name="Group 62_2"/>
          <p:cNvGrpSpPr/>
          <p:nvPr/>
        </p:nvGrpSpPr>
        <p:grpSpPr>
          <a:xfrm>
            <a:off x="716400" y="4835160"/>
            <a:ext cx="2102400" cy="212400"/>
            <a:chOff x="716400" y="4835160"/>
            <a:chExt cx="2102400" cy="212400"/>
          </a:xfrm>
        </p:grpSpPr>
        <p:sp>
          <p:nvSpPr>
            <p:cNvPr id="371" name="TextBox 63_2"/>
            <p:cNvSpPr/>
            <p:nvPr/>
          </p:nvSpPr>
          <p:spPr>
            <a:xfrm>
              <a:off x="1061280" y="483516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Contact Us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372" name="Group 64_2"/>
            <p:cNvGrpSpPr/>
            <p:nvPr/>
          </p:nvGrpSpPr>
          <p:grpSpPr>
            <a:xfrm>
              <a:off x="716400" y="4845240"/>
              <a:ext cx="191520" cy="191520"/>
              <a:chOff x="716400" y="4845240"/>
              <a:chExt cx="191520" cy="191520"/>
            </a:xfrm>
          </p:grpSpPr>
          <p:sp>
            <p:nvSpPr>
              <p:cNvPr id="373" name="Freeform 82_2"/>
              <p:cNvSpPr/>
              <p:nvPr/>
            </p:nvSpPr>
            <p:spPr>
              <a:xfrm>
                <a:off x="716400" y="4845240"/>
                <a:ext cx="191520" cy="1915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4" name="Freeform 83_2"/>
              <p:cNvSpPr/>
              <p:nvPr/>
            </p:nvSpPr>
            <p:spPr>
              <a:xfrm>
                <a:off x="783720" y="4892040"/>
                <a:ext cx="56880" cy="8172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5" name="Oval 84_2"/>
              <p:cNvSpPr/>
              <p:nvPr/>
            </p:nvSpPr>
            <p:spPr>
              <a:xfrm>
                <a:off x="805320" y="4984200"/>
                <a:ext cx="13680" cy="1440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76" name="Oval 11"/>
          <p:cNvSpPr/>
          <p:nvPr/>
        </p:nvSpPr>
        <p:spPr>
          <a:xfrm>
            <a:off x="6405480" y="1859400"/>
            <a:ext cx="633960" cy="633960"/>
          </a:xfrm>
          <a:prstGeom prst="ellipse">
            <a:avLst/>
          </a:prstGeom>
          <a:gradFill rotWithShape="0">
            <a:gsLst>
              <a:gs pos="0">
                <a:srgbClr val="CEDC00"/>
              </a:gs>
              <a:gs pos="100000">
                <a:srgbClr val="F0FF29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Oval 12"/>
          <p:cNvSpPr/>
          <p:nvPr/>
        </p:nvSpPr>
        <p:spPr>
          <a:xfrm>
            <a:off x="6405480" y="4164840"/>
            <a:ext cx="633960" cy="63396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Oval 13"/>
          <p:cNvSpPr/>
          <p:nvPr/>
        </p:nvSpPr>
        <p:spPr>
          <a:xfrm>
            <a:off x="8258400" y="1859400"/>
            <a:ext cx="633960" cy="63396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Oval 14_0"/>
          <p:cNvSpPr/>
          <p:nvPr/>
        </p:nvSpPr>
        <p:spPr>
          <a:xfrm>
            <a:off x="8258400" y="4164840"/>
            <a:ext cx="633960" cy="633960"/>
          </a:xfrm>
          <a:prstGeom prst="ellipse">
            <a:avLst/>
          </a:prstGeom>
          <a:gradFill rotWithShape="0">
            <a:gsLst>
              <a:gs pos="0">
                <a:srgbClr val="CEDC00"/>
              </a:gs>
              <a:gs pos="100000">
                <a:srgbClr val="F0FF29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19"/>
          <p:cNvGrpSpPr/>
          <p:nvPr/>
        </p:nvGrpSpPr>
        <p:grpSpPr>
          <a:xfrm>
            <a:off x="6597000" y="2050560"/>
            <a:ext cx="253080" cy="253440"/>
            <a:chOff x="6597000" y="2050560"/>
            <a:chExt cx="253080" cy="253440"/>
          </a:xfrm>
        </p:grpSpPr>
        <p:sp>
          <p:nvSpPr>
            <p:cNvPr id="381" name="Oval 183_0"/>
            <p:cNvSpPr/>
            <p:nvPr/>
          </p:nvSpPr>
          <p:spPr>
            <a:xfrm>
              <a:off x="6597000" y="2050560"/>
              <a:ext cx="173520" cy="1746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Line 184_0"/>
            <p:cNvSpPr/>
            <p:nvPr/>
          </p:nvSpPr>
          <p:spPr>
            <a:xfrm>
              <a:off x="6747840" y="2202480"/>
              <a:ext cx="102240" cy="10152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83" name="Group 22"/>
          <p:cNvGrpSpPr/>
          <p:nvPr/>
        </p:nvGrpSpPr>
        <p:grpSpPr>
          <a:xfrm>
            <a:off x="8436960" y="2037960"/>
            <a:ext cx="276840" cy="278640"/>
            <a:chOff x="8436960" y="2037960"/>
            <a:chExt cx="276840" cy="278640"/>
          </a:xfrm>
        </p:grpSpPr>
        <p:sp>
          <p:nvSpPr>
            <p:cNvPr id="384" name="Freeform 120_0"/>
            <p:cNvSpPr/>
            <p:nvPr/>
          </p:nvSpPr>
          <p:spPr>
            <a:xfrm>
              <a:off x="8436960" y="2037960"/>
              <a:ext cx="276840" cy="252360"/>
            </a:xfrm>
            <a:custGeom>
              <a:avLst/>
              <a:gdLst/>
              <a:ahLst/>
              <a:cxnLst/>
              <a:rect l="l" t="t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Line 121_0"/>
            <p:cNvSpPr/>
            <p:nvPr/>
          </p:nvSpPr>
          <p:spPr>
            <a:xfrm>
              <a:off x="8558280" y="2280600"/>
              <a:ext cx="36000" cy="36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Line 122_0"/>
            <p:cNvSpPr/>
            <p:nvPr/>
          </p:nvSpPr>
          <p:spPr>
            <a:xfrm>
              <a:off x="8558280" y="2305080"/>
              <a:ext cx="36000" cy="36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Line 123_0"/>
            <p:cNvSpPr/>
            <p:nvPr/>
          </p:nvSpPr>
          <p:spPr>
            <a:xfrm>
              <a:off x="8576280" y="2305080"/>
              <a:ext cx="360" cy="1152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Freeform 124_0"/>
            <p:cNvSpPr/>
            <p:nvPr/>
          </p:nvSpPr>
          <p:spPr>
            <a:xfrm>
              <a:off x="8506080" y="2110680"/>
              <a:ext cx="137520" cy="143640"/>
            </a:xfrm>
            <a:custGeom>
              <a:avLst/>
              <a:gdLst/>
              <a:ahLst/>
              <a:cxnLst/>
              <a:rect l="l" t="t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89" name="Group 28_0"/>
          <p:cNvGrpSpPr/>
          <p:nvPr/>
        </p:nvGrpSpPr>
        <p:grpSpPr>
          <a:xfrm>
            <a:off x="8434440" y="4341240"/>
            <a:ext cx="281520" cy="281520"/>
            <a:chOff x="8434440" y="4341240"/>
            <a:chExt cx="281520" cy="281520"/>
          </a:xfrm>
        </p:grpSpPr>
        <p:sp>
          <p:nvSpPr>
            <p:cNvPr id="390" name="Oval 29"/>
            <p:cNvSpPr/>
            <p:nvPr/>
          </p:nvSpPr>
          <p:spPr>
            <a:xfrm>
              <a:off x="8495640" y="4489560"/>
              <a:ext cx="72000" cy="72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Oval 30"/>
            <p:cNvSpPr/>
            <p:nvPr/>
          </p:nvSpPr>
          <p:spPr>
            <a:xfrm>
              <a:off x="8643960" y="4377600"/>
              <a:ext cx="34200" cy="356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Freeform 66_4"/>
            <p:cNvSpPr/>
            <p:nvPr/>
          </p:nvSpPr>
          <p:spPr>
            <a:xfrm>
              <a:off x="8434440" y="4426920"/>
              <a:ext cx="195840" cy="195840"/>
            </a:xfrm>
            <a:custGeom>
              <a:avLst/>
              <a:gdLst/>
              <a:ahLst/>
              <a:cxnLst/>
              <a:rect l="l" t="t" r="r" b="b"/>
              <a:pathLst>
                <a:path w="64" h="64">
                  <a:moveTo>
                    <a:pt x="58" y="32"/>
                  </a:moveTo>
                  <a:cubicBezTo>
                    <a:pt x="58" y="30"/>
                    <a:pt x="58" y="28"/>
                    <a:pt x="57" y="27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0"/>
                    <a:pt x="44" y="8"/>
                    <a:pt x="40" y="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30"/>
                    <a:pt x="6" y="32"/>
                  </a:cubicBezTo>
                  <a:cubicBezTo>
                    <a:pt x="6" y="34"/>
                    <a:pt x="6" y="36"/>
                    <a:pt x="7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4"/>
                    <a:pt x="20" y="56"/>
                    <a:pt x="24" y="5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4" y="56"/>
                    <a:pt x="47" y="54"/>
                    <a:pt x="50" y="5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6"/>
                    <a:pt x="58" y="34"/>
                    <a:pt x="58" y="32"/>
                  </a:cubicBez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Freeform 67_0"/>
            <p:cNvSpPr/>
            <p:nvPr/>
          </p:nvSpPr>
          <p:spPr>
            <a:xfrm>
              <a:off x="8607600" y="4341240"/>
              <a:ext cx="108360" cy="108360"/>
            </a:xfrm>
            <a:custGeom>
              <a:avLst/>
              <a:gdLst/>
              <a:ahLst/>
              <a:cxnLst/>
              <a:rect l="l" t="t" r="r" b="b"/>
              <a:pathLst>
                <a:path w="36" h="36">
                  <a:moveTo>
                    <a:pt x="32" y="18"/>
                  </a:moveTo>
                  <a:cubicBezTo>
                    <a:pt x="32" y="17"/>
                    <a:pt x="32" y="16"/>
                    <a:pt x="32" y="1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6"/>
                    <a:pt x="24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0"/>
                    <a:pt x="12" y="31"/>
                    <a:pt x="14" y="3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4" y="31"/>
                    <a:pt x="26" y="30"/>
                    <a:pt x="2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94" name="Group 33_3"/>
          <p:cNvGrpSpPr/>
          <p:nvPr/>
        </p:nvGrpSpPr>
        <p:grpSpPr>
          <a:xfrm>
            <a:off x="6564960" y="4393080"/>
            <a:ext cx="315360" cy="177120"/>
            <a:chOff x="6564960" y="4393080"/>
            <a:chExt cx="315360" cy="177120"/>
          </a:xfrm>
        </p:grpSpPr>
        <p:sp>
          <p:nvSpPr>
            <p:cNvPr id="395" name="Oval 146_0"/>
            <p:cNvSpPr/>
            <p:nvPr/>
          </p:nvSpPr>
          <p:spPr>
            <a:xfrm>
              <a:off x="6564960" y="4393080"/>
              <a:ext cx="315360" cy="17712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Oval 147_0"/>
            <p:cNvSpPr/>
            <p:nvPr/>
          </p:nvSpPr>
          <p:spPr>
            <a:xfrm>
              <a:off x="6668280" y="4426560"/>
              <a:ext cx="108720" cy="10872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Freeform 148_0"/>
            <p:cNvSpPr/>
            <p:nvPr/>
          </p:nvSpPr>
          <p:spPr>
            <a:xfrm>
              <a:off x="6696000" y="4454280"/>
              <a:ext cx="53280" cy="53280"/>
            </a:xfrm>
            <a:custGeom>
              <a:avLst/>
              <a:gdLst/>
              <a:ahLst/>
              <a:cxnLst/>
              <a:rect l="l" t="t" r="r" b="b"/>
              <a:pathLst>
                <a:path w="16" h="16">
                  <a:moveTo>
                    <a:pt x="8" y="0"/>
                  </a:move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98" name="Rectangle: Rounded Corners 37"/>
          <p:cNvSpPr/>
          <p:nvPr/>
        </p:nvSpPr>
        <p:spPr>
          <a:xfrm>
            <a:off x="3461760" y="1572120"/>
            <a:ext cx="2472120" cy="319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EDC00"/>
              </a:gs>
              <a:gs pos="100000">
                <a:srgbClr val="F0FF29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Operating System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99" name="Rectangle: Rounded Corners 38"/>
          <p:cNvSpPr/>
          <p:nvPr/>
        </p:nvSpPr>
        <p:spPr>
          <a:xfrm>
            <a:off x="3461760" y="3344040"/>
            <a:ext cx="2472120" cy="319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Language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0" name="Straight Connector 39_8"/>
          <p:cNvSpPr/>
          <p:nvPr/>
        </p:nvSpPr>
        <p:spPr>
          <a:xfrm>
            <a:off x="8260920" y="4138560"/>
            <a:ext cx="90720" cy="1195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Straight Connector 42"/>
          <p:cNvSpPr/>
          <p:nvPr/>
        </p:nvSpPr>
        <p:spPr>
          <a:xfrm>
            <a:off x="6948360" y="2408400"/>
            <a:ext cx="94320" cy="1245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Straight Connector 48"/>
          <p:cNvSpPr/>
          <p:nvPr/>
        </p:nvSpPr>
        <p:spPr>
          <a:xfrm flipH="1">
            <a:off x="8238960" y="2408400"/>
            <a:ext cx="112680" cy="14868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Straight Connector 49_0"/>
          <p:cNvSpPr/>
          <p:nvPr/>
        </p:nvSpPr>
        <p:spPr>
          <a:xfrm flipV="1">
            <a:off x="6930000" y="4151520"/>
            <a:ext cx="80280" cy="1065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Oval 50"/>
          <p:cNvSpPr/>
          <p:nvPr/>
        </p:nvSpPr>
        <p:spPr>
          <a:xfrm>
            <a:off x="6626160" y="2348280"/>
            <a:ext cx="2018520" cy="201924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Rectangle: Rounded Corners 56"/>
          <p:cNvSpPr/>
          <p:nvPr/>
        </p:nvSpPr>
        <p:spPr>
          <a:xfrm>
            <a:off x="9348480" y="1572120"/>
            <a:ext cx="2472120" cy="319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EDC00"/>
              </a:gs>
              <a:gs pos="100000">
                <a:srgbClr val="F0FF29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Hardware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6" name="Rectangle: Rounded Corners 57"/>
          <p:cNvSpPr/>
          <p:nvPr/>
        </p:nvSpPr>
        <p:spPr>
          <a:xfrm>
            <a:off x="9348480" y="3344040"/>
            <a:ext cx="2472120" cy="319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Software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7" name="Rectangle 58"/>
          <p:cNvSpPr/>
          <p:nvPr/>
        </p:nvSpPr>
        <p:spPr>
          <a:xfrm>
            <a:off x="3461760" y="2041200"/>
            <a:ext cx="248796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Any as it is a Web-Based Application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8" name="Rectangle 59"/>
          <p:cNvSpPr/>
          <p:nvPr/>
        </p:nvSpPr>
        <p:spPr>
          <a:xfrm>
            <a:off x="3461760" y="3880800"/>
            <a:ext cx="2487960" cy="145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Java Script (JS)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Hyper Text Markup Language (HTML)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Cascading Style Sheet (CSS)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Structured Query Language (SQL)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9" name="Rectangle 60"/>
          <p:cNvSpPr/>
          <p:nvPr/>
        </p:nvSpPr>
        <p:spPr>
          <a:xfrm>
            <a:off x="9348480" y="2041200"/>
            <a:ext cx="248796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Database Server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Website Hosting Server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10" name="Rectangle 61"/>
          <p:cNvSpPr/>
          <p:nvPr/>
        </p:nvSpPr>
        <p:spPr>
          <a:xfrm>
            <a:off x="9348480" y="3880800"/>
            <a:ext cx="248796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Browser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IDE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MySQL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11" name="TextBox 276_1"/>
          <p:cNvSpPr/>
          <p:nvPr/>
        </p:nvSpPr>
        <p:spPr>
          <a:xfrm>
            <a:off x="7113600" y="3142800"/>
            <a:ext cx="1055160" cy="42552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Technical Requirements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412" name="Group 411"/>
          <p:cNvGrpSpPr/>
          <p:nvPr/>
        </p:nvGrpSpPr>
        <p:grpSpPr>
          <a:xfrm>
            <a:off x="703800" y="2322720"/>
            <a:ext cx="2115000" cy="212400"/>
            <a:chOff x="703800" y="2322720"/>
            <a:chExt cx="2115000" cy="212400"/>
          </a:xfrm>
        </p:grpSpPr>
        <p:sp>
          <p:nvSpPr>
            <p:cNvPr id="413" name="TextBox 27_3"/>
            <p:cNvSpPr/>
            <p:nvPr/>
          </p:nvSpPr>
          <p:spPr>
            <a:xfrm>
              <a:off x="1061280" y="232272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414" name="Group 22_0"/>
            <p:cNvGrpSpPr/>
            <p:nvPr/>
          </p:nvGrpSpPr>
          <p:grpSpPr>
            <a:xfrm>
              <a:off x="703800" y="2322720"/>
              <a:ext cx="209880" cy="210240"/>
              <a:chOff x="703800" y="2322720"/>
              <a:chExt cx="209880" cy="210240"/>
            </a:xfrm>
          </p:grpSpPr>
          <p:sp>
            <p:nvSpPr>
              <p:cNvPr id="415" name="Freeform 120_1"/>
              <p:cNvSpPr/>
              <p:nvPr/>
            </p:nvSpPr>
            <p:spPr>
              <a:xfrm>
                <a:off x="703800" y="2322720"/>
                <a:ext cx="209880" cy="19044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6" name="Line 121_1"/>
              <p:cNvSpPr/>
              <p:nvPr/>
            </p:nvSpPr>
            <p:spPr>
              <a:xfrm>
                <a:off x="79596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7" name="Line 122_1"/>
              <p:cNvSpPr/>
              <p:nvPr/>
            </p:nvSpPr>
            <p:spPr>
              <a:xfrm>
                <a:off x="79596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8" name="Line 123_1"/>
              <p:cNvSpPr/>
              <p:nvPr/>
            </p:nvSpPr>
            <p:spPr>
              <a:xfrm>
                <a:off x="80964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9" name="Freeform 124_1"/>
              <p:cNvSpPr/>
              <p:nvPr/>
            </p:nvSpPr>
            <p:spPr>
              <a:xfrm>
                <a:off x="756360" y="2377440"/>
                <a:ext cx="104040" cy="10836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20" name="Group 419"/>
          <p:cNvGrpSpPr/>
          <p:nvPr/>
        </p:nvGrpSpPr>
        <p:grpSpPr>
          <a:xfrm>
            <a:off x="703800" y="2825280"/>
            <a:ext cx="2115000" cy="219240"/>
            <a:chOff x="703800" y="2825280"/>
            <a:chExt cx="2115000" cy="219240"/>
          </a:xfrm>
        </p:grpSpPr>
        <p:sp>
          <p:nvSpPr>
            <p:cNvPr id="421" name="TextBox 104"/>
            <p:cNvSpPr/>
            <p:nvPr/>
          </p:nvSpPr>
          <p:spPr>
            <a:xfrm>
              <a:off x="1061280" y="282528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422" name="Picture 421"/>
            <p:cNvPicPr/>
            <p:nvPr/>
          </p:nvPicPr>
          <p:blipFill>
            <a:blip r:embed="rId3"/>
            <a:stretch/>
          </p:blipFill>
          <p:spPr>
            <a:xfrm>
              <a:off x="703800" y="2834640"/>
              <a:ext cx="209880" cy="209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23" name="Group 422"/>
          <p:cNvGrpSpPr/>
          <p:nvPr/>
        </p:nvGrpSpPr>
        <p:grpSpPr>
          <a:xfrm>
            <a:off x="740160" y="3327480"/>
            <a:ext cx="2078640" cy="212400"/>
            <a:chOff x="740160" y="3327480"/>
            <a:chExt cx="2078640" cy="212400"/>
          </a:xfrm>
        </p:grpSpPr>
        <p:pic>
          <p:nvPicPr>
            <p:cNvPr id="424" name="Picture 423"/>
            <p:cNvPicPr/>
            <p:nvPr/>
          </p:nvPicPr>
          <p:blipFill>
            <a:blip r:embed="rId4"/>
            <a:stretch/>
          </p:blipFill>
          <p:spPr>
            <a:xfrm>
              <a:off x="740160" y="3337560"/>
              <a:ext cx="145800" cy="200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5" name="TextBox 32"/>
            <p:cNvSpPr/>
            <p:nvPr/>
          </p:nvSpPr>
          <p:spPr>
            <a:xfrm>
              <a:off x="1061280" y="332748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703800" y="3830040"/>
            <a:ext cx="2115000" cy="212400"/>
            <a:chOff x="703800" y="3830040"/>
            <a:chExt cx="2115000" cy="212400"/>
          </a:xfrm>
        </p:grpSpPr>
        <p:sp>
          <p:nvSpPr>
            <p:cNvPr id="427" name="TextBox 51_2"/>
            <p:cNvSpPr/>
            <p:nvPr/>
          </p:nvSpPr>
          <p:spPr>
            <a:xfrm>
              <a:off x="1061280" y="383004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428" name="Picture 427"/>
            <p:cNvPicPr/>
            <p:nvPr/>
          </p:nvPicPr>
          <p:blipFill>
            <a:blip r:embed="rId5"/>
            <a:stretch/>
          </p:blipFill>
          <p:spPr>
            <a:xfrm>
              <a:off x="703800" y="3831480"/>
              <a:ext cx="209880" cy="209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29" name="Group 428"/>
          <p:cNvGrpSpPr/>
          <p:nvPr/>
        </p:nvGrpSpPr>
        <p:grpSpPr>
          <a:xfrm>
            <a:off x="722160" y="4332600"/>
            <a:ext cx="2096640" cy="212400"/>
            <a:chOff x="722160" y="4332600"/>
            <a:chExt cx="2096640" cy="212400"/>
          </a:xfrm>
        </p:grpSpPr>
        <p:sp>
          <p:nvSpPr>
            <p:cNvPr id="430" name="TextBox 58_2"/>
            <p:cNvSpPr/>
            <p:nvPr/>
          </p:nvSpPr>
          <p:spPr>
            <a:xfrm>
              <a:off x="1061280" y="433260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431" name="Picture 430"/>
            <p:cNvPicPr/>
            <p:nvPr/>
          </p:nvPicPr>
          <p:blipFill>
            <a:blip r:embed="rId6"/>
            <a:stretch/>
          </p:blipFill>
          <p:spPr>
            <a:xfrm>
              <a:off x="722160" y="4348080"/>
              <a:ext cx="182520" cy="191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32" name="TextBox 431"/>
          <p:cNvSpPr txBox="1"/>
          <p:nvPr/>
        </p:nvSpPr>
        <p:spPr>
          <a:xfrm>
            <a:off x="11658960" y="6400800"/>
            <a:ext cx="228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4" y="1629588"/>
            <a:ext cx="11386245" cy="42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3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ERD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35" y="1191985"/>
            <a:ext cx="9183886" cy="523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Rectangle 2"/>
          <p:cNvSpPr/>
          <p:nvPr/>
        </p:nvSpPr>
        <p:spPr>
          <a:xfrm>
            <a:off x="360" y="0"/>
            <a:ext cx="2838600" cy="685512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4" name="Group 3"/>
          <p:cNvGrpSpPr/>
          <p:nvPr/>
        </p:nvGrpSpPr>
        <p:grpSpPr>
          <a:xfrm>
            <a:off x="375840" y="4557960"/>
            <a:ext cx="2462400" cy="763560"/>
            <a:chOff x="375840" y="4557960"/>
            <a:chExt cx="2462400" cy="763560"/>
          </a:xfrm>
        </p:grpSpPr>
        <p:sp>
          <p:nvSpPr>
            <p:cNvPr id="575" name="Rectangle: Top Corners Rounded 4"/>
            <p:cNvSpPr/>
            <p:nvPr/>
          </p:nvSpPr>
          <p:spPr>
            <a:xfrm rot="16200000">
              <a:off x="1359000" y="3713760"/>
              <a:ext cx="495720" cy="2462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" name="Freeform 95"/>
            <p:cNvSpPr/>
            <p:nvPr/>
          </p:nvSpPr>
          <p:spPr>
            <a:xfrm>
              <a:off x="2702880" y="4557960"/>
              <a:ext cx="135360" cy="13500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Freeform 95"/>
            <p:cNvSpPr/>
            <p:nvPr/>
          </p:nvSpPr>
          <p:spPr>
            <a:xfrm flipV="1">
              <a:off x="2702880" y="5186160"/>
              <a:ext cx="135360" cy="13500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78" name="TextBox 7"/>
          <p:cNvSpPr/>
          <p:nvPr/>
        </p:nvSpPr>
        <p:spPr>
          <a:xfrm>
            <a:off x="705960" y="1305360"/>
            <a:ext cx="210924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9" dirty="0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579" name="Group 62"/>
          <p:cNvGrpSpPr/>
          <p:nvPr/>
        </p:nvGrpSpPr>
        <p:grpSpPr>
          <a:xfrm>
            <a:off x="716400" y="4835160"/>
            <a:ext cx="2102400" cy="212400"/>
            <a:chOff x="716400" y="4835160"/>
            <a:chExt cx="2102400" cy="212400"/>
          </a:xfrm>
        </p:grpSpPr>
        <p:sp>
          <p:nvSpPr>
            <p:cNvPr id="580" name="TextBox 63"/>
            <p:cNvSpPr/>
            <p:nvPr/>
          </p:nvSpPr>
          <p:spPr>
            <a:xfrm>
              <a:off x="1061280" y="483516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Contact Us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581" name="Group 64"/>
            <p:cNvGrpSpPr/>
            <p:nvPr/>
          </p:nvGrpSpPr>
          <p:grpSpPr>
            <a:xfrm>
              <a:off x="716400" y="4845240"/>
              <a:ext cx="191520" cy="191520"/>
              <a:chOff x="716400" y="4845240"/>
              <a:chExt cx="191520" cy="191520"/>
            </a:xfrm>
          </p:grpSpPr>
          <p:sp>
            <p:nvSpPr>
              <p:cNvPr id="582" name="Freeform 82"/>
              <p:cNvSpPr/>
              <p:nvPr/>
            </p:nvSpPr>
            <p:spPr>
              <a:xfrm>
                <a:off x="716400" y="4845240"/>
                <a:ext cx="191520" cy="1915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3" name="Freeform 83"/>
              <p:cNvSpPr/>
              <p:nvPr/>
            </p:nvSpPr>
            <p:spPr>
              <a:xfrm>
                <a:off x="783720" y="4892040"/>
                <a:ext cx="56880" cy="8172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4" name="Oval 84"/>
              <p:cNvSpPr/>
              <p:nvPr/>
            </p:nvSpPr>
            <p:spPr>
              <a:xfrm>
                <a:off x="805320" y="4984200"/>
                <a:ext cx="13680" cy="1440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585" name="Rectangle: Rounded Corners 77"/>
          <p:cNvSpPr/>
          <p:nvPr/>
        </p:nvSpPr>
        <p:spPr>
          <a:xfrm>
            <a:off x="3351960" y="1406880"/>
            <a:ext cx="7932240" cy="498960"/>
          </a:xfrm>
          <a:prstGeom prst="roundRect">
            <a:avLst>
              <a:gd name="adj" fmla="val 50000"/>
            </a:avLst>
          </a:prstGeom>
          <a:solidFill>
            <a:schemeClr val="bg1">
              <a:alpha val="7000"/>
            </a:schemeClr>
          </a:solidFill>
          <a:ln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TextBox 153"/>
          <p:cNvSpPr/>
          <p:nvPr/>
        </p:nvSpPr>
        <p:spPr>
          <a:xfrm>
            <a:off x="4123080" y="1550520"/>
            <a:ext cx="1757880" cy="21240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FFFF"/>
                </a:solidFill>
                <a:latin typeface="Calibri Light"/>
                <a:ea typeface="DejaVu Sans"/>
              </a:rPr>
              <a:t>Search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587" name="Group 91"/>
          <p:cNvGrpSpPr/>
          <p:nvPr/>
        </p:nvGrpSpPr>
        <p:grpSpPr>
          <a:xfrm>
            <a:off x="3552480" y="1528200"/>
            <a:ext cx="256320" cy="256320"/>
            <a:chOff x="3552480" y="1528200"/>
            <a:chExt cx="256320" cy="256320"/>
          </a:xfrm>
        </p:grpSpPr>
        <p:sp>
          <p:nvSpPr>
            <p:cNvPr id="588" name="Freeform 5"/>
            <p:cNvSpPr/>
            <p:nvPr/>
          </p:nvSpPr>
          <p:spPr>
            <a:xfrm>
              <a:off x="3552480" y="1528200"/>
              <a:ext cx="181080" cy="181080"/>
            </a:xfrm>
            <a:custGeom>
              <a:avLst/>
              <a:gdLst/>
              <a:ahLst/>
              <a:cxnLst/>
              <a:rect l="l" t="t" r="r" b="b"/>
              <a:pathLst>
                <a:path w="68" h="68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  <a:close/>
                  <a:moveTo>
                    <a:pt x="34" y="4"/>
                  </a:moveTo>
                  <a:cubicBezTo>
                    <a:pt x="17" y="4"/>
                    <a:pt x="4" y="17"/>
                    <a:pt x="4" y="34"/>
                  </a:cubicBezTo>
                  <a:cubicBezTo>
                    <a:pt x="4" y="51"/>
                    <a:pt x="17" y="64"/>
                    <a:pt x="34" y="64"/>
                  </a:cubicBezTo>
                  <a:cubicBezTo>
                    <a:pt x="51" y="64"/>
                    <a:pt x="64" y="51"/>
                    <a:pt x="64" y="34"/>
                  </a:cubicBezTo>
                  <a:cubicBezTo>
                    <a:pt x="64" y="17"/>
                    <a:pt x="51" y="4"/>
                    <a:pt x="34" y="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Freeform 6"/>
            <p:cNvSpPr/>
            <p:nvPr/>
          </p:nvSpPr>
          <p:spPr>
            <a:xfrm>
              <a:off x="3698640" y="1674360"/>
              <a:ext cx="110160" cy="110160"/>
            </a:xfrm>
            <a:custGeom>
              <a:avLst/>
              <a:gdLst/>
              <a:ahLst/>
              <a:cxnLst/>
              <a:rect l="l" t="t" r="r" b="b"/>
              <a:pathLst>
                <a:path w="42" h="42">
                  <a:moveTo>
                    <a:pt x="40" y="42"/>
                  </a:moveTo>
                  <a:cubicBezTo>
                    <a:pt x="39" y="42"/>
                    <a:pt x="39" y="42"/>
                    <a:pt x="39" y="4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2" y="39"/>
                    <a:pt x="42" y="41"/>
                    <a:pt x="41" y="41"/>
                  </a:cubicBezTo>
                  <a:cubicBezTo>
                    <a:pt x="41" y="42"/>
                    <a:pt x="41" y="42"/>
                    <a:pt x="40" y="4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90" name="TextBox 160"/>
          <p:cNvSpPr/>
          <p:nvPr/>
        </p:nvSpPr>
        <p:spPr>
          <a:xfrm>
            <a:off x="3351960" y="2154960"/>
            <a:ext cx="7932240" cy="24264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Contact our Team members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591" name="Group 128"/>
          <p:cNvGrpSpPr/>
          <p:nvPr/>
        </p:nvGrpSpPr>
        <p:grpSpPr>
          <a:xfrm>
            <a:off x="3495600" y="2557800"/>
            <a:ext cx="6707520" cy="639000"/>
            <a:chOff x="3495600" y="2557800"/>
            <a:chExt cx="6707520" cy="639000"/>
          </a:xfrm>
        </p:grpSpPr>
        <p:sp>
          <p:nvSpPr>
            <p:cNvPr id="592" name="TextBox 92"/>
            <p:cNvSpPr/>
            <p:nvPr/>
          </p:nvSpPr>
          <p:spPr>
            <a:xfrm>
              <a:off x="4284000" y="2557800"/>
              <a:ext cx="5919120" cy="639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Tasnim Ferdous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+8801703438103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tasnimferdous@iut-dhaka.edu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593" name="Group 127"/>
            <p:cNvGrpSpPr/>
            <p:nvPr/>
          </p:nvGrpSpPr>
          <p:grpSpPr>
            <a:xfrm>
              <a:off x="3495600" y="2694600"/>
              <a:ext cx="279720" cy="370080"/>
              <a:chOff x="3495600" y="2694600"/>
              <a:chExt cx="279720" cy="370080"/>
            </a:xfrm>
          </p:grpSpPr>
          <p:sp>
            <p:nvSpPr>
              <p:cNvPr id="594" name="Freeform 10"/>
              <p:cNvSpPr/>
              <p:nvPr/>
            </p:nvSpPr>
            <p:spPr>
              <a:xfrm>
                <a:off x="3495600" y="2694600"/>
                <a:ext cx="27972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7" y="0"/>
                      <a:pt x="47" y="1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6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5" name="Freeform 11"/>
              <p:cNvSpPr/>
              <p:nvPr/>
            </p:nvSpPr>
            <p:spPr>
              <a:xfrm>
                <a:off x="3668400" y="2694600"/>
                <a:ext cx="106560" cy="10656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>
                    <a:moveTo>
                      <a:pt x="26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5"/>
                      <a:pt x="28" y="26"/>
                    </a:cubicBezTo>
                    <a:cubicBezTo>
                      <a:pt x="28" y="27"/>
                      <a:pt x="27" y="28"/>
                      <a:pt x="26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6" name="Freeform 12"/>
              <p:cNvSpPr/>
              <p:nvPr/>
            </p:nvSpPr>
            <p:spPr>
              <a:xfrm>
                <a:off x="3558960" y="2804040"/>
                <a:ext cx="82800" cy="11520"/>
              </a:xfrm>
              <a:custGeom>
                <a:avLst/>
                <a:gdLst/>
                <a:ahLst/>
                <a:cxnLst/>
                <a:rect l="l" t="t" r="r" b="b"/>
                <a:pathLst>
                  <a:path w="22" h="4">
                    <a:moveTo>
                      <a:pt x="2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7" name="Freeform 13"/>
              <p:cNvSpPr/>
              <p:nvPr/>
            </p:nvSpPr>
            <p:spPr>
              <a:xfrm>
                <a:off x="3558960" y="2850120"/>
                <a:ext cx="152640" cy="1296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8" name="Freeform 14"/>
              <p:cNvSpPr/>
              <p:nvPr/>
            </p:nvSpPr>
            <p:spPr>
              <a:xfrm>
                <a:off x="3558960" y="2896200"/>
                <a:ext cx="152640" cy="1296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9" name="Freeform 15"/>
              <p:cNvSpPr/>
              <p:nvPr/>
            </p:nvSpPr>
            <p:spPr>
              <a:xfrm>
                <a:off x="3558960" y="2943720"/>
                <a:ext cx="152640" cy="115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0" name="Freeform 16"/>
              <p:cNvSpPr/>
              <p:nvPr/>
            </p:nvSpPr>
            <p:spPr>
              <a:xfrm>
                <a:off x="3558960" y="2989800"/>
                <a:ext cx="152640" cy="1296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601" name="Group 175"/>
          <p:cNvGrpSpPr/>
          <p:nvPr/>
        </p:nvGrpSpPr>
        <p:grpSpPr>
          <a:xfrm>
            <a:off x="3495600" y="3531600"/>
            <a:ext cx="6707520" cy="639000"/>
            <a:chOff x="3495600" y="3531600"/>
            <a:chExt cx="6707520" cy="639000"/>
          </a:xfrm>
        </p:grpSpPr>
        <p:sp>
          <p:nvSpPr>
            <p:cNvPr id="602" name="TextBox 176"/>
            <p:cNvSpPr/>
            <p:nvPr/>
          </p:nvSpPr>
          <p:spPr>
            <a:xfrm>
              <a:off x="4284000" y="3531600"/>
              <a:ext cx="5919120" cy="639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Sidratul Muntaha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+8801742256703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sidratulmuntaha@iut-dhaka.edu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603" name="Group 177"/>
            <p:cNvGrpSpPr/>
            <p:nvPr/>
          </p:nvGrpSpPr>
          <p:grpSpPr>
            <a:xfrm>
              <a:off x="3495600" y="3668040"/>
              <a:ext cx="279720" cy="370080"/>
              <a:chOff x="3495600" y="3668040"/>
              <a:chExt cx="279720" cy="370080"/>
            </a:xfrm>
          </p:grpSpPr>
          <p:sp>
            <p:nvSpPr>
              <p:cNvPr id="604" name="Freeform 10"/>
              <p:cNvSpPr/>
              <p:nvPr/>
            </p:nvSpPr>
            <p:spPr>
              <a:xfrm>
                <a:off x="3495600" y="3668040"/>
                <a:ext cx="27972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7" y="0"/>
                      <a:pt x="47" y="1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6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5" name="Freeform 11"/>
              <p:cNvSpPr/>
              <p:nvPr/>
            </p:nvSpPr>
            <p:spPr>
              <a:xfrm>
                <a:off x="3668400" y="3668040"/>
                <a:ext cx="106560" cy="10656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>
                    <a:moveTo>
                      <a:pt x="26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5"/>
                      <a:pt x="28" y="26"/>
                    </a:cubicBezTo>
                    <a:cubicBezTo>
                      <a:pt x="28" y="27"/>
                      <a:pt x="27" y="28"/>
                      <a:pt x="26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6" name="Freeform 12"/>
              <p:cNvSpPr/>
              <p:nvPr/>
            </p:nvSpPr>
            <p:spPr>
              <a:xfrm>
                <a:off x="3558960" y="3777480"/>
                <a:ext cx="82800" cy="11520"/>
              </a:xfrm>
              <a:custGeom>
                <a:avLst/>
                <a:gdLst/>
                <a:ahLst/>
                <a:cxnLst/>
                <a:rect l="l" t="t" r="r" b="b"/>
                <a:pathLst>
                  <a:path w="22" h="4">
                    <a:moveTo>
                      <a:pt x="2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7" name="Freeform 13"/>
              <p:cNvSpPr/>
              <p:nvPr/>
            </p:nvSpPr>
            <p:spPr>
              <a:xfrm>
                <a:off x="3558960" y="3823560"/>
                <a:ext cx="152640" cy="1296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8" name="Freeform 14"/>
              <p:cNvSpPr/>
              <p:nvPr/>
            </p:nvSpPr>
            <p:spPr>
              <a:xfrm>
                <a:off x="3558960" y="3869640"/>
                <a:ext cx="152640" cy="1296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9" name="Freeform 15"/>
              <p:cNvSpPr/>
              <p:nvPr/>
            </p:nvSpPr>
            <p:spPr>
              <a:xfrm>
                <a:off x="3558960" y="3917520"/>
                <a:ext cx="152640" cy="115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0" name="Freeform 16"/>
              <p:cNvSpPr/>
              <p:nvPr/>
            </p:nvSpPr>
            <p:spPr>
              <a:xfrm>
                <a:off x="3558960" y="3963240"/>
                <a:ext cx="152640" cy="1296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611" name="Group 185"/>
          <p:cNvGrpSpPr/>
          <p:nvPr/>
        </p:nvGrpSpPr>
        <p:grpSpPr>
          <a:xfrm>
            <a:off x="3495600" y="4505040"/>
            <a:ext cx="6707520" cy="639000"/>
            <a:chOff x="3495600" y="4505040"/>
            <a:chExt cx="6707520" cy="639000"/>
          </a:xfrm>
        </p:grpSpPr>
        <p:sp>
          <p:nvSpPr>
            <p:cNvPr id="612" name="TextBox 186"/>
            <p:cNvSpPr/>
            <p:nvPr/>
          </p:nvSpPr>
          <p:spPr>
            <a:xfrm>
              <a:off x="4284000" y="4505040"/>
              <a:ext cx="5919120" cy="639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Farhan Ishmam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+8801745722347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farhanishmam@iut-dhaka.edu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613" name="Group 187"/>
            <p:cNvGrpSpPr/>
            <p:nvPr/>
          </p:nvGrpSpPr>
          <p:grpSpPr>
            <a:xfrm>
              <a:off x="3495600" y="4641840"/>
              <a:ext cx="279720" cy="370080"/>
              <a:chOff x="3495600" y="4641840"/>
              <a:chExt cx="279720" cy="370080"/>
            </a:xfrm>
          </p:grpSpPr>
          <p:sp>
            <p:nvSpPr>
              <p:cNvPr id="614" name="Freeform 10"/>
              <p:cNvSpPr/>
              <p:nvPr/>
            </p:nvSpPr>
            <p:spPr>
              <a:xfrm>
                <a:off x="3495600" y="4641840"/>
                <a:ext cx="27972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72" h="96">
                    <a:moveTo>
                      <a:pt x="70" y="96"/>
                    </a:moveTo>
                    <a:cubicBezTo>
                      <a:pt x="2" y="96"/>
                      <a:pt x="2" y="96"/>
                      <a:pt x="2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7" y="0"/>
                      <a:pt x="47" y="1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6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5"/>
                      <a:pt x="71" y="96"/>
                      <a:pt x="70" y="96"/>
                    </a:cubicBezTo>
                    <a:close/>
                    <a:moveTo>
                      <a:pt x="4" y="92"/>
                    </a:move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5" name="Freeform 11"/>
              <p:cNvSpPr/>
              <p:nvPr/>
            </p:nvSpPr>
            <p:spPr>
              <a:xfrm>
                <a:off x="3668400" y="4641840"/>
                <a:ext cx="106560" cy="10656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>
                    <a:moveTo>
                      <a:pt x="26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5"/>
                      <a:pt x="28" y="26"/>
                    </a:cubicBezTo>
                    <a:cubicBezTo>
                      <a:pt x="28" y="27"/>
                      <a:pt x="27" y="28"/>
                      <a:pt x="26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6" name="Freeform 12"/>
              <p:cNvSpPr/>
              <p:nvPr/>
            </p:nvSpPr>
            <p:spPr>
              <a:xfrm>
                <a:off x="3558960" y="4751280"/>
                <a:ext cx="82800" cy="11520"/>
              </a:xfrm>
              <a:custGeom>
                <a:avLst/>
                <a:gdLst/>
                <a:ahLst/>
                <a:cxnLst/>
                <a:rect l="l" t="t" r="r" b="b"/>
                <a:pathLst>
                  <a:path w="22" h="4">
                    <a:moveTo>
                      <a:pt x="2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7" name="Freeform 13"/>
              <p:cNvSpPr/>
              <p:nvPr/>
            </p:nvSpPr>
            <p:spPr>
              <a:xfrm>
                <a:off x="3558960" y="4797360"/>
                <a:ext cx="152640" cy="1296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8" name="Freeform 14"/>
              <p:cNvSpPr/>
              <p:nvPr/>
            </p:nvSpPr>
            <p:spPr>
              <a:xfrm>
                <a:off x="3558960" y="4843440"/>
                <a:ext cx="152640" cy="1296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9" name="Freeform 15"/>
              <p:cNvSpPr/>
              <p:nvPr/>
            </p:nvSpPr>
            <p:spPr>
              <a:xfrm>
                <a:off x="3558960" y="4890960"/>
                <a:ext cx="152640" cy="115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0" name="Freeform 16"/>
              <p:cNvSpPr/>
              <p:nvPr/>
            </p:nvSpPr>
            <p:spPr>
              <a:xfrm>
                <a:off x="3558960" y="4937040"/>
                <a:ext cx="152640" cy="1296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">
                    <a:moveTo>
                      <a:pt x="38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3"/>
                      <a:pt x="39" y="4"/>
                      <a:pt x="38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21" name="Straight Connector 211"/>
          <p:cNvSpPr/>
          <p:nvPr/>
        </p:nvSpPr>
        <p:spPr>
          <a:xfrm>
            <a:off x="4283640" y="3367800"/>
            <a:ext cx="6165000" cy="360"/>
          </a:xfrm>
          <a:prstGeom prst="line">
            <a:avLst/>
          </a:prstGeom>
          <a:ln w="3175">
            <a:solidFill>
              <a:srgbClr val="D9D9D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Straight Connector 212"/>
          <p:cNvSpPr/>
          <p:nvPr/>
        </p:nvSpPr>
        <p:spPr>
          <a:xfrm>
            <a:off x="4283640" y="4341240"/>
            <a:ext cx="6165000" cy="360"/>
          </a:xfrm>
          <a:prstGeom prst="line">
            <a:avLst/>
          </a:prstGeom>
          <a:ln w="3175">
            <a:solidFill>
              <a:srgbClr val="D9D9D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Straight Connector 213"/>
          <p:cNvSpPr/>
          <p:nvPr/>
        </p:nvSpPr>
        <p:spPr>
          <a:xfrm>
            <a:off x="4283640" y="5315040"/>
            <a:ext cx="6165000" cy="360"/>
          </a:xfrm>
          <a:prstGeom prst="line">
            <a:avLst/>
          </a:prstGeom>
          <a:ln w="3175">
            <a:solidFill>
              <a:srgbClr val="D9D9D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24" name="Group 623"/>
          <p:cNvGrpSpPr/>
          <p:nvPr/>
        </p:nvGrpSpPr>
        <p:grpSpPr>
          <a:xfrm>
            <a:off x="712800" y="1820520"/>
            <a:ext cx="2106000" cy="219600"/>
            <a:chOff x="712800" y="1820520"/>
            <a:chExt cx="2106000" cy="219600"/>
          </a:xfrm>
        </p:grpSpPr>
        <p:sp>
          <p:nvSpPr>
            <p:cNvPr id="625" name="TextBox 2069"/>
            <p:cNvSpPr/>
            <p:nvPr/>
          </p:nvSpPr>
          <p:spPr>
            <a:xfrm>
              <a:off x="1061280" y="182052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626" name="Group 2085_1"/>
            <p:cNvGrpSpPr/>
            <p:nvPr/>
          </p:nvGrpSpPr>
          <p:grpSpPr>
            <a:xfrm>
              <a:off x="712800" y="1829160"/>
              <a:ext cx="212040" cy="210960"/>
              <a:chOff x="712800" y="1829160"/>
              <a:chExt cx="212040" cy="210960"/>
            </a:xfrm>
          </p:grpSpPr>
          <p:sp>
            <p:nvSpPr>
              <p:cNvPr id="627" name="Freeform 46_1"/>
              <p:cNvSpPr/>
              <p:nvPr/>
            </p:nvSpPr>
            <p:spPr>
              <a:xfrm>
                <a:off x="712800" y="1829160"/>
                <a:ext cx="21204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8" name="Freeform 47_1"/>
              <p:cNvSpPr/>
              <p:nvPr/>
            </p:nvSpPr>
            <p:spPr>
              <a:xfrm>
                <a:off x="744120" y="2005560"/>
                <a:ext cx="149760" cy="3456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629" name="Group 628"/>
          <p:cNvGrpSpPr/>
          <p:nvPr/>
        </p:nvGrpSpPr>
        <p:grpSpPr>
          <a:xfrm>
            <a:off x="703440" y="2322720"/>
            <a:ext cx="2115000" cy="212400"/>
            <a:chOff x="703440" y="2322720"/>
            <a:chExt cx="2115000" cy="212400"/>
          </a:xfrm>
        </p:grpSpPr>
        <p:sp>
          <p:nvSpPr>
            <p:cNvPr id="630" name="TextBox 27_3"/>
            <p:cNvSpPr/>
            <p:nvPr/>
          </p:nvSpPr>
          <p:spPr>
            <a:xfrm>
              <a:off x="1060920" y="232272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631" name="Group 22_0"/>
            <p:cNvGrpSpPr/>
            <p:nvPr/>
          </p:nvGrpSpPr>
          <p:grpSpPr>
            <a:xfrm>
              <a:off x="703440" y="2322720"/>
              <a:ext cx="209880" cy="210240"/>
              <a:chOff x="703440" y="2322720"/>
              <a:chExt cx="209880" cy="210240"/>
            </a:xfrm>
          </p:grpSpPr>
          <p:sp>
            <p:nvSpPr>
              <p:cNvPr id="632" name="Freeform 120_1"/>
              <p:cNvSpPr/>
              <p:nvPr/>
            </p:nvSpPr>
            <p:spPr>
              <a:xfrm>
                <a:off x="703440" y="2322720"/>
                <a:ext cx="209880" cy="19044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3" name="Line 121_1"/>
              <p:cNvSpPr/>
              <p:nvPr/>
            </p:nvSpPr>
            <p:spPr>
              <a:xfrm>
                <a:off x="79524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4" name="Line 122_1"/>
              <p:cNvSpPr/>
              <p:nvPr/>
            </p:nvSpPr>
            <p:spPr>
              <a:xfrm>
                <a:off x="79524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5" name="Line 123_1"/>
              <p:cNvSpPr/>
              <p:nvPr/>
            </p:nvSpPr>
            <p:spPr>
              <a:xfrm>
                <a:off x="80892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6" name="Freeform 124_1"/>
              <p:cNvSpPr/>
              <p:nvPr/>
            </p:nvSpPr>
            <p:spPr>
              <a:xfrm>
                <a:off x="756000" y="2377440"/>
                <a:ext cx="104040" cy="10836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637" name="Group 636"/>
          <p:cNvGrpSpPr/>
          <p:nvPr/>
        </p:nvGrpSpPr>
        <p:grpSpPr>
          <a:xfrm>
            <a:off x="703800" y="2825280"/>
            <a:ext cx="2115000" cy="219240"/>
            <a:chOff x="703800" y="2825280"/>
            <a:chExt cx="2115000" cy="219240"/>
          </a:xfrm>
        </p:grpSpPr>
        <p:sp>
          <p:nvSpPr>
            <p:cNvPr id="638" name="TextBox 104"/>
            <p:cNvSpPr/>
            <p:nvPr/>
          </p:nvSpPr>
          <p:spPr>
            <a:xfrm>
              <a:off x="1061280" y="282528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639" name="Picture 638"/>
            <p:cNvPicPr/>
            <p:nvPr/>
          </p:nvPicPr>
          <p:blipFill>
            <a:blip r:embed="rId3"/>
            <a:stretch/>
          </p:blipFill>
          <p:spPr>
            <a:xfrm>
              <a:off x="703800" y="2834640"/>
              <a:ext cx="209880" cy="209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40" name="Group 639"/>
          <p:cNvGrpSpPr/>
          <p:nvPr/>
        </p:nvGrpSpPr>
        <p:grpSpPr>
          <a:xfrm>
            <a:off x="740160" y="3327480"/>
            <a:ext cx="2078640" cy="212400"/>
            <a:chOff x="740160" y="3327480"/>
            <a:chExt cx="2078640" cy="212400"/>
          </a:xfrm>
        </p:grpSpPr>
        <p:pic>
          <p:nvPicPr>
            <p:cNvPr id="641" name="Picture 640"/>
            <p:cNvPicPr/>
            <p:nvPr/>
          </p:nvPicPr>
          <p:blipFill>
            <a:blip r:embed="rId4"/>
            <a:stretch/>
          </p:blipFill>
          <p:spPr>
            <a:xfrm>
              <a:off x="740160" y="3337560"/>
              <a:ext cx="145800" cy="200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42" name="TextBox 32"/>
            <p:cNvSpPr/>
            <p:nvPr/>
          </p:nvSpPr>
          <p:spPr>
            <a:xfrm>
              <a:off x="1061280" y="332748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703800" y="3830040"/>
            <a:ext cx="2115000" cy="212400"/>
            <a:chOff x="703800" y="3830040"/>
            <a:chExt cx="2115000" cy="212400"/>
          </a:xfrm>
        </p:grpSpPr>
        <p:sp>
          <p:nvSpPr>
            <p:cNvPr id="644" name="TextBox 51"/>
            <p:cNvSpPr/>
            <p:nvPr/>
          </p:nvSpPr>
          <p:spPr>
            <a:xfrm>
              <a:off x="1061280" y="383004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645" name="Picture 644"/>
            <p:cNvPicPr/>
            <p:nvPr/>
          </p:nvPicPr>
          <p:blipFill>
            <a:blip r:embed="rId5"/>
            <a:stretch/>
          </p:blipFill>
          <p:spPr>
            <a:xfrm>
              <a:off x="703800" y="3831480"/>
              <a:ext cx="209880" cy="209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46" name="Group 645"/>
          <p:cNvGrpSpPr/>
          <p:nvPr/>
        </p:nvGrpSpPr>
        <p:grpSpPr>
          <a:xfrm>
            <a:off x="722160" y="4332600"/>
            <a:ext cx="2096640" cy="212400"/>
            <a:chOff x="722160" y="4332600"/>
            <a:chExt cx="2096640" cy="212400"/>
          </a:xfrm>
        </p:grpSpPr>
        <p:sp>
          <p:nvSpPr>
            <p:cNvPr id="647" name="TextBox 58_2"/>
            <p:cNvSpPr/>
            <p:nvPr/>
          </p:nvSpPr>
          <p:spPr>
            <a:xfrm>
              <a:off x="1061280" y="4332600"/>
              <a:ext cx="175752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648" name="Picture 647"/>
            <p:cNvPicPr/>
            <p:nvPr/>
          </p:nvPicPr>
          <p:blipFill>
            <a:blip r:embed="rId6"/>
            <a:stretch/>
          </p:blipFill>
          <p:spPr>
            <a:xfrm>
              <a:off x="722160" y="4348080"/>
              <a:ext cx="182520" cy="191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49" name="TextBox 648"/>
          <p:cNvSpPr txBox="1"/>
          <p:nvPr/>
        </p:nvSpPr>
        <p:spPr>
          <a:xfrm>
            <a:off x="11658960" y="6400800"/>
            <a:ext cx="228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011C"/>
      </a:accent1>
      <a:accent2>
        <a:srgbClr val="89010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011C"/>
      </a:accent1>
      <a:accent2>
        <a:srgbClr val="89010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011C"/>
      </a:accent1>
      <a:accent2>
        <a:srgbClr val="89010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357</Words>
  <Application>Microsoft Office PowerPoint</Application>
  <PresentationFormat>Custom</PresentationFormat>
  <Paragraphs>132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Timeline</vt:lpstr>
      <vt:lpstr>ERD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Fierda Usiyah</dc:creator>
  <dc:description/>
  <cp:lastModifiedBy>USER</cp:lastModifiedBy>
  <cp:revision>57</cp:revision>
  <dcterms:created xsi:type="dcterms:W3CDTF">2020-11-05T07:39:25Z</dcterms:created>
  <dcterms:modified xsi:type="dcterms:W3CDTF">2021-07-07T04:05:27Z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