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3"/>
  </p:notesMasterIdLst>
  <p:sldIdLst>
    <p:sldId id="256" r:id="rId3"/>
    <p:sldId id="257" r:id="rId4"/>
    <p:sldId id="258" r:id="rId5"/>
    <p:sldId id="259" r:id="rId6"/>
    <p:sldId id="260" r:id="rId7"/>
    <p:sldId id="261" r:id="rId8"/>
    <p:sldId id="265" r:id="rId9"/>
    <p:sldId id="266" r:id="rId10"/>
    <p:sldId id="267" r:id="rId11"/>
    <p:sldId id="264" r:id="rId12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move the slide</a:t>
            </a: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8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81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82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83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B87D27DD-E93E-4448-B94E-55D08E4CB699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@anthonyintraversato?utm_source=unsplash&amp;utm_medium=referral&amp;utm_content=creditCopyText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unsplash.com/s/photos/cool-people?utm_source=unsplash&amp;utm_medium=referral&amp;utm_content=creditCopyText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@ethanhaddox?utm_source=unsplash&amp;utm_medium=referral&amp;utm_content=creditCopyText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unsplash.com/s/photos/cool-people?utm_source=unsplash&amp;utm_medium=referral&amp;utm_content=creditCopyText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@jordan_jelly?utm_source=unsplash&amp;utm_medium=referral&amp;utm_content=creditCopyText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unsplash.com/s/photos/cool-people?utm_source=unsplash&amp;utm_medium=referral&amp;utm_content=creditCopyText" TargetMode="Externa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0050" cy="3082925"/>
          </a:xfrm>
          <a:prstGeom prst="rect">
            <a:avLst/>
          </a:prstGeom>
        </p:spPr>
      </p:sp>
      <p:sp>
        <p:nvSpPr>
          <p:cNvPr id="57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800" cy="35967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2760"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latin typeface="Arial"/>
              </a:rPr>
              <a:t>Creadit picture : </a:t>
            </a:r>
            <a:br/>
            <a:r>
              <a:rPr lang="en-US" sz="2000" b="1" strike="noStrike" spc="-1">
                <a:latin typeface="Arial"/>
              </a:rPr>
              <a:t>Unsplash </a:t>
            </a:r>
            <a:br/>
            <a:r>
              <a:rPr lang="en-US" sz="2000" b="0" strike="noStrike" spc="-1">
                <a:solidFill>
                  <a:srgbClr val="111111"/>
                </a:solidFill>
                <a:latin typeface="-apple-system"/>
              </a:rPr>
              <a:t>Photo by Chris Yang</a:t>
            </a:r>
            <a:endParaRPr lang="en-US" sz="2000" b="0" strike="noStrike" spc="-1">
              <a:latin typeface="Arial"/>
            </a:endParaRPr>
          </a:p>
          <a:p>
            <a:pPr marL="216000" indent="-212760">
              <a:lnSpc>
                <a:spcPct val="100000"/>
              </a:lnSpc>
              <a:tabLst>
                <a:tab pos="0" algn="l"/>
              </a:tabLst>
            </a:pPr>
            <a:r>
              <a:rPr lang="en-US" sz="2000" b="1" strike="noStrike" spc="-1">
                <a:solidFill>
                  <a:srgbClr val="111111"/>
                </a:solidFill>
                <a:latin typeface="-apple-system"/>
              </a:rPr>
              <a:t>Link : </a:t>
            </a:r>
            <a:r>
              <a:rPr lang="en-US" sz="2000" b="0" u="sng" strike="noStrike" spc="-1">
                <a:solidFill>
                  <a:srgbClr val="111111"/>
                </a:solidFill>
                <a:uFillTx/>
                <a:latin typeface="-apple-system"/>
              </a:rPr>
              <a:t>https://unsplash.com/photos/1BtAeOohu1A</a:t>
            </a:r>
            <a:br/>
            <a:r>
              <a:rPr lang="en-US" sz="2000" b="0" strike="noStrike" spc="-1">
                <a:solidFill>
                  <a:srgbClr val="111111"/>
                </a:solidFill>
                <a:latin typeface="-apple-system"/>
              </a:rPr>
              <a:t>Photo by Vidar Nordli-Mathisen</a:t>
            </a:r>
            <a:endParaRPr lang="en-US" sz="2000" b="0" strike="noStrike" spc="-1">
              <a:latin typeface="Arial"/>
            </a:endParaRPr>
          </a:p>
          <a:p>
            <a:pPr marL="216000" indent="-212760">
              <a:lnSpc>
                <a:spcPct val="100000"/>
              </a:lnSpc>
              <a:tabLst>
                <a:tab pos="0" algn="l"/>
              </a:tabLst>
            </a:pPr>
            <a:r>
              <a:rPr lang="en-US" sz="2000" b="1" strike="noStrike" spc="-1">
                <a:solidFill>
                  <a:srgbClr val="111111"/>
                </a:solidFill>
                <a:latin typeface="-apple-system"/>
              </a:rPr>
              <a:t>Link : </a:t>
            </a:r>
            <a:r>
              <a:rPr lang="en-US" sz="2000" b="0" u="sng" strike="noStrike" spc="-1">
                <a:solidFill>
                  <a:srgbClr val="111111"/>
                </a:solidFill>
                <a:uFillTx/>
                <a:latin typeface="-apple-system"/>
              </a:rPr>
              <a:t>https://unsplash.com/photos/xqMM3KoR7oI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575" name="Slide Number Placeholder 3"/>
          <p:cNvSpPr/>
          <p:nvPr/>
        </p:nvSpPr>
        <p:spPr>
          <a:xfrm>
            <a:off x="3884760" y="8685360"/>
            <a:ext cx="2968200" cy="455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5E9BEBA6-C7A0-49C3-949E-1DD7DD74A23A}" type="slidenum">
              <a:rPr lang="en-US" sz="1200" b="0" strike="noStrike" spc="-1">
                <a:solidFill>
                  <a:srgbClr val="000000"/>
                </a:solidFill>
                <a:latin typeface="Times New Roman"/>
              </a:rPr>
              <a:t>1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0050" cy="3082925"/>
          </a:xfrm>
          <a:prstGeom prst="rect">
            <a:avLst/>
          </a:prstGeom>
        </p:spPr>
      </p:sp>
      <p:sp>
        <p:nvSpPr>
          <p:cNvPr id="57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800" cy="35967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2760"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latin typeface="Arial"/>
              </a:rPr>
              <a:t>Creadit picture : </a:t>
            </a:r>
            <a:br/>
            <a:r>
              <a:rPr lang="en-US" sz="2000" b="0" strike="noStrike" spc="-1">
                <a:latin typeface="Arial"/>
              </a:rPr>
              <a:t>Photo by </a:t>
            </a:r>
            <a:r>
              <a:rPr lang="en-US" sz="2000" b="0" u="sng" strike="noStrike" spc="-1">
                <a:solidFill>
                  <a:srgbClr val="000000"/>
                </a:solidFill>
                <a:uFillTx/>
                <a:latin typeface="Arial"/>
                <a:hlinkClick r:id="rId3"/>
              </a:rPr>
              <a:t>Anthony Intraversato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 on </a:t>
            </a:r>
            <a:r>
              <a:rPr lang="en-US" sz="2000" b="0" u="sng" strike="noStrike" spc="-1">
                <a:solidFill>
                  <a:srgbClr val="000000"/>
                </a:solidFill>
                <a:uFillTx/>
                <a:latin typeface="Arial"/>
                <a:hlinkClick r:id="rId4"/>
              </a:rPr>
              <a:t>Unsplash</a:t>
            </a:r>
            <a:br/>
            <a:r>
              <a:rPr lang="en-US" sz="2000" b="1" strike="noStrike" spc="-1">
                <a:solidFill>
                  <a:srgbClr val="000000"/>
                </a:solidFill>
                <a:latin typeface="Arial"/>
              </a:rPr>
              <a:t>Link : </a:t>
            </a:r>
            <a:r>
              <a:rPr lang="en-US" sz="2000" b="0" u="sng" strike="noStrike" spc="-1">
                <a:solidFill>
                  <a:srgbClr val="000000"/>
                </a:solidFill>
                <a:uFillTx/>
                <a:latin typeface="Arial"/>
              </a:rPr>
              <a:t>https://unsplash.com/photos/vYRAP3yMa3I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578" name="Slide Number Placeholder 3"/>
          <p:cNvSpPr/>
          <p:nvPr/>
        </p:nvSpPr>
        <p:spPr>
          <a:xfrm>
            <a:off x="3884760" y="8685360"/>
            <a:ext cx="2968200" cy="455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0EAF0905-29C9-4FFF-8F2A-689BAD610F47}" type="slidenum">
              <a:rPr lang="en-US" sz="1200" b="0" strike="noStrike" spc="-1">
                <a:solidFill>
                  <a:srgbClr val="000000"/>
                </a:solidFill>
                <a:latin typeface="Times New Roman"/>
              </a:rPr>
              <a:t>2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0050" cy="3082925"/>
          </a:xfrm>
          <a:prstGeom prst="rect">
            <a:avLst/>
          </a:prstGeom>
        </p:spPr>
      </p:sp>
      <p:sp>
        <p:nvSpPr>
          <p:cNvPr id="58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800" cy="35967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2760"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latin typeface="Arial"/>
              </a:rPr>
              <a:t>Creadit picture : </a:t>
            </a:r>
            <a:br/>
            <a:r>
              <a:rPr lang="en-US" sz="2000" b="0" strike="noStrike" spc="-1">
                <a:latin typeface="Arial"/>
              </a:rPr>
              <a:t>Photo by </a:t>
            </a:r>
            <a:r>
              <a:rPr lang="en-US" sz="2000" b="0" u="sng" strike="noStrike" spc="-1">
                <a:solidFill>
                  <a:srgbClr val="000000"/>
                </a:solidFill>
                <a:uFillTx/>
                <a:latin typeface="Arial"/>
                <a:hlinkClick r:id="rId3"/>
              </a:rPr>
              <a:t>Ethan Haddox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 on </a:t>
            </a:r>
            <a:r>
              <a:rPr lang="en-US" sz="2000" b="0" u="sng" strike="noStrike" spc="-1">
                <a:solidFill>
                  <a:srgbClr val="000000"/>
                </a:solidFill>
                <a:uFillTx/>
                <a:latin typeface="Arial"/>
                <a:hlinkClick r:id="rId4"/>
              </a:rPr>
              <a:t>Unsplash</a:t>
            </a:r>
            <a:br/>
            <a:r>
              <a:rPr lang="en-US" sz="2000" b="1" strike="noStrike" spc="-1">
                <a:solidFill>
                  <a:srgbClr val="000000"/>
                </a:solidFill>
                <a:latin typeface="Arial"/>
              </a:rPr>
              <a:t>Link : </a:t>
            </a:r>
            <a:r>
              <a:rPr lang="en-US" sz="2000" b="0" u="sng" strike="noStrike" spc="-1">
                <a:solidFill>
                  <a:srgbClr val="000000"/>
                </a:solidFill>
                <a:uFillTx/>
                <a:latin typeface="Arial"/>
              </a:rPr>
              <a:t>https://unsplash.com/photos/jvUZkoh4Hhw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581" name="Slide Number Placeholder 3"/>
          <p:cNvSpPr/>
          <p:nvPr/>
        </p:nvSpPr>
        <p:spPr>
          <a:xfrm>
            <a:off x="3884760" y="8685360"/>
            <a:ext cx="2968200" cy="455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89E39337-E50F-4F40-823C-B052496FB8B8}" type="slidenum">
              <a:rPr lang="en-US" sz="1200" b="0" strike="noStrike" spc="-1">
                <a:solidFill>
                  <a:srgbClr val="000000"/>
                </a:solidFill>
                <a:latin typeface="Times New Roman"/>
              </a:rPr>
              <a:t>3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0050" cy="3082925"/>
          </a:xfrm>
          <a:prstGeom prst="rect">
            <a:avLst/>
          </a:prstGeom>
        </p:spPr>
      </p:sp>
      <p:sp>
        <p:nvSpPr>
          <p:cNvPr id="58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800" cy="35967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584" name="Slide Number Placeholder 3"/>
          <p:cNvSpPr/>
          <p:nvPr/>
        </p:nvSpPr>
        <p:spPr>
          <a:xfrm>
            <a:off x="3884760" y="8685360"/>
            <a:ext cx="2968200" cy="455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22A401F1-AFB4-4F49-989F-E676F456665B}" type="slidenum">
              <a:rPr lang="en-US" sz="1200" b="0" strike="noStrike" spc="-1">
                <a:solidFill>
                  <a:srgbClr val="000000"/>
                </a:solidFill>
                <a:latin typeface="Times New Roman"/>
              </a:rPr>
              <a:t>5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0050" cy="3082925"/>
          </a:xfrm>
          <a:prstGeom prst="rect">
            <a:avLst/>
          </a:prstGeom>
        </p:spPr>
      </p:sp>
      <p:sp>
        <p:nvSpPr>
          <p:cNvPr id="58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800" cy="35967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2760"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latin typeface="Arial"/>
              </a:rPr>
              <a:t>Creadit picture : </a:t>
            </a:r>
          </a:p>
          <a:p>
            <a:pPr marL="216000" indent="-212760"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latin typeface="Arial"/>
              </a:rPr>
              <a:t>Photo by </a:t>
            </a:r>
            <a:r>
              <a:rPr lang="en-US" sz="2000" b="0" u="sng" strike="noStrike" spc="-1">
                <a:solidFill>
                  <a:srgbClr val="000000"/>
                </a:solidFill>
                <a:uFillTx/>
                <a:latin typeface="Arial"/>
                <a:hlinkClick r:id="rId3"/>
              </a:rPr>
              <a:t>Jordan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 on </a:t>
            </a:r>
            <a:r>
              <a:rPr lang="en-US" sz="2000" b="0" u="sng" strike="noStrike" spc="-1">
                <a:solidFill>
                  <a:srgbClr val="000000"/>
                </a:solidFill>
                <a:uFillTx/>
                <a:latin typeface="Arial"/>
                <a:hlinkClick r:id="rId4"/>
              </a:rPr>
              <a:t>Unsplash</a:t>
            </a:r>
            <a:br/>
            <a:r>
              <a:rPr lang="en-US" sz="2000" b="1" strike="noStrike" spc="-1">
                <a:solidFill>
                  <a:srgbClr val="000000"/>
                </a:solidFill>
                <a:latin typeface="Arial"/>
              </a:rPr>
              <a:t>Link : </a:t>
            </a:r>
            <a:r>
              <a:rPr lang="en-US" sz="2000" b="0" u="sng" strike="noStrike" spc="-1">
                <a:solidFill>
                  <a:srgbClr val="000000"/>
                </a:solidFill>
                <a:uFillTx/>
                <a:latin typeface="Arial"/>
              </a:rPr>
              <a:t>https://unsplash.com/photos/evtWtv0i-6E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587" name="Slide Number Placeholder 3_0"/>
          <p:cNvSpPr/>
          <p:nvPr/>
        </p:nvSpPr>
        <p:spPr>
          <a:xfrm>
            <a:off x="3884760" y="8685360"/>
            <a:ext cx="2968200" cy="455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BD2BD7FA-A47F-4C78-B555-3DAE43AAE37C}" type="slidenum">
              <a:rPr lang="en-US" sz="1200" b="0" strike="noStrike" spc="-1">
                <a:solidFill>
                  <a:srgbClr val="000000"/>
                </a:solidFill>
                <a:latin typeface="Times New Roman"/>
              </a:rPr>
              <a:t>6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3225" cy="3084513"/>
          </a:xfrm>
          <a:prstGeom prst="rect">
            <a:avLst/>
          </a:prstGeom>
        </p:spPr>
      </p:sp>
      <p:sp>
        <p:nvSpPr>
          <p:cNvPr id="66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880" cy="35978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666" name="Slide Number Placeholder 3"/>
          <p:cNvSpPr/>
          <p:nvPr/>
        </p:nvSpPr>
        <p:spPr>
          <a:xfrm>
            <a:off x="3884760" y="8685360"/>
            <a:ext cx="2969280" cy="456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F9470417-4F06-43D1-A95C-4C20E24D5959}" type="slidenum">
              <a:rPr lang="en-US" sz="1200" b="0" strike="noStrike" spc="-1">
                <a:solidFill>
                  <a:srgbClr val="000000"/>
                </a:solidFill>
                <a:latin typeface="Times New Roman"/>
              </a:rPr>
              <a:t>7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9D1A110-78D1-4BD1-8CD0-D0076C2312C2}"/>
              </a:ext>
            </a:extLst>
          </p:cNvPr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C37D9E06-41E6-4933-9DDC-720CD28B8ACD}" type="slidenum">
              <a:rPr lang="en-US" sz="1400" b="0" strike="noStrike" spc="-1" smtClean="0">
                <a:latin typeface="Times New Roman"/>
              </a:rPr>
              <a:t>7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0050" cy="3082925"/>
          </a:xfrm>
          <a:prstGeom prst="rect">
            <a:avLst/>
          </a:prstGeom>
        </p:spPr>
      </p:sp>
      <p:sp>
        <p:nvSpPr>
          <p:cNvPr id="59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800" cy="35967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596" name="Slide Number Placeholder 3"/>
          <p:cNvSpPr/>
          <p:nvPr/>
        </p:nvSpPr>
        <p:spPr>
          <a:xfrm>
            <a:off x="3884760" y="8685360"/>
            <a:ext cx="2968200" cy="455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3ABD4D0E-5A7D-4634-9BE8-CD9907511ABD}" type="slidenum">
              <a:rPr lang="en-US" sz="1200" b="0" strike="noStrike" spc="-1">
                <a:solidFill>
                  <a:srgbClr val="000000"/>
                </a:solidFill>
                <a:latin typeface="Calibri"/>
                <a:ea typeface="+mn-ea"/>
              </a:rPr>
              <a:t>10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35319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318200" y="1604520"/>
            <a:ext cx="35319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8026920" y="1604520"/>
            <a:ext cx="35319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609120" y="3682080"/>
            <a:ext cx="35319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4318200" y="3682080"/>
            <a:ext cx="35319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8026920" y="3682080"/>
            <a:ext cx="35319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609120" y="273600"/>
            <a:ext cx="1096956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35319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318200" y="1604520"/>
            <a:ext cx="35319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8026920" y="1604520"/>
            <a:ext cx="35319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609120" y="3682080"/>
            <a:ext cx="35319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4318200" y="3682080"/>
            <a:ext cx="35319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8026920" y="3682080"/>
            <a:ext cx="35319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609120" y="273600"/>
            <a:ext cx="1096956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90E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sldNum"/>
          </p:nvPr>
        </p:nvSpPr>
        <p:spPr>
          <a:xfrm>
            <a:off x="9047880" y="6172200"/>
            <a:ext cx="2839320" cy="472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fld id="{9FDABC85-1D74-457F-92D9-CF83CBDEBF55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90E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  <p:sp>
        <p:nvSpPr>
          <p:cNvPr id="41" name="PlaceHolder 3"/>
          <p:cNvSpPr>
            <a:spLocks noGrp="1"/>
          </p:cNvSpPr>
          <p:nvPr>
            <p:ph type="sldNum"/>
          </p:nvPr>
        </p:nvSpPr>
        <p:spPr>
          <a:xfrm>
            <a:off x="8739360" y="6247440"/>
            <a:ext cx="2839320" cy="472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fld id="{CE131B45-392D-47D5-A1A4-5AC4A53FC7AC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10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90E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 54"/>
          <p:cNvSpPr/>
          <p:nvPr/>
        </p:nvSpPr>
        <p:spPr>
          <a:xfrm>
            <a:off x="360" y="0"/>
            <a:ext cx="526680" cy="6854400"/>
          </a:xfrm>
          <a:prstGeom prst="rect">
            <a:avLst/>
          </a:prstGeom>
          <a:gradFill rotWithShape="0">
            <a:gsLst>
              <a:gs pos="0">
                <a:srgbClr val="172041"/>
              </a:gs>
              <a:gs pos="100000">
                <a:srgbClr val="172041">
                  <a:alpha val="0"/>
                </a:srgbClr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" name="Rectangle 21"/>
          <p:cNvSpPr/>
          <p:nvPr/>
        </p:nvSpPr>
        <p:spPr>
          <a:xfrm>
            <a:off x="9769680" y="0"/>
            <a:ext cx="2414880" cy="6854400"/>
          </a:xfrm>
          <a:prstGeom prst="rect">
            <a:avLst/>
          </a:prstGeom>
          <a:gradFill rotWithShape="0">
            <a:gsLst>
              <a:gs pos="0">
                <a:srgbClr val="FE011C"/>
              </a:gs>
              <a:gs pos="100000">
                <a:srgbClr val="89010E">
                  <a:alpha val="0"/>
                </a:srgbClr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" name="Rectangle 45"/>
          <p:cNvSpPr/>
          <p:nvPr/>
        </p:nvSpPr>
        <p:spPr>
          <a:xfrm flipV="1">
            <a:off x="532440" y="2418480"/>
            <a:ext cx="5558040" cy="4428720"/>
          </a:xfrm>
          <a:prstGeom prst="rect">
            <a:avLst/>
          </a:prstGeom>
          <a:gradFill rotWithShape="0">
            <a:gsLst>
              <a:gs pos="0">
                <a:srgbClr val="FE011C">
                  <a:alpha val="41176"/>
                </a:srgbClr>
              </a:gs>
              <a:gs pos="100000">
                <a:srgbClr val="89010E">
                  <a:alpha val="0"/>
                </a:srgbClr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Rectangle: Rounded Corners 51"/>
          <p:cNvSpPr/>
          <p:nvPr/>
        </p:nvSpPr>
        <p:spPr>
          <a:xfrm>
            <a:off x="1048320" y="3467880"/>
            <a:ext cx="350640" cy="94680"/>
          </a:xfrm>
          <a:prstGeom prst="roundRect">
            <a:avLst>
              <a:gd name="adj" fmla="val 50000"/>
            </a:avLst>
          </a:prstGeom>
          <a:solidFill>
            <a:schemeClr val="bg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" name="Rectangle: Rounded Corners 50"/>
          <p:cNvSpPr/>
          <p:nvPr/>
        </p:nvSpPr>
        <p:spPr>
          <a:xfrm>
            <a:off x="989640" y="3467880"/>
            <a:ext cx="154800" cy="94680"/>
          </a:xfrm>
          <a:prstGeom prst="roundRect">
            <a:avLst>
              <a:gd name="adj" fmla="val 50000"/>
            </a:avLst>
          </a:prstGeom>
          <a:gradFill rotWithShape="0">
            <a:gsLst>
              <a:gs pos="0">
                <a:srgbClr val="89010E"/>
              </a:gs>
              <a:gs pos="100000">
                <a:srgbClr val="FE011C"/>
              </a:gs>
            </a:gsLst>
            <a:lin ang="2700000"/>
          </a:gradFill>
          <a:ln>
            <a:noFill/>
          </a:ln>
          <a:effectLst>
            <a:outerShdw blurRad="190440" dist="38160" dir="5400000" algn="t" rotWithShape="0">
              <a:schemeClr val="accent1">
                <a:alpha val="2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" name="Rectangle 43"/>
          <p:cNvSpPr/>
          <p:nvPr/>
        </p:nvSpPr>
        <p:spPr>
          <a:xfrm>
            <a:off x="969480" y="3754440"/>
            <a:ext cx="3340080" cy="49244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FFFFFF"/>
                </a:solidFill>
                <a:latin typeface="Calibri Light"/>
                <a:ea typeface="DejaVu Sans"/>
              </a:rPr>
              <a:t>A Single Platform to manage schedules and lecture materials for students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90" name="TextBox 46"/>
          <p:cNvSpPr/>
          <p:nvPr/>
        </p:nvSpPr>
        <p:spPr>
          <a:xfrm>
            <a:off x="984600" y="1744920"/>
            <a:ext cx="4160160" cy="1096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spAutoFit/>
          </a:bodyPr>
          <a:lstStyle/>
          <a:p>
            <a:pPr>
              <a:lnSpc>
                <a:spcPct val="100000"/>
              </a:lnSpc>
            </a:pPr>
            <a:r>
              <a:rPr lang="en-US" sz="7200" b="1" strike="noStrike" spc="-1">
                <a:solidFill>
                  <a:srgbClr val="FFFFFF"/>
                </a:solidFill>
                <a:latin typeface="Calibri"/>
                <a:ea typeface="DejaVu Sans"/>
              </a:rPr>
              <a:t>SCHOLA</a:t>
            </a:r>
            <a:endParaRPr lang="en-US" sz="7200" b="0" strike="noStrike" spc="-1">
              <a:latin typeface="Arial"/>
            </a:endParaRPr>
          </a:p>
        </p:txBody>
      </p:sp>
      <p:sp>
        <p:nvSpPr>
          <p:cNvPr id="91" name="TextBox 35"/>
          <p:cNvSpPr/>
          <p:nvPr/>
        </p:nvSpPr>
        <p:spPr>
          <a:xfrm>
            <a:off x="984240" y="2725920"/>
            <a:ext cx="3487493" cy="40011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600" b="0" strike="noStrike" spc="-1" dirty="0">
                <a:solidFill>
                  <a:srgbClr val="FFFFFF"/>
                </a:solidFill>
                <a:latin typeface="Calibri Light"/>
                <a:ea typeface="DejaVu Sans"/>
              </a:rPr>
              <a:t>Online Class Management</a:t>
            </a:r>
            <a:endParaRPr lang="en-US" sz="2600" b="0" strike="noStrike" spc="-1" dirty="0">
              <a:latin typeface="Arial"/>
            </a:endParaRPr>
          </a:p>
        </p:txBody>
      </p:sp>
      <p:sp>
        <p:nvSpPr>
          <p:cNvPr id="92" name="Straight Connector 55"/>
          <p:cNvSpPr/>
          <p:nvPr/>
        </p:nvSpPr>
        <p:spPr>
          <a:xfrm>
            <a:off x="984600" y="5155920"/>
            <a:ext cx="8809560" cy="360"/>
          </a:xfrm>
          <a:prstGeom prst="line">
            <a:avLst/>
          </a:prstGeom>
          <a:ln>
            <a:solidFill>
              <a:srgbClr val="FE01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3" name="Rectangle 92"/>
          <p:cNvSpPr/>
          <p:nvPr/>
        </p:nvSpPr>
        <p:spPr>
          <a:xfrm>
            <a:off x="5576040" y="1371600"/>
            <a:ext cx="5289840" cy="365436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94" name="Picture 93"/>
          <p:cNvPicPr/>
          <p:nvPr/>
        </p:nvPicPr>
        <p:blipFill>
          <a:blip r:embed="rId3"/>
          <a:stretch/>
        </p:blipFill>
        <p:spPr>
          <a:xfrm>
            <a:off x="5576040" y="1389960"/>
            <a:ext cx="5289840" cy="3754800"/>
          </a:xfrm>
          <a:prstGeom prst="rect">
            <a:avLst/>
          </a:prstGeom>
          <a:ln w="0">
            <a:noFill/>
          </a:ln>
        </p:spPr>
      </p:pic>
      <p:pic>
        <p:nvPicPr>
          <p:cNvPr id="95" name="Picture 24" descr="A screen shot of a computer&#10;&#10;Description automatically generated"/>
          <p:cNvPicPr/>
          <p:nvPr/>
        </p:nvPicPr>
        <p:blipFill>
          <a:blip r:embed="rId4"/>
          <a:stretch/>
        </p:blipFill>
        <p:spPr>
          <a:xfrm>
            <a:off x="4487400" y="1219320"/>
            <a:ext cx="7499160" cy="44161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90E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Rectangle 54"/>
          <p:cNvSpPr/>
          <p:nvPr/>
        </p:nvSpPr>
        <p:spPr>
          <a:xfrm>
            <a:off x="360" y="0"/>
            <a:ext cx="526680" cy="6854400"/>
          </a:xfrm>
          <a:prstGeom prst="rect">
            <a:avLst/>
          </a:prstGeom>
          <a:gradFill rotWithShape="0">
            <a:gsLst>
              <a:gs pos="0">
                <a:srgbClr val="172041"/>
              </a:gs>
              <a:gs pos="100000">
                <a:srgbClr val="172041">
                  <a:alpha val="0"/>
                </a:srgbClr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8" name="Rectangle 39"/>
          <p:cNvSpPr/>
          <p:nvPr/>
        </p:nvSpPr>
        <p:spPr>
          <a:xfrm>
            <a:off x="532440" y="549360"/>
            <a:ext cx="11136600" cy="5755680"/>
          </a:xfrm>
          <a:prstGeom prst="rect">
            <a:avLst/>
          </a:prstGeom>
          <a:solidFill>
            <a:srgbClr val="090E21"/>
          </a:solidFill>
          <a:ln>
            <a:noFill/>
          </a:ln>
          <a:effectLst>
            <a:outerShdw blurRad="330120" sx="102000" sy="102000" algn="ctr" rotWithShape="0">
              <a:schemeClr val="accent2">
                <a:lumMod val="50000"/>
                <a:alpha val="7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9" name="Rectangle 21"/>
          <p:cNvSpPr/>
          <p:nvPr/>
        </p:nvSpPr>
        <p:spPr>
          <a:xfrm>
            <a:off x="540360" y="549360"/>
            <a:ext cx="6616800" cy="5755680"/>
          </a:xfrm>
          <a:prstGeom prst="rect">
            <a:avLst/>
          </a:prstGeom>
          <a:gradFill rotWithShape="0">
            <a:gsLst>
              <a:gs pos="0">
                <a:srgbClr val="FE011C"/>
              </a:gs>
              <a:gs pos="100000">
                <a:srgbClr val="89010E">
                  <a:alpha val="0"/>
                </a:srgbClr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0" name="TextBox 56"/>
          <p:cNvSpPr/>
          <p:nvPr/>
        </p:nvSpPr>
        <p:spPr>
          <a:xfrm>
            <a:off x="6252480" y="1426320"/>
            <a:ext cx="4526280" cy="1218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spAutoFit/>
          </a:bodyPr>
          <a:lstStyle/>
          <a:p>
            <a:pPr>
              <a:lnSpc>
                <a:spcPct val="100000"/>
              </a:lnSpc>
            </a:pPr>
            <a:r>
              <a:rPr lang="en-US" sz="8000" b="1" strike="noStrike" spc="-1">
                <a:solidFill>
                  <a:srgbClr val="FFFFFF"/>
                </a:solidFill>
                <a:latin typeface="Calibri"/>
                <a:ea typeface="DejaVu Sans"/>
              </a:rPr>
              <a:t>THANK</a:t>
            </a:r>
            <a:endParaRPr lang="en-US" sz="8000" b="0" strike="noStrike" spc="-1">
              <a:latin typeface="Arial"/>
            </a:endParaRPr>
          </a:p>
        </p:txBody>
      </p:sp>
      <p:sp>
        <p:nvSpPr>
          <p:cNvPr id="571" name="TextBox 61"/>
          <p:cNvSpPr/>
          <p:nvPr/>
        </p:nvSpPr>
        <p:spPr>
          <a:xfrm>
            <a:off x="6252480" y="2378880"/>
            <a:ext cx="4526280" cy="1218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spAutoFit/>
          </a:bodyPr>
          <a:lstStyle/>
          <a:p>
            <a:pPr>
              <a:lnSpc>
                <a:spcPct val="100000"/>
              </a:lnSpc>
            </a:pPr>
            <a:r>
              <a:rPr lang="en-US" sz="8000" b="1" strike="noStrike" spc="-1">
                <a:solidFill>
                  <a:srgbClr val="FFFFFF"/>
                </a:solidFill>
                <a:latin typeface="Calibri"/>
                <a:ea typeface="DejaVu Sans"/>
              </a:rPr>
              <a:t>YOU</a:t>
            </a:r>
            <a:endParaRPr lang="en-US" sz="8000" b="0" strike="noStrike" spc="-1">
              <a:latin typeface="Arial"/>
            </a:endParaRPr>
          </a:p>
        </p:txBody>
      </p:sp>
      <p:sp>
        <p:nvSpPr>
          <p:cNvPr id="572" name="Straight Connector 62"/>
          <p:cNvSpPr/>
          <p:nvPr/>
        </p:nvSpPr>
        <p:spPr>
          <a:xfrm>
            <a:off x="744120" y="4107240"/>
            <a:ext cx="5102280" cy="360"/>
          </a:xfrm>
          <a:prstGeom prst="line">
            <a:avLst/>
          </a:prstGeom>
          <a:ln>
            <a:solidFill>
              <a:srgbClr val="FE01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90E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Rectangle 19"/>
          <p:cNvSpPr/>
          <p:nvPr/>
        </p:nvSpPr>
        <p:spPr>
          <a:xfrm>
            <a:off x="360" y="0"/>
            <a:ext cx="2837880" cy="6854400"/>
          </a:xfrm>
          <a:prstGeom prst="rect">
            <a:avLst/>
          </a:prstGeom>
          <a:gradFill rotWithShape="0">
            <a:gsLst>
              <a:gs pos="0">
                <a:srgbClr val="172041"/>
              </a:gs>
              <a:gs pos="100000">
                <a:srgbClr val="172041">
                  <a:alpha val="0"/>
                </a:srgbClr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97" name="Group 192"/>
          <p:cNvGrpSpPr/>
          <p:nvPr/>
        </p:nvGrpSpPr>
        <p:grpSpPr>
          <a:xfrm>
            <a:off x="375840" y="1549800"/>
            <a:ext cx="2461680" cy="762120"/>
            <a:chOff x="375840" y="1549800"/>
            <a:chExt cx="2461680" cy="762120"/>
          </a:xfrm>
        </p:grpSpPr>
        <p:sp>
          <p:nvSpPr>
            <p:cNvPr id="98" name="Rectangle: Top Corners Rounded 187"/>
            <p:cNvSpPr/>
            <p:nvPr/>
          </p:nvSpPr>
          <p:spPr>
            <a:xfrm rot="16200000">
              <a:off x="1359000" y="705960"/>
              <a:ext cx="495000" cy="246168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090E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9" name="Freeform 95"/>
            <p:cNvSpPr/>
            <p:nvPr/>
          </p:nvSpPr>
          <p:spPr>
            <a:xfrm>
              <a:off x="2702880" y="1549800"/>
              <a:ext cx="134640" cy="134280"/>
            </a:xfrm>
            <a:custGeom>
              <a:avLst/>
              <a:gdLst/>
              <a:ahLst/>
              <a:cxnLst/>
              <a:rect l="l" t="t" r="r" b="b"/>
              <a:pathLst>
                <a:path w="610" h="608">
                  <a:moveTo>
                    <a:pt x="610" y="0"/>
                  </a:moveTo>
                  <a:cubicBezTo>
                    <a:pt x="610" y="608"/>
                    <a:pt x="610" y="608"/>
                    <a:pt x="610" y="608"/>
                  </a:cubicBezTo>
                  <a:cubicBezTo>
                    <a:pt x="0" y="608"/>
                    <a:pt x="0" y="608"/>
                    <a:pt x="0" y="608"/>
                  </a:cubicBezTo>
                  <a:cubicBezTo>
                    <a:pt x="0" y="607"/>
                    <a:pt x="0" y="607"/>
                    <a:pt x="0" y="607"/>
                  </a:cubicBezTo>
                  <a:cubicBezTo>
                    <a:pt x="291" y="519"/>
                    <a:pt x="521" y="290"/>
                    <a:pt x="610" y="0"/>
                  </a:cubicBezTo>
                  <a:close/>
                </a:path>
              </a:pathLst>
            </a:custGeom>
            <a:solidFill>
              <a:srgbClr val="090E21"/>
            </a:solidFill>
            <a:ln w="1587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0" name="Freeform 95"/>
            <p:cNvSpPr/>
            <p:nvPr/>
          </p:nvSpPr>
          <p:spPr>
            <a:xfrm flipV="1">
              <a:off x="2702880" y="2177280"/>
              <a:ext cx="134640" cy="134280"/>
            </a:xfrm>
            <a:custGeom>
              <a:avLst/>
              <a:gdLst/>
              <a:ahLst/>
              <a:cxnLst/>
              <a:rect l="l" t="t" r="r" b="b"/>
              <a:pathLst>
                <a:path w="610" h="608">
                  <a:moveTo>
                    <a:pt x="610" y="0"/>
                  </a:moveTo>
                  <a:cubicBezTo>
                    <a:pt x="610" y="608"/>
                    <a:pt x="610" y="608"/>
                    <a:pt x="610" y="608"/>
                  </a:cubicBezTo>
                  <a:cubicBezTo>
                    <a:pt x="0" y="608"/>
                    <a:pt x="0" y="608"/>
                    <a:pt x="0" y="608"/>
                  </a:cubicBezTo>
                  <a:cubicBezTo>
                    <a:pt x="0" y="607"/>
                    <a:pt x="0" y="607"/>
                    <a:pt x="0" y="607"/>
                  </a:cubicBezTo>
                  <a:cubicBezTo>
                    <a:pt x="291" y="519"/>
                    <a:pt x="521" y="290"/>
                    <a:pt x="610" y="0"/>
                  </a:cubicBezTo>
                  <a:close/>
                </a:path>
              </a:pathLst>
            </a:custGeom>
            <a:solidFill>
              <a:srgbClr val="090E21"/>
            </a:solidFill>
            <a:ln w="1587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01" name="TextBox 2055"/>
          <p:cNvSpPr/>
          <p:nvPr/>
        </p:nvSpPr>
        <p:spPr>
          <a:xfrm>
            <a:off x="705960" y="1305360"/>
            <a:ext cx="2108520" cy="212760"/>
          </a:xfrm>
          <a:prstGeom prst="rect">
            <a:avLst/>
          </a:prstGeom>
          <a:noFill/>
          <a:ln w="635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1" strike="noStrike" spc="574">
                <a:solidFill>
                  <a:srgbClr val="FFFFFF"/>
                </a:solidFill>
                <a:latin typeface="Calibri"/>
                <a:ea typeface="DejaVu Sans"/>
              </a:rPr>
              <a:t>SCHOLA</a:t>
            </a:r>
            <a:endParaRPr lang="en-US" sz="1400" b="0" strike="noStrike" spc="-1">
              <a:latin typeface="Arial"/>
            </a:endParaRPr>
          </a:p>
        </p:txBody>
      </p:sp>
      <p:grpSp>
        <p:nvGrpSpPr>
          <p:cNvPr id="102" name="Group 179"/>
          <p:cNvGrpSpPr/>
          <p:nvPr/>
        </p:nvGrpSpPr>
        <p:grpSpPr>
          <a:xfrm>
            <a:off x="716400" y="4833638"/>
            <a:ext cx="2101680" cy="215444"/>
            <a:chOff x="716400" y="4833638"/>
            <a:chExt cx="2101680" cy="215444"/>
          </a:xfrm>
        </p:grpSpPr>
        <p:sp>
          <p:nvSpPr>
            <p:cNvPr id="103" name="TextBox 152"/>
            <p:cNvSpPr/>
            <p:nvPr/>
          </p:nvSpPr>
          <p:spPr>
            <a:xfrm>
              <a:off x="1061280" y="4833638"/>
              <a:ext cx="1756800" cy="215444"/>
            </a:xfrm>
            <a:prstGeom prst="rect">
              <a:avLst/>
            </a:prstGeom>
            <a:noFill/>
            <a:ln w="635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ctr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400" b="0" strike="noStrike" spc="-1" dirty="0">
                  <a:solidFill>
                    <a:srgbClr val="FFFFFF"/>
                  </a:solidFill>
                  <a:latin typeface="Calibri Light"/>
                  <a:ea typeface="DejaVu Sans"/>
                </a:rPr>
                <a:t>ERD &amp; SQL</a:t>
              </a:r>
              <a:endParaRPr lang="en-US" sz="1400" b="0" strike="noStrike" spc="-1" dirty="0">
                <a:latin typeface="Arial"/>
              </a:endParaRPr>
            </a:p>
          </p:txBody>
        </p:sp>
        <p:grpSp>
          <p:nvGrpSpPr>
            <p:cNvPr id="104" name="Group 79"/>
            <p:cNvGrpSpPr/>
            <p:nvPr/>
          </p:nvGrpSpPr>
          <p:grpSpPr>
            <a:xfrm>
              <a:off x="716400" y="4845240"/>
              <a:ext cx="190800" cy="190800"/>
              <a:chOff x="716400" y="4845240"/>
              <a:chExt cx="190800" cy="190800"/>
            </a:xfrm>
          </p:grpSpPr>
          <p:sp>
            <p:nvSpPr>
              <p:cNvPr id="105" name="Freeform 82"/>
              <p:cNvSpPr/>
              <p:nvPr/>
            </p:nvSpPr>
            <p:spPr>
              <a:xfrm>
                <a:off x="716400" y="4845240"/>
                <a:ext cx="190800" cy="190800"/>
              </a:xfrm>
              <a:custGeom>
                <a:avLst/>
                <a:gdLst/>
                <a:ahLst/>
                <a:cxnLst/>
                <a:rect l="l" t="t" r="r" b="b"/>
                <a:pathLst>
                  <a:path w="92" h="92">
                    <a:moveTo>
                      <a:pt x="46" y="92"/>
                    </a:moveTo>
                    <a:cubicBezTo>
                      <a:pt x="21" y="92"/>
                      <a:pt x="0" y="71"/>
                      <a:pt x="0" y="46"/>
                    </a:cubicBezTo>
                    <a:cubicBezTo>
                      <a:pt x="0" y="21"/>
                      <a:pt x="21" y="0"/>
                      <a:pt x="46" y="0"/>
                    </a:cubicBezTo>
                    <a:cubicBezTo>
                      <a:pt x="71" y="0"/>
                      <a:pt x="92" y="21"/>
                      <a:pt x="92" y="46"/>
                    </a:cubicBezTo>
                    <a:cubicBezTo>
                      <a:pt x="92" y="71"/>
                      <a:pt x="71" y="92"/>
                      <a:pt x="46" y="92"/>
                    </a:cubicBezTo>
                    <a:close/>
                    <a:moveTo>
                      <a:pt x="46" y="4"/>
                    </a:moveTo>
                    <a:cubicBezTo>
                      <a:pt x="23" y="4"/>
                      <a:pt x="4" y="23"/>
                      <a:pt x="4" y="46"/>
                    </a:cubicBezTo>
                    <a:cubicBezTo>
                      <a:pt x="4" y="69"/>
                      <a:pt x="23" y="88"/>
                      <a:pt x="46" y="88"/>
                    </a:cubicBezTo>
                    <a:cubicBezTo>
                      <a:pt x="69" y="88"/>
                      <a:pt x="88" y="69"/>
                      <a:pt x="88" y="46"/>
                    </a:cubicBezTo>
                    <a:cubicBezTo>
                      <a:pt x="88" y="23"/>
                      <a:pt x="69" y="4"/>
                      <a:pt x="46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9010E"/>
                  </a:gs>
                  <a:gs pos="100000">
                    <a:srgbClr val="FE011C"/>
                  </a:gs>
                </a:gsLst>
                <a:lin ang="27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06" name="Freeform 83"/>
              <p:cNvSpPr/>
              <p:nvPr/>
            </p:nvSpPr>
            <p:spPr>
              <a:xfrm>
                <a:off x="783720" y="4892040"/>
                <a:ext cx="56160" cy="81000"/>
              </a:xfrm>
              <a:custGeom>
                <a:avLst/>
                <a:gdLst/>
                <a:ahLst/>
                <a:cxnLst/>
                <a:rect l="l" t="t" r="r" b="b"/>
                <a:pathLst>
                  <a:path w="28" h="40">
                    <a:moveTo>
                      <a:pt x="14" y="40"/>
                    </a:moveTo>
                    <a:cubicBezTo>
                      <a:pt x="13" y="40"/>
                      <a:pt x="12" y="39"/>
                      <a:pt x="12" y="38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12" y="25"/>
                      <a:pt x="13" y="24"/>
                      <a:pt x="14" y="24"/>
                    </a:cubicBezTo>
                    <a:cubicBezTo>
                      <a:pt x="20" y="24"/>
                      <a:pt x="24" y="20"/>
                      <a:pt x="24" y="14"/>
                    </a:cubicBezTo>
                    <a:cubicBezTo>
                      <a:pt x="24" y="8"/>
                      <a:pt x="20" y="4"/>
                      <a:pt x="14" y="4"/>
                    </a:cubicBezTo>
                    <a:cubicBezTo>
                      <a:pt x="8" y="4"/>
                      <a:pt x="4" y="8"/>
                      <a:pt x="4" y="14"/>
                    </a:cubicBezTo>
                    <a:cubicBezTo>
                      <a:pt x="4" y="15"/>
                      <a:pt x="3" y="16"/>
                      <a:pt x="2" y="16"/>
                    </a:cubicBezTo>
                    <a:cubicBezTo>
                      <a:pt x="1" y="16"/>
                      <a:pt x="0" y="15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ubicBezTo>
                      <a:pt x="28" y="21"/>
                      <a:pt x="23" y="27"/>
                      <a:pt x="16" y="28"/>
                    </a:cubicBezTo>
                    <a:cubicBezTo>
                      <a:pt x="16" y="38"/>
                      <a:pt x="16" y="38"/>
                      <a:pt x="16" y="38"/>
                    </a:cubicBezTo>
                    <a:cubicBezTo>
                      <a:pt x="16" y="39"/>
                      <a:pt x="15" y="40"/>
                      <a:pt x="14" y="40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9010E"/>
                  </a:gs>
                  <a:gs pos="100000">
                    <a:srgbClr val="FE011C"/>
                  </a:gs>
                </a:gsLst>
                <a:lin ang="27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07" name="Oval 84"/>
              <p:cNvSpPr/>
              <p:nvPr/>
            </p:nvSpPr>
            <p:spPr>
              <a:xfrm>
                <a:off x="805320" y="4984200"/>
                <a:ext cx="12960" cy="13680"/>
              </a:xfrm>
              <a:prstGeom prst="ellipse">
                <a:avLst/>
              </a:prstGeom>
              <a:gradFill rotWithShape="0">
                <a:gsLst>
                  <a:gs pos="0">
                    <a:srgbClr val="89010E"/>
                  </a:gs>
                  <a:gs pos="100000">
                    <a:srgbClr val="FE011C"/>
                  </a:gs>
                </a:gsLst>
                <a:lin ang="27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</p:grpSp>
      <p:sp>
        <p:nvSpPr>
          <p:cNvPr id="108" name="Picture 284"/>
          <p:cNvSpPr/>
          <p:nvPr/>
        </p:nvSpPr>
        <p:spPr>
          <a:xfrm>
            <a:off x="4300920" y="3697200"/>
            <a:ext cx="1810440" cy="1206000"/>
          </a:xfrm>
          <a:prstGeom prst="roundRect">
            <a:avLst>
              <a:gd name="adj" fmla="val 7635"/>
            </a:avLst>
          </a:prstGeom>
          <a:blipFill rotWithShape="0">
            <a:blip r:embed="rId3"/>
            <a:srcRect/>
            <a:stretch/>
          </a:blipFill>
          <a:ln w="0">
            <a:noFill/>
          </a:ln>
          <a:effectLst>
            <a:outerShdw blurRad="101520" dist="38160" dir="5400000" algn="t" rotWithShape="0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9" name="TextBox 283"/>
          <p:cNvSpPr/>
          <p:nvPr/>
        </p:nvSpPr>
        <p:spPr>
          <a:xfrm>
            <a:off x="4384800" y="5076000"/>
            <a:ext cx="1643400" cy="456480"/>
          </a:xfrm>
          <a:prstGeom prst="rect">
            <a:avLst/>
          </a:prstGeom>
          <a:noFill/>
          <a:ln w="635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 algn="ctr">
              <a:lnSpc>
                <a:spcPct val="100000"/>
              </a:lnSpc>
              <a:spcBef>
                <a:spcPts val="601"/>
              </a:spcBef>
            </a:pPr>
            <a:r>
              <a:rPr lang="en-US" sz="1400" b="1" strike="noStrike" spc="-1">
                <a:solidFill>
                  <a:srgbClr val="FFFFFF"/>
                </a:solidFill>
                <a:latin typeface="Calibri"/>
                <a:ea typeface="DejaVu Sans"/>
              </a:rPr>
              <a:t>Tasnim Ferdous</a:t>
            </a:r>
            <a:endParaRPr lang="en-US" sz="14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01"/>
              </a:spcBef>
            </a:pPr>
            <a:r>
              <a:rPr lang="en-US" sz="1100" b="0" strike="noStrike" spc="-1">
                <a:solidFill>
                  <a:srgbClr val="FFFFFF"/>
                </a:solidFill>
                <a:latin typeface="Calibri Light"/>
                <a:ea typeface="DejaVu Sans"/>
              </a:rPr>
              <a:t>180041108</a:t>
            </a:r>
            <a:endParaRPr lang="en-US" sz="1100" b="0" strike="noStrike" spc="-1">
              <a:latin typeface="Arial"/>
            </a:endParaRPr>
          </a:p>
        </p:txBody>
      </p:sp>
      <p:sp>
        <p:nvSpPr>
          <p:cNvPr id="110" name="Picture 289"/>
          <p:cNvSpPr/>
          <p:nvPr/>
        </p:nvSpPr>
        <p:spPr>
          <a:xfrm>
            <a:off x="6306480" y="3697200"/>
            <a:ext cx="1810440" cy="1206000"/>
          </a:xfrm>
          <a:prstGeom prst="roundRect">
            <a:avLst>
              <a:gd name="adj" fmla="val 7635"/>
            </a:avLst>
          </a:prstGeom>
          <a:blipFill rotWithShape="0">
            <a:blip r:embed="rId3"/>
            <a:srcRect/>
            <a:stretch/>
          </a:blipFill>
          <a:ln w="0">
            <a:noFill/>
          </a:ln>
          <a:effectLst>
            <a:outerShdw blurRad="101520" dist="38160" dir="5400000" algn="t" rotWithShape="0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1" name="TextBox 288"/>
          <p:cNvSpPr/>
          <p:nvPr/>
        </p:nvSpPr>
        <p:spPr>
          <a:xfrm>
            <a:off x="6390000" y="5076000"/>
            <a:ext cx="1643400" cy="456480"/>
          </a:xfrm>
          <a:prstGeom prst="rect">
            <a:avLst/>
          </a:prstGeom>
          <a:noFill/>
          <a:ln w="635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 algn="ctr">
              <a:lnSpc>
                <a:spcPct val="100000"/>
              </a:lnSpc>
              <a:spcBef>
                <a:spcPts val="601"/>
              </a:spcBef>
            </a:pPr>
            <a:r>
              <a:rPr lang="en-US" sz="1400" b="1" strike="noStrike" spc="-1">
                <a:solidFill>
                  <a:srgbClr val="FFFFFF"/>
                </a:solidFill>
                <a:latin typeface="Calibri"/>
                <a:ea typeface="DejaVu Sans"/>
              </a:rPr>
              <a:t>Sidratul Muntaha</a:t>
            </a:r>
            <a:endParaRPr lang="en-US" sz="14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01"/>
              </a:spcBef>
            </a:pPr>
            <a:r>
              <a:rPr lang="en-US" sz="1100" b="0" strike="noStrike" spc="-1">
                <a:solidFill>
                  <a:srgbClr val="FFFFFF"/>
                </a:solidFill>
                <a:latin typeface="Calibri Light"/>
                <a:ea typeface="DejaVu Sans"/>
              </a:rPr>
              <a:t>180041118</a:t>
            </a:r>
            <a:endParaRPr lang="en-US" sz="1100" b="0" strike="noStrike" spc="-1">
              <a:latin typeface="Arial"/>
            </a:endParaRPr>
          </a:p>
        </p:txBody>
      </p:sp>
      <p:sp>
        <p:nvSpPr>
          <p:cNvPr id="112" name="Picture 294"/>
          <p:cNvSpPr/>
          <p:nvPr/>
        </p:nvSpPr>
        <p:spPr>
          <a:xfrm>
            <a:off x="8311320" y="3697200"/>
            <a:ext cx="1810440" cy="1206000"/>
          </a:xfrm>
          <a:prstGeom prst="roundRect">
            <a:avLst>
              <a:gd name="adj" fmla="val 7635"/>
            </a:avLst>
          </a:prstGeom>
          <a:blipFill rotWithShape="0">
            <a:blip r:embed="rId3"/>
            <a:srcRect/>
            <a:stretch/>
          </a:blipFill>
          <a:ln w="0">
            <a:noFill/>
          </a:ln>
          <a:effectLst>
            <a:outerShdw blurRad="101520" dist="38160" dir="5400000" algn="t" rotWithShape="0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3" name="TextBox 293"/>
          <p:cNvSpPr/>
          <p:nvPr/>
        </p:nvSpPr>
        <p:spPr>
          <a:xfrm>
            <a:off x="8394840" y="5076000"/>
            <a:ext cx="1643400" cy="456480"/>
          </a:xfrm>
          <a:prstGeom prst="rect">
            <a:avLst/>
          </a:prstGeom>
          <a:noFill/>
          <a:ln w="635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 algn="ctr">
              <a:lnSpc>
                <a:spcPct val="100000"/>
              </a:lnSpc>
              <a:spcBef>
                <a:spcPts val="601"/>
              </a:spcBef>
            </a:pPr>
            <a:r>
              <a:rPr lang="en-US" sz="1400" b="1" strike="noStrike" spc="-1">
                <a:solidFill>
                  <a:srgbClr val="FFFFFF"/>
                </a:solidFill>
                <a:latin typeface="Calibri"/>
                <a:ea typeface="DejaVu Sans"/>
              </a:rPr>
              <a:t>Farhan Ishmam</a:t>
            </a:r>
            <a:endParaRPr lang="en-US" sz="14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01"/>
              </a:spcBef>
            </a:pPr>
            <a:r>
              <a:rPr lang="en-US" sz="1100" b="0" strike="noStrike" spc="-1">
                <a:solidFill>
                  <a:srgbClr val="FFFFFF"/>
                </a:solidFill>
                <a:latin typeface="Calibri Light"/>
                <a:ea typeface="DejaVu Sans"/>
              </a:rPr>
              <a:t>180041120</a:t>
            </a:r>
            <a:endParaRPr lang="en-US" sz="1100" b="0" strike="noStrike" spc="-1">
              <a:latin typeface="Arial"/>
            </a:endParaRPr>
          </a:p>
        </p:txBody>
      </p:sp>
      <p:sp>
        <p:nvSpPr>
          <p:cNvPr id="115" name="TextBox 23"/>
          <p:cNvSpPr/>
          <p:nvPr/>
        </p:nvSpPr>
        <p:spPr>
          <a:xfrm>
            <a:off x="4228020" y="1547435"/>
            <a:ext cx="4110120" cy="135421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4400" b="1" strike="noStrike" spc="-1" dirty="0">
                <a:solidFill>
                  <a:srgbClr val="FE011C"/>
                </a:solidFill>
                <a:latin typeface="Calibri"/>
                <a:ea typeface="DejaVu Sans"/>
              </a:rPr>
              <a:t>Team</a:t>
            </a:r>
          </a:p>
          <a:p>
            <a:pPr>
              <a:lnSpc>
                <a:spcPct val="100000"/>
              </a:lnSpc>
            </a:pPr>
            <a:r>
              <a:rPr lang="en-US" sz="4400" b="1" strike="noStrike" spc="-1" dirty="0">
                <a:solidFill>
                  <a:srgbClr val="FE011C"/>
                </a:solidFill>
                <a:latin typeface="Calibri"/>
                <a:ea typeface="DejaVu Sans"/>
              </a:rPr>
              <a:t>Andromeda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116" name="Straight Connector 299"/>
          <p:cNvSpPr/>
          <p:nvPr/>
        </p:nvSpPr>
        <p:spPr>
          <a:xfrm>
            <a:off x="3285000" y="3459960"/>
            <a:ext cx="7836840" cy="360"/>
          </a:xfrm>
          <a:prstGeom prst="line">
            <a:avLst/>
          </a:prstGeom>
          <a:ln w="3175">
            <a:solidFill>
              <a:srgbClr val="FE011C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17" name="Group 116"/>
          <p:cNvGrpSpPr/>
          <p:nvPr/>
        </p:nvGrpSpPr>
        <p:grpSpPr>
          <a:xfrm>
            <a:off x="712800" y="1820160"/>
            <a:ext cx="2105280" cy="218880"/>
            <a:chOff x="712800" y="1820160"/>
            <a:chExt cx="2105280" cy="218880"/>
          </a:xfrm>
        </p:grpSpPr>
        <p:sp>
          <p:nvSpPr>
            <p:cNvPr id="118" name="TextBox 2069"/>
            <p:cNvSpPr/>
            <p:nvPr/>
          </p:nvSpPr>
          <p:spPr>
            <a:xfrm>
              <a:off x="1061280" y="1820160"/>
              <a:ext cx="1756800" cy="212400"/>
            </a:xfrm>
            <a:prstGeom prst="rect">
              <a:avLst/>
            </a:prstGeom>
            <a:noFill/>
            <a:ln w="635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ctr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400" b="1" strike="noStrike" spc="-1">
                  <a:solidFill>
                    <a:srgbClr val="FE011C"/>
                  </a:solidFill>
                  <a:latin typeface="Calibri"/>
                  <a:ea typeface="DejaVu Sans"/>
                </a:rPr>
                <a:t>Our team</a:t>
              </a:r>
              <a:endParaRPr lang="en-US" sz="1400" b="0" strike="noStrike" spc="-1">
                <a:latin typeface="Arial"/>
              </a:endParaRPr>
            </a:p>
          </p:txBody>
        </p:sp>
        <p:grpSp>
          <p:nvGrpSpPr>
            <p:cNvPr id="119" name="Group 2085_0"/>
            <p:cNvGrpSpPr/>
            <p:nvPr/>
          </p:nvGrpSpPr>
          <p:grpSpPr>
            <a:xfrm>
              <a:off x="712800" y="1828800"/>
              <a:ext cx="211320" cy="210240"/>
              <a:chOff x="712800" y="1828800"/>
              <a:chExt cx="211320" cy="210240"/>
            </a:xfrm>
          </p:grpSpPr>
          <p:sp>
            <p:nvSpPr>
              <p:cNvPr id="120" name="Freeform 46_0"/>
              <p:cNvSpPr/>
              <p:nvPr/>
            </p:nvSpPr>
            <p:spPr>
              <a:xfrm>
                <a:off x="712800" y="1828800"/>
                <a:ext cx="211320" cy="179280"/>
              </a:xfrm>
              <a:custGeom>
                <a:avLst/>
                <a:gdLst/>
                <a:ahLst/>
                <a:cxnLst/>
                <a:rect l="l" t="t" r="r" b="b"/>
                <a:pathLst>
                  <a:path w="96" h="82">
                    <a:moveTo>
                      <a:pt x="15" y="82"/>
                    </a:moveTo>
                    <a:cubicBezTo>
                      <a:pt x="15" y="82"/>
                      <a:pt x="14" y="82"/>
                      <a:pt x="14" y="82"/>
                    </a:cubicBezTo>
                    <a:cubicBezTo>
                      <a:pt x="5" y="73"/>
                      <a:pt x="0" y="61"/>
                      <a:pt x="0" y="48"/>
                    </a:cubicBezTo>
                    <a:cubicBezTo>
                      <a:pt x="0" y="22"/>
                      <a:pt x="22" y="0"/>
                      <a:pt x="48" y="0"/>
                    </a:cubicBezTo>
                    <a:cubicBezTo>
                      <a:pt x="74" y="0"/>
                      <a:pt x="96" y="22"/>
                      <a:pt x="96" y="48"/>
                    </a:cubicBezTo>
                    <a:cubicBezTo>
                      <a:pt x="96" y="61"/>
                      <a:pt x="91" y="73"/>
                      <a:pt x="82" y="82"/>
                    </a:cubicBezTo>
                    <a:cubicBezTo>
                      <a:pt x="81" y="82"/>
                      <a:pt x="80" y="82"/>
                      <a:pt x="80" y="82"/>
                    </a:cubicBezTo>
                    <a:cubicBezTo>
                      <a:pt x="76" y="79"/>
                      <a:pt x="69" y="77"/>
                      <a:pt x="62" y="74"/>
                    </a:cubicBezTo>
                    <a:cubicBezTo>
                      <a:pt x="60" y="73"/>
                      <a:pt x="57" y="73"/>
                      <a:pt x="55" y="72"/>
                    </a:cubicBezTo>
                    <a:cubicBezTo>
                      <a:pt x="55" y="72"/>
                      <a:pt x="54" y="71"/>
                      <a:pt x="54" y="70"/>
                    </a:cubicBezTo>
                    <a:cubicBezTo>
                      <a:pt x="54" y="60"/>
                      <a:pt x="54" y="60"/>
                      <a:pt x="54" y="60"/>
                    </a:cubicBezTo>
                    <a:cubicBezTo>
                      <a:pt x="54" y="59"/>
                      <a:pt x="55" y="58"/>
                      <a:pt x="55" y="58"/>
                    </a:cubicBezTo>
                    <a:cubicBezTo>
                      <a:pt x="56" y="58"/>
                      <a:pt x="60" y="56"/>
                      <a:pt x="60" y="48"/>
                    </a:cubicBezTo>
                    <a:cubicBezTo>
                      <a:pt x="60" y="47"/>
                      <a:pt x="61" y="46"/>
                      <a:pt x="62" y="46"/>
                    </a:cubicBezTo>
                    <a:cubicBezTo>
                      <a:pt x="62" y="46"/>
                      <a:pt x="62" y="45"/>
                      <a:pt x="62" y="44"/>
                    </a:cubicBezTo>
                    <a:cubicBezTo>
                      <a:pt x="62" y="43"/>
                      <a:pt x="62" y="42"/>
                      <a:pt x="62" y="42"/>
                    </a:cubicBezTo>
                    <a:cubicBezTo>
                      <a:pt x="61" y="42"/>
                      <a:pt x="60" y="41"/>
                      <a:pt x="60" y="40"/>
                    </a:cubicBezTo>
                    <a:cubicBezTo>
                      <a:pt x="60" y="39"/>
                      <a:pt x="60" y="39"/>
                      <a:pt x="61" y="38"/>
                    </a:cubicBezTo>
                    <a:cubicBezTo>
                      <a:pt x="61" y="35"/>
                      <a:pt x="63" y="30"/>
                      <a:pt x="62" y="26"/>
                    </a:cubicBezTo>
                    <a:cubicBezTo>
                      <a:pt x="61" y="24"/>
                      <a:pt x="57" y="22"/>
                      <a:pt x="51" y="22"/>
                    </a:cubicBezTo>
                    <a:cubicBezTo>
                      <a:pt x="45" y="22"/>
                      <a:pt x="41" y="24"/>
                      <a:pt x="40" y="26"/>
                    </a:cubicBezTo>
                    <a:cubicBezTo>
                      <a:pt x="40" y="28"/>
                      <a:pt x="39" y="28"/>
                      <a:pt x="38" y="28"/>
                    </a:cubicBezTo>
                    <a:cubicBezTo>
                      <a:pt x="37" y="28"/>
                      <a:pt x="35" y="28"/>
                      <a:pt x="35" y="28"/>
                    </a:cubicBezTo>
                    <a:cubicBezTo>
                      <a:pt x="33" y="30"/>
                      <a:pt x="35" y="36"/>
                      <a:pt x="36" y="38"/>
                    </a:cubicBezTo>
                    <a:cubicBezTo>
                      <a:pt x="36" y="39"/>
                      <a:pt x="36" y="40"/>
                      <a:pt x="36" y="40"/>
                    </a:cubicBezTo>
                    <a:cubicBezTo>
                      <a:pt x="36" y="41"/>
                      <a:pt x="35" y="42"/>
                      <a:pt x="34" y="42"/>
                    </a:cubicBezTo>
                    <a:cubicBezTo>
                      <a:pt x="34" y="42"/>
                      <a:pt x="34" y="43"/>
                      <a:pt x="34" y="44"/>
                    </a:cubicBezTo>
                    <a:cubicBezTo>
                      <a:pt x="34" y="45"/>
                      <a:pt x="34" y="46"/>
                      <a:pt x="34" y="46"/>
                    </a:cubicBezTo>
                    <a:cubicBezTo>
                      <a:pt x="35" y="46"/>
                      <a:pt x="36" y="47"/>
                      <a:pt x="36" y="48"/>
                    </a:cubicBezTo>
                    <a:cubicBezTo>
                      <a:pt x="36" y="56"/>
                      <a:pt x="40" y="58"/>
                      <a:pt x="41" y="58"/>
                    </a:cubicBezTo>
                    <a:cubicBezTo>
                      <a:pt x="41" y="58"/>
                      <a:pt x="42" y="59"/>
                      <a:pt x="42" y="60"/>
                    </a:cubicBezTo>
                    <a:cubicBezTo>
                      <a:pt x="42" y="70"/>
                      <a:pt x="42" y="70"/>
                      <a:pt x="42" y="70"/>
                    </a:cubicBezTo>
                    <a:cubicBezTo>
                      <a:pt x="42" y="71"/>
                      <a:pt x="41" y="72"/>
                      <a:pt x="41" y="72"/>
                    </a:cubicBezTo>
                    <a:cubicBezTo>
                      <a:pt x="39" y="73"/>
                      <a:pt x="37" y="73"/>
                      <a:pt x="35" y="74"/>
                    </a:cubicBezTo>
                    <a:cubicBezTo>
                      <a:pt x="28" y="77"/>
                      <a:pt x="20" y="79"/>
                      <a:pt x="16" y="82"/>
                    </a:cubicBezTo>
                    <a:cubicBezTo>
                      <a:pt x="16" y="82"/>
                      <a:pt x="16" y="82"/>
                      <a:pt x="15" y="82"/>
                    </a:cubicBezTo>
                    <a:close/>
                    <a:moveTo>
                      <a:pt x="48" y="4"/>
                    </a:moveTo>
                    <a:cubicBezTo>
                      <a:pt x="24" y="4"/>
                      <a:pt x="4" y="24"/>
                      <a:pt x="4" y="48"/>
                    </a:cubicBezTo>
                    <a:cubicBezTo>
                      <a:pt x="4" y="59"/>
                      <a:pt x="8" y="70"/>
                      <a:pt x="16" y="78"/>
                    </a:cubicBezTo>
                    <a:cubicBezTo>
                      <a:pt x="20" y="75"/>
                      <a:pt x="27" y="73"/>
                      <a:pt x="33" y="70"/>
                    </a:cubicBezTo>
                    <a:cubicBezTo>
                      <a:pt x="35" y="70"/>
                      <a:pt x="36" y="69"/>
                      <a:pt x="38" y="69"/>
                    </a:cubicBezTo>
                    <a:cubicBezTo>
                      <a:pt x="38" y="61"/>
                      <a:pt x="38" y="61"/>
                      <a:pt x="38" y="61"/>
                    </a:cubicBezTo>
                    <a:cubicBezTo>
                      <a:pt x="36" y="60"/>
                      <a:pt x="32" y="57"/>
                      <a:pt x="32" y="49"/>
                    </a:cubicBezTo>
                    <a:cubicBezTo>
                      <a:pt x="30" y="49"/>
                      <a:pt x="30" y="47"/>
                      <a:pt x="30" y="44"/>
                    </a:cubicBezTo>
                    <a:cubicBezTo>
                      <a:pt x="30" y="42"/>
                      <a:pt x="30" y="40"/>
                      <a:pt x="32" y="39"/>
                    </a:cubicBezTo>
                    <a:cubicBezTo>
                      <a:pt x="31" y="35"/>
                      <a:pt x="29" y="29"/>
                      <a:pt x="32" y="26"/>
                    </a:cubicBezTo>
                    <a:cubicBezTo>
                      <a:pt x="33" y="24"/>
                      <a:pt x="35" y="24"/>
                      <a:pt x="37" y="24"/>
                    </a:cubicBezTo>
                    <a:cubicBezTo>
                      <a:pt x="39" y="20"/>
                      <a:pt x="46" y="18"/>
                      <a:pt x="51" y="18"/>
                    </a:cubicBezTo>
                    <a:cubicBezTo>
                      <a:pt x="57" y="18"/>
                      <a:pt x="65" y="20"/>
                      <a:pt x="66" y="26"/>
                    </a:cubicBezTo>
                    <a:cubicBezTo>
                      <a:pt x="67" y="30"/>
                      <a:pt x="65" y="36"/>
                      <a:pt x="64" y="39"/>
                    </a:cubicBezTo>
                    <a:cubicBezTo>
                      <a:pt x="66" y="40"/>
                      <a:pt x="66" y="42"/>
                      <a:pt x="66" y="44"/>
                    </a:cubicBezTo>
                    <a:cubicBezTo>
                      <a:pt x="66" y="47"/>
                      <a:pt x="66" y="49"/>
                      <a:pt x="64" y="49"/>
                    </a:cubicBezTo>
                    <a:cubicBezTo>
                      <a:pt x="64" y="57"/>
                      <a:pt x="60" y="60"/>
                      <a:pt x="58" y="61"/>
                    </a:cubicBezTo>
                    <a:cubicBezTo>
                      <a:pt x="58" y="69"/>
                      <a:pt x="58" y="69"/>
                      <a:pt x="58" y="69"/>
                    </a:cubicBezTo>
                    <a:cubicBezTo>
                      <a:pt x="60" y="69"/>
                      <a:pt x="61" y="70"/>
                      <a:pt x="63" y="70"/>
                    </a:cubicBezTo>
                    <a:cubicBezTo>
                      <a:pt x="70" y="73"/>
                      <a:pt x="76" y="75"/>
                      <a:pt x="80" y="78"/>
                    </a:cubicBezTo>
                    <a:cubicBezTo>
                      <a:pt x="88" y="70"/>
                      <a:pt x="92" y="59"/>
                      <a:pt x="92" y="48"/>
                    </a:cubicBezTo>
                    <a:cubicBezTo>
                      <a:pt x="92" y="24"/>
                      <a:pt x="72" y="4"/>
                      <a:pt x="48" y="4"/>
                    </a:cubicBezTo>
                    <a:close/>
                  </a:path>
                </a:pathLst>
              </a:custGeom>
              <a:solidFill>
                <a:srgbClr val="F10D0C"/>
              </a:solidFill>
              <a:ln w="3672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21" name="Freeform 47_0"/>
              <p:cNvSpPr/>
              <p:nvPr/>
            </p:nvSpPr>
            <p:spPr>
              <a:xfrm>
                <a:off x="744120" y="2005200"/>
                <a:ext cx="149040" cy="33840"/>
              </a:xfrm>
              <a:custGeom>
                <a:avLst/>
                <a:gdLst/>
                <a:ahLst/>
                <a:cxnLst/>
                <a:rect l="l" t="t" r="r" b="b"/>
                <a:pathLst>
                  <a:path w="68" h="17">
                    <a:moveTo>
                      <a:pt x="34" y="17"/>
                    </a:moveTo>
                    <a:cubicBezTo>
                      <a:pt x="21" y="17"/>
                      <a:pt x="9" y="12"/>
                      <a:pt x="0" y="3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11" y="8"/>
                      <a:pt x="22" y="13"/>
                      <a:pt x="34" y="13"/>
                    </a:cubicBezTo>
                    <a:cubicBezTo>
                      <a:pt x="46" y="13"/>
                      <a:pt x="57" y="8"/>
                      <a:pt x="65" y="0"/>
                    </a:cubicBezTo>
                    <a:cubicBezTo>
                      <a:pt x="68" y="3"/>
                      <a:pt x="68" y="3"/>
                      <a:pt x="68" y="3"/>
                    </a:cubicBezTo>
                    <a:cubicBezTo>
                      <a:pt x="59" y="12"/>
                      <a:pt x="47" y="17"/>
                      <a:pt x="34" y="17"/>
                    </a:cubicBezTo>
                    <a:close/>
                  </a:path>
                </a:pathLst>
              </a:custGeom>
              <a:solidFill>
                <a:srgbClr val="F10D0C"/>
              </a:solidFill>
              <a:ln w="3672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</p:grpSp>
      <p:pic>
        <p:nvPicPr>
          <p:cNvPr id="122" name="Picture 121"/>
          <p:cNvPicPr/>
          <p:nvPr/>
        </p:nvPicPr>
        <p:blipFill>
          <a:blip r:embed="rId4"/>
          <a:stretch/>
        </p:blipFill>
        <p:spPr>
          <a:xfrm>
            <a:off x="8208720" y="855000"/>
            <a:ext cx="2410560" cy="2274120"/>
          </a:xfrm>
          <a:prstGeom prst="rect">
            <a:avLst/>
          </a:prstGeom>
          <a:ln w="0">
            <a:noFill/>
          </a:ln>
        </p:spPr>
      </p:pic>
      <p:grpSp>
        <p:nvGrpSpPr>
          <p:cNvPr id="123" name="Group 122"/>
          <p:cNvGrpSpPr/>
          <p:nvPr/>
        </p:nvGrpSpPr>
        <p:grpSpPr>
          <a:xfrm>
            <a:off x="703440" y="2322720"/>
            <a:ext cx="2114280" cy="212400"/>
            <a:chOff x="703440" y="2322720"/>
            <a:chExt cx="2114280" cy="212400"/>
          </a:xfrm>
        </p:grpSpPr>
        <p:sp>
          <p:nvSpPr>
            <p:cNvPr id="124" name="TextBox 27_3"/>
            <p:cNvSpPr/>
            <p:nvPr/>
          </p:nvSpPr>
          <p:spPr>
            <a:xfrm>
              <a:off x="1060920" y="2322720"/>
              <a:ext cx="1756800" cy="212400"/>
            </a:xfrm>
            <a:prstGeom prst="rect">
              <a:avLst/>
            </a:prstGeom>
            <a:noFill/>
            <a:ln w="635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ctr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400" b="0" strike="noStrike" spc="-1">
                  <a:solidFill>
                    <a:srgbClr val="FFFFFF"/>
                  </a:solidFill>
                  <a:latin typeface="Calibri Light"/>
                  <a:ea typeface="DejaVu Sans"/>
                </a:rPr>
                <a:t>Context</a:t>
              </a:r>
              <a:endParaRPr lang="en-US" sz="1400" b="0" strike="noStrike" spc="-1">
                <a:latin typeface="Arial"/>
              </a:endParaRPr>
            </a:p>
          </p:txBody>
        </p:sp>
        <p:grpSp>
          <p:nvGrpSpPr>
            <p:cNvPr id="125" name="Group 22_0"/>
            <p:cNvGrpSpPr/>
            <p:nvPr/>
          </p:nvGrpSpPr>
          <p:grpSpPr>
            <a:xfrm>
              <a:off x="703440" y="2322720"/>
              <a:ext cx="209160" cy="210240"/>
              <a:chOff x="703440" y="2322720"/>
              <a:chExt cx="209160" cy="210240"/>
            </a:xfrm>
          </p:grpSpPr>
          <p:sp>
            <p:nvSpPr>
              <p:cNvPr id="126" name="Freeform 120_1"/>
              <p:cNvSpPr/>
              <p:nvPr/>
            </p:nvSpPr>
            <p:spPr>
              <a:xfrm>
                <a:off x="703440" y="2322720"/>
                <a:ext cx="209160" cy="189720"/>
              </a:xfrm>
              <a:custGeom>
                <a:avLst/>
                <a:gdLst/>
                <a:ahLst/>
                <a:cxnLst/>
                <a:rect l="l" t="t" r="r" b="b"/>
                <a:pathLst>
                  <a:path w="92" h="84">
                    <a:moveTo>
                      <a:pt x="64" y="75"/>
                    </a:moveTo>
                    <a:cubicBezTo>
                      <a:pt x="73" y="84"/>
                      <a:pt x="73" y="84"/>
                      <a:pt x="73" y="84"/>
                    </a:cubicBezTo>
                    <a:cubicBezTo>
                      <a:pt x="84" y="73"/>
                      <a:pt x="84" y="73"/>
                      <a:pt x="84" y="73"/>
                    </a:cubicBezTo>
                    <a:cubicBezTo>
                      <a:pt x="75" y="64"/>
                      <a:pt x="75" y="64"/>
                      <a:pt x="75" y="64"/>
                    </a:cubicBezTo>
                    <a:cubicBezTo>
                      <a:pt x="77" y="61"/>
                      <a:pt x="78" y="55"/>
                      <a:pt x="79" y="52"/>
                    </a:cubicBezTo>
                    <a:cubicBezTo>
                      <a:pt x="92" y="52"/>
                      <a:pt x="92" y="52"/>
                      <a:pt x="92" y="52"/>
                    </a:cubicBezTo>
                    <a:cubicBezTo>
                      <a:pt x="92" y="40"/>
                      <a:pt x="92" y="40"/>
                      <a:pt x="92" y="40"/>
                    </a:cubicBezTo>
                    <a:cubicBezTo>
                      <a:pt x="79" y="40"/>
                      <a:pt x="79" y="40"/>
                      <a:pt x="79" y="40"/>
                    </a:cubicBezTo>
                    <a:cubicBezTo>
                      <a:pt x="78" y="37"/>
                      <a:pt x="77" y="31"/>
                      <a:pt x="75" y="28"/>
                    </a:cubicBezTo>
                    <a:cubicBezTo>
                      <a:pt x="84" y="19"/>
                      <a:pt x="84" y="19"/>
                      <a:pt x="84" y="19"/>
                    </a:cubicBezTo>
                    <a:cubicBezTo>
                      <a:pt x="73" y="8"/>
                      <a:pt x="73" y="8"/>
                      <a:pt x="73" y="8"/>
                    </a:cubicBezTo>
                    <a:cubicBezTo>
                      <a:pt x="64" y="17"/>
                      <a:pt x="64" y="17"/>
                      <a:pt x="64" y="17"/>
                    </a:cubicBezTo>
                    <a:cubicBezTo>
                      <a:pt x="61" y="15"/>
                      <a:pt x="55" y="14"/>
                      <a:pt x="52" y="13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40" y="13"/>
                      <a:pt x="40" y="13"/>
                      <a:pt x="40" y="13"/>
                    </a:cubicBezTo>
                    <a:cubicBezTo>
                      <a:pt x="37" y="14"/>
                      <a:pt x="31" y="15"/>
                      <a:pt x="28" y="17"/>
                    </a:cubicBezTo>
                    <a:cubicBezTo>
                      <a:pt x="19" y="8"/>
                      <a:pt x="19" y="8"/>
                      <a:pt x="19" y="8"/>
                    </a:cubicBezTo>
                    <a:cubicBezTo>
                      <a:pt x="8" y="19"/>
                      <a:pt x="8" y="19"/>
                      <a:pt x="8" y="19"/>
                    </a:cubicBezTo>
                    <a:cubicBezTo>
                      <a:pt x="17" y="28"/>
                      <a:pt x="17" y="28"/>
                      <a:pt x="17" y="28"/>
                    </a:cubicBezTo>
                    <a:cubicBezTo>
                      <a:pt x="15" y="31"/>
                      <a:pt x="14" y="37"/>
                      <a:pt x="13" y="40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0" y="52"/>
                      <a:pt x="0" y="52"/>
                      <a:pt x="0" y="52"/>
                    </a:cubicBezTo>
                    <a:cubicBezTo>
                      <a:pt x="13" y="52"/>
                      <a:pt x="13" y="52"/>
                      <a:pt x="13" y="52"/>
                    </a:cubicBezTo>
                    <a:cubicBezTo>
                      <a:pt x="14" y="55"/>
                      <a:pt x="15" y="61"/>
                      <a:pt x="17" y="64"/>
                    </a:cubicBezTo>
                    <a:cubicBezTo>
                      <a:pt x="8" y="73"/>
                      <a:pt x="8" y="73"/>
                      <a:pt x="8" y="73"/>
                    </a:cubicBezTo>
                    <a:cubicBezTo>
                      <a:pt x="19" y="84"/>
                      <a:pt x="19" y="84"/>
                      <a:pt x="19" y="84"/>
                    </a:cubicBezTo>
                    <a:cubicBezTo>
                      <a:pt x="28" y="75"/>
                      <a:pt x="28" y="75"/>
                      <a:pt x="28" y="75"/>
                    </a:cubicBezTo>
                  </a:path>
                </a:pathLst>
              </a:custGeom>
              <a:noFill/>
              <a:ln w="0" cap="rnd">
                <a:solidFill>
                  <a:srgbClr val="F10D0C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27" name="Line 121_1"/>
              <p:cNvSpPr/>
              <p:nvPr/>
            </p:nvSpPr>
            <p:spPr>
              <a:xfrm>
                <a:off x="794880" y="2505960"/>
                <a:ext cx="27000" cy="360"/>
              </a:xfrm>
              <a:prstGeom prst="line">
                <a:avLst/>
              </a:prstGeom>
              <a:ln w="0" cap="rnd">
                <a:solidFill>
                  <a:srgbClr val="F10D0C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28" name="Line 122_1"/>
              <p:cNvSpPr/>
              <p:nvPr/>
            </p:nvSpPr>
            <p:spPr>
              <a:xfrm>
                <a:off x="794880" y="2524320"/>
                <a:ext cx="27000" cy="360"/>
              </a:xfrm>
              <a:prstGeom prst="line">
                <a:avLst/>
              </a:prstGeom>
              <a:ln w="0" cap="rnd">
                <a:solidFill>
                  <a:srgbClr val="F10D0C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29" name="Line 123_1"/>
              <p:cNvSpPr/>
              <p:nvPr/>
            </p:nvSpPr>
            <p:spPr>
              <a:xfrm>
                <a:off x="808560" y="2524320"/>
                <a:ext cx="360" cy="8640"/>
              </a:xfrm>
              <a:prstGeom prst="line">
                <a:avLst/>
              </a:prstGeom>
              <a:ln w="0" cap="rnd">
                <a:solidFill>
                  <a:srgbClr val="F10D0C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30" name="Freeform 124_1"/>
              <p:cNvSpPr/>
              <p:nvPr/>
            </p:nvSpPr>
            <p:spPr>
              <a:xfrm>
                <a:off x="756000" y="2377440"/>
                <a:ext cx="103320" cy="107640"/>
              </a:xfrm>
              <a:custGeom>
                <a:avLst/>
                <a:gdLst/>
                <a:ahLst/>
                <a:cxnLst/>
                <a:rect l="l" t="t" r="r" b="b"/>
                <a:pathLst>
                  <a:path w="46" h="48">
                    <a:moveTo>
                      <a:pt x="46" y="22"/>
                    </a:moveTo>
                    <a:cubicBezTo>
                      <a:pt x="46" y="10"/>
                      <a:pt x="36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ubicBezTo>
                      <a:pt x="0" y="32"/>
                      <a:pt x="7" y="41"/>
                      <a:pt x="17" y="43"/>
                    </a:cubicBezTo>
                    <a:cubicBezTo>
                      <a:pt x="17" y="48"/>
                      <a:pt x="17" y="48"/>
                      <a:pt x="17" y="48"/>
                    </a:cubicBezTo>
                    <a:cubicBezTo>
                      <a:pt x="29" y="48"/>
                      <a:pt x="29" y="48"/>
                      <a:pt x="29" y="48"/>
                    </a:cubicBezTo>
                    <a:cubicBezTo>
                      <a:pt x="29" y="43"/>
                      <a:pt x="29" y="43"/>
                      <a:pt x="29" y="43"/>
                    </a:cubicBezTo>
                    <a:cubicBezTo>
                      <a:pt x="39" y="41"/>
                      <a:pt x="46" y="32"/>
                      <a:pt x="46" y="22"/>
                    </a:cubicBezTo>
                    <a:close/>
                  </a:path>
                </a:pathLst>
              </a:custGeom>
              <a:noFill/>
              <a:ln w="0" cap="rnd">
                <a:solidFill>
                  <a:srgbClr val="F10D0C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</p:grpSp>
      <p:grpSp>
        <p:nvGrpSpPr>
          <p:cNvPr id="131" name="Group 130"/>
          <p:cNvGrpSpPr/>
          <p:nvPr/>
        </p:nvGrpSpPr>
        <p:grpSpPr>
          <a:xfrm>
            <a:off x="703800" y="2825280"/>
            <a:ext cx="2114280" cy="218520"/>
            <a:chOff x="703800" y="2825280"/>
            <a:chExt cx="2114280" cy="218520"/>
          </a:xfrm>
        </p:grpSpPr>
        <p:sp>
          <p:nvSpPr>
            <p:cNvPr id="132" name="TextBox 104"/>
            <p:cNvSpPr/>
            <p:nvPr/>
          </p:nvSpPr>
          <p:spPr>
            <a:xfrm>
              <a:off x="1061280" y="2825280"/>
              <a:ext cx="1756800" cy="212400"/>
            </a:xfrm>
            <a:prstGeom prst="rect">
              <a:avLst/>
            </a:prstGeom>
            <a:noFill/>
            <a:ln w="635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ctr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400" b="0" strike="noStrike" spc="-1">
                  <a:solidFill>
                    <a:srgbClr val="FFFFFF"/>
                  </a:solidFill>
                  <a:latin typeface="Calibri Light"/>
                  <a:ea typeface="DejaVu Sans"/>
                </a:rPr>
                <a:t>Objectives</a:t>
              </a:r>
              <a:endParaRPr lang="en-US" sz="1400" b="0" strike="noStrike" spc="-1">
                <a:latin typeface="Arial"/>
              </a:endParaRPr>
            </a:p>
          </p:txBody>
        </p:sp>
        <p:pic>
          <p:nvPicPr>
            <p:cNvPr id="133" name="Picture 132"/>
            <p:cNvPicPr/>
            <p:nvPr/>
          </p:nvPicPr>
          <p:blipFill>
            <a:blip r:embed="rId5"/>
            <a:stretch/>
          </p:blipFill>
          <p:spPr>
            <a:xfrm>
              <a:off x="703800" y="2834640"/>
              <a:ext cx="209160" cy="20916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134" name="Group 133"/>
          <p:cNvGrpSpPr/>
          <p:nvPr/>
        </p:nvGrpSpPr>
        <p:grpSpPr>
          <a:xfrm>
            <a:off x="740160" y="3327480"/>
            <a:ext cx="2077920" cy="212400"/>
            <a:chOff x="740160" y="3327480"/>
            <a:chExt cx="2077920" cy="212400"/>
          </a:xfrm>
        </p:grpSpPr>
        <p:pic>
          <p:nvPicPr>
            <p:cNvPr id="135" name="Picture 134"/>
            <p:cNvPicPr/>
            <p:nvPr/>
          </p:nvPicPr>
          <p:blipFill>
            <a:blip r:embed="rId6"/>
            <a:stretch/>
          </p:blipFill>
          <p:spPr>
            <a:xfrm>
              <a:off x="740160" y="3337560"/>
              <a:ext cx="145080" cy="2001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36" name="TextBox 32"/>
            <p:cNvSpPr/>
            <p:nvPr/>
          </p:nvSpPr>
          <p:spPr>
            <a:xfrm>
              <a:off x="1061280" y="3327480"/>
              <a:ext cx="1756800" cy="212400"/>
            </a:xfrm>
            <a:prstGeom prst="rect">
              <a:avLst/>
            </a:prstGeom>
            <a:noFill/>
            <a:ln w="635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ctr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400" b="0" strike="noStrike" spc="-1">
                  <a:solidFill>
                    <a:srgbClr val="FFFFFF"/>
                  </a:solidFill>
                  <a:latin typeface="Calibri Light"/>
                  <a:ea typeface="DejaVu Sans"/>
                </a:rPr>
                <a:t>Features</a:t>
              </a:r>
              <a:endParaRPr lang="en-US" sz="1400" b="0" strike="noStrike" spc="-1">
                <a:latin typeface="Arial"/>
              </a:endParaRPr>
            </a:p>
          </p:txBody>
        </p:sp>
      </p:grpSp>
      <p:grpSp>
        <p:nvGrpSpPr>
          <p:cNvPr id="137" name="Group 136"/>
          <p:cNvGrpSpPr/>
          <p:nvPr/>
        </p:nvGrpSpPr>
        <p:grpSpPr>
          <a:xfrm>
            <a:off x="703800" y="3830040"/>
            <a:ext cx="2114280" cy="212400"/>
            <a:chOff x="703800" y="3830040"/>
            <a:chExt cx="2114280" cy="212400"/>
          </a:xfrm>
        </p:grpSpPr>
        <p:sp>
          <p:nvSpPr>
            <p:cNvPr id="138" name="TextBox 51"/>
            <p:cNvSpPr/>
            <p:nvPr/>
          </p:nvSpPr>
          <p:spPr>
            <a:xfrm>
              <a:off x="1061280" y="3830040"/>
              <a:ext cx="1756800" cy="212400"/>
            </a:xfrm>
            <a:prstGeom prst="rect">
              <a:avLst/>
            </a:prstGeom>
            <a:noFill/>
            <a:ln w="635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ctr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400" b="0" strike="noStrike" spc="-1">
                  <a:solidFill>
                    <a:srgbClr val="FFFFFF"/>
                  </a:solidFill>
                  <a:latin typeface="Calibri Light"/>
                  <a:ea typeface="DejaVu Sans"/>
                </a:rPr>
                <a:t>Technical Requirements</a:t>
              </a:r>
              <a:endParaRPr lang="en-US" sz="1400" b="0" strike="noStrike" spc="-1">
                <a:latin typeface="Arial"/>
              </a:endParaRPr>
            </a:p>
          </p:txBody>
        </p:sp>
        <p:pic>
          <p:nvPicPr>
            <p:cNvPr id="139" name="Picture 138"/>
            <p:cNvPicPr/>
            <p:nvPr/>
          </p:nvPicPr>
          <p:blipFill>
            <a:blip r:embed="rId7"/>
            <a:stretch/>
          </p:blipFill>
          <p:spPr>
            <a:xfrm>
              <a:off x="703800" y="3831480"/>
              <a:ext cx="209160" cy="20916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140" name="Group 139"/>
          <p:cNvGrpSpPr/>
          <p:nvPr/>
        </p:nvGrpSpPr>
        <p:grpSpPr>
          <a:xfrm>
            <a:off x="722160" y="4332600"/>
            <a:ext cx="2095920" cy="212400"/>
            <a:chOff x="722160" y="4332600"/>
            <a:chExt cx="2095920" cy="212400"/>
          </a:xfrm>
        </p:grpSpPr>
        <p:sp>
          <p:nvSpPr>
            <p:cNvPr id="141" name="TextBox 58_2"/>
            <p:cNvSpPr/>
            <p:nvPr/>
          </p:nvSpPr>
          <p:spPr>
            <a:xfrm>
              <a:off x="1061280" y="4332600"/>
              <a:ext cx="1756800" cy="212400"/>
            </a:xfrm>
            <a:prstGeom prst="rect">
              <a:avLst/>
            </a:prstGeom>
            <a:noFill/>
            <a:ln w="635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ctr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400" b="0" strike="noStrike" spc="-1">
                  <a:solidFill>
                    <a:srgbClr val="FFFFFF"/>
                  </a:solidFill>
                  <a:latin typeface="Calibri Light"/>
                  <a:ea typeface="DejaVu Sans"/>
                </a:rPr>
                <a:t>Timeline</a:t>
              </a:r>
              <a:endParaRPr lang="en-US" sz="1400" b="0" strike="noStrike" spc="-1">
                <a:latin typeface="Arial"/>
              </a:endParaRPr>
            </a:p>
          </p:txBody>
        </p:sp>
        <p:pic>
          <p:nvPicPr>
            <p:cNvPr id="142" name="Picture 141"/>
            <p:cNvPicPr/>
            <p:nvPr/>
          </p:nvPicPr>
          <p:blipFill>
            <a:blip r:embed="rId8"/>
            <a:stretch/>
          </p:blipFill>
          <p:spPr>
            <a:xfrm>
              <a:off x="722160" y="4348080"/>
              <a:ext cx="181800" cy="19080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143" name="Rectangle 142"/>
          <p:cNvSpPr/>
          <p:nvPr/>
        </p:nvSpPr>
        <p:spPr>
          <a:xfrm>
            <a:off x="11658600" y="6400800"/>
            <a:ext cx="227880" cy="345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2</a:t>
            </a:r>
            <a:endParaRPr lang="en-US" sz="18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Freeform 143"/>
          <p:cNvSpPr/>
          <p:nvPr/>
        </p:nvSpPr>
        <p:spPr>
          <a:xfrm>
            <a:off x="8232480" y="1934280"/>
            <a:ext cx="2963160" cy="2963880"/>
          </a:xfrm>
          <a:custGeom>
            <a:avLst/>
            <a:gdLst/>
            <a:ahLst/>
            <a:cxnLst/>
            <a:rect l="l" t="t" r="r" b="b"/>
            <a:pathLst>
              <a:path w="8241" h="8241">
                <a:moveTo>
                  <a:pt x="0" y="8240"/>
                </a:moveTo>
                <a:lnTo>
                  <a:pt x="0" y="0"/>
                </a:lnTo>
                <a:lnTo>
                  <a:pt x="8240" y="0"/>
                </a:lnTo>
                <a:lnTo>
                  <a:pt x="8240" y="8240"/>
                </a:lnTo>
                <a:lnTo>
                  <a:pt x="0" y="8240"/>
                </a:lnTo>
                <a:close/>
              </a:path>
            </a:pathLst>
          </a:cu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5" name="Rectangle 19"/>
          <p:cNvSpPr/>
          <p:nvPr/>
        </p:nvSpPr>
        <p:spPr>
          <a:xfrm>
            <a:off x="360" y="0"/>
            <a:ext cx="2837880" cy="6854400"/>
          </a:xfrm>
          <a:prstGeom prst="rect">
            <a:avLst/>
          </a:prstGeom>
          <a:gradFill rotWithShape="0">
            <a:gsLst>
              <a:gs pos="0">
                <a:srgbClr val="172041"/>
              </a:gs>
              <a:gs pos="100000">
                <a:srgbClr val="172041">
                  <a:alpha val="0"/>
                </a:srgbClr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46" name="Group 192"/>
          <p:cNvGrpSpPr/>
          <p:nvPr/>
        </p:nvGrpSpPr>
        <p:grpSpPr>
          <a:xfrm>
            <a:off x="375120" y="2045520"/>
            <a:ext cx="2462400" cy="762120"/>
            <a:chOff x="375120" y="2045520"/>
            <a:chExt cx="2462400" cy="762120"/>
          </a:xfrm>
        </p:grpSpPr>
        <p:sp>
          <p:nvSpPr>
            <p:cNvPr id="147" name="Rectangle: Top Corners Rounded 187"/>
            <p:cNvSpPr/>
            <p:nvPr/>
          </p:nvSpPr>
          <p:spPr>
            <a:xfrm rot="16200000">
              <a:off x="1358280" y="1201680"/>
              <a:ext cx="495000" cy="246168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090E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8" name="Freeform 95"/>
            <p:cNvSpPr/>
            <p:nvPr/>
          </p:nvSpPr>
          <p:spPr>
            <a:xfrm>
              <a:off x="2702880" y="2045520"/>
              <a:ext cx="134640" cy="134280"/>
            </a:xfrm>
            <a:custGeom>
              <a:avLst/>
              <a:gdLst/>
              <a:ahLst/>
              <a:cxnLst/>
              <a:rect l="l" t="t" r="r" b="b"/>
              <a:pathLst>
                <a:path w="610" h="608">
                  <a:moveTo>
                    <a:pt x="610" y="0"/>
                  </a:moveTo>
                  <a:cubicBezTo>
                    <a:pt x="610" y="608"/>
                    <a:pt x="610" y="608"/>
                    <a:pt x="610" y="608"/>
                  </a:cubicBezTo>
                  <a:cubicBezTo>
                    <a:pt x="0" y="608"/>
                    <a:pt x="0" y="608"/>
                    <a:pt x="0" y="608"/>
                  </a:cubicBezTo>
                  <a:cubicBezTo>
                    <a:pt x="0" y="607"/>
                    <a:pt x="0" y="607"/>
                    <a:pt x="0" y="607"/>
                  </a:cubicBezTo>
                  <a:cubicBezTo>
                    <a:pt x="291" y="519"/>
                    <a:pt x="521" y="290"/>
                    <a:pt x="610" y="0"/>
                  </a:cubicBezTo>
                  <a:close/>
                </a:path>
              </a:pathLst>
            </a:custGeom>
            <a:solidFill>
              <a:srgbClr val="090E21"/>
            </a:solidFill>
            <a:ln w="1587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9" name="Freeform 95"/>
            <p:cNvSpPr/>
            <p:nvPr/>
          </p:nvSpPr>
          <p:spPr>
            <a:xfrm flipV="1">
              <a:off x="2702880" y="2673000"/>
              <a:ext cx="134640" cy="134280"/>
            </a:xfrm>
            <a:custGeom>
              <a:avLst/>
              <a:gdLst/>
              <a:ahLst/>
              <a:cxnLst/>
              <a:rect l="l" t="t" r="r" b="b"/>
              <a:pathLst>
                <a:path w="610" h="608">
                  <a:moveTo>
                    <a:pt x="610" y="0"/>
                  </a:moveTo>
                  <a:cubicBezTo>
                    <a:pt x="610" y="608"/>
                    <a:pt x="610" y="608"/>
                    <a:pt x="610" y="608"/>
                  </a:cubicBezTo>
                  <a:cubicBezTo>
                    <a:pt x="0" y="608"/>
                    <a:pt x="0" y="608"/>
                    <a:pt x="0" y="608"/>
                  </a:cubicBezTo>
                  <a:cubicBezTo>
                    <a:pt x="0" y="607"/>
                    <a:pt x="0" y="607"/>
                    <a:pt x="0" y="607"/>
                  </a:cubicBezTo>
                  <a:cubicBezTo>
                    <a:pt x="291" y="519"/>
                    <a:pt x="521" y="290"/>
                    <a:pt x="610" y="0"/>
                  </a:cubicBezTo>
                  <a:close/>
                </a:path>
              </a:pathLst>
            </a:custGeom>
            <a:solidFill>
              <a:srgbClr val="090E21"/>
            </a:solidFill>
            <a:ln w="1587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50" name="TextBox 21"/>
          <p:cNvSpPr/>
          <p:nvPr/>
        </p:nvSpPr>
        <p:spPr>
          <a:xfrm>
            <a:off x="3539160" y="2799720"/>
            <a:ext cx="4363560" cy="2008242"/>
          </a:xfrm>
          <a:prstGeom prst="rect">
            <a:avLst/>
          </a:prstGeom>
          <a:noFill/>
          <a:ln w="635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</a:pPr>
            <a:r>
              <a:rPr lang="en-US" sz="1600" b="0" strike="noStrike" spc="-1" dirty="0">
                <a:solidFill>
                  <a:srgbClr val="FFFFFF"/>
                </a:solidFill>
                <a:latin typeface="Calibri Light"/>
                <a:ea typeface="DejaVu Sans"/>
              </a:rPr>
              <a:t>Online classes in lockdown introduced a number of problems:</a:t>
            </a:r>
            <a:endParaRPr lang="en-US" sz="1600" b="0" strike="noStrike" spc="-1" dirty="0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600" b="0" strike="noStrike" spc="-1" dirty="0">
                <a:solidFill>
                  <a:schemeClr val="bg1"/>
                </a:solidFill>
                <a:latin typeface="Calibri Light"/>
                <a:ea typeface="DejaVu Sans"/>
              </a:rPr>
              <a:t>Finding the correct class time</a:t>
            </a:r>
            <a:endParaRPr lang="en-US" sz="1600" b="0" strike="noStrike" spc="-1" dirty="0">
              <a:solidFill>
                <a:schemeClr val="bg1"/>
              </a:solid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600" b="0" strike="noStrike" spc="-1" dirty="0">
                <a:solidFill>
                  <a:schemeClr val="bg1"/>
                </a:solidFill>
                <a:latin typeface="Calibri Light"/>
                <a:ea typeface="DejaVu Sans"/>
              </a:rPr>
              <a:t>Not receiving notices on quizzes and classes</a:t>
            </a:r>
            <a:endParaRPr lang="en-US" sz="1600" b="0" strike="noStrike" spc="-1" dirty="0">
              <a:solidFill>
                <a:schemeClr val="bg1"/>
              </a:solid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600" b="0" strike="noStrike" spc="-1" dirty="0">
                <a:solidFill>
                  <a:schemeClr val="bg1"/>
                </a:solidFill>
                <a:latin typeface="Calibri Light"/>
                <a:ea typeface="DejaVu Sans"/>
              </a:rPr>
              <a:t>Juggling multiple online platforms</a:t>
            </a:r>
            <a:endParaRPr lang="en-US" sz="1600" b="0" strike="noStrike" spc="-1" dirty="0">
              <a:solidFill>
                <a:schemeClr val="bg1"/>
              </a:solid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600" b="0" strike="noStrike" spc="-1" dirty="0">
                <a:solidFill>
                  <a:schemeClr val="bg1"/>
                </a:solidFill>
                <a:latin typeface="Calibri Light"/>
                <a:ea typeface="DejaVu Sans"/>
              </a:rPr>
              <a:t>Different groups receiving unrelated notices</a:t>
            </a:r>
            <a:endParaRPr lang="en-US" sz="1600" b="0" strike="noStrike" spc="-1" dirty="0">
              <a:solidFill>
                <a:schemeClr val="bg1"/>
              </a:solid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600" b="0" strike="noStrike" spc="-1" dirty="0">
                <a:solidFill>
                  <a:schemeClr val="bg1"/>
                </a:solidFill>
                <a:latin typeface="Calibri Light"/>
                <a:ea typeface="DejaVu Sans"/>
              </a:rPr>
              <a:t>Losing track of current lecture status and quiz syllabus</a:t>
            </a:r>
            <a:endParaRPr lang="en-US" sz="16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151" name="TextBox 23"/>
          <p:cNvSpPr/>
          <p:nvPr/>
        </p:nvSpPr>
        <p:spPr>
          <a:xfrm>
            <a:off x="3539160" y="2057400"/>
            <a:ext cx="4110120" cy="54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FE011C"/>
                </a:solidFill>
                <a:latin typeface="Calibri"/>
                <a:ea typeface="DejaVu Sans"/>
              </a:rPr>
              <a:t>Crisis in Pandemic!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152" name="TextBox 2055"/>
          <p:cNvSpPr/>
          <p:nvPr/>
        </p:nvSpPr>
        <p:spPr>
          <a:xfrm>
            <a:off x="705960" y="1305360"/>
            <a:ext cx="2108520" cy="212760"/>
          </a:xfrm>
          <a:prstGeom prst="rect">
            <a:avLst/>
          </a:prstGeom>
          <a:noFill/>
          <a:ln w="635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1" strike="noStrike" spc="574">
                <a:solidFill>
                  <a:srgbClr val="FFFFFF"/>
                </a:solidFill>
                <a:latin typeface="Calibri"/>
                <a:ea typeface="DejaVu Sans"/>
              </a:rPr>
              <a:t>SCHOLA</a:t>
            </a:r>
            <a:endParaRPr lang="en-US" sz="1400" b="0" strike="noStrike" spc="-1">
              <a:latin typeface="Arial"/>
            </a:endParaRPr>
          </a:p>
        </p:txBody>
      </p:sp>
      <p:grpSp>
        <p:nvGrpSpPr>
          <p:cNvPr id="153" name="Group 179"/>
          <p:cNvGrpSpPr/>
          <p:nvPr/>
        </p:nvGrpSpPr>
        <p:grpSpPr>
          <a:xfrm>
            <a:off x="716400" y="4833638"/>
            <a:ext cx="2101680" cy="215444"/>
            <a:chOff x="716400" y="4833638"/>
            <a:chExt cx="2101680" cy="215444"/>
          </a:xfrm>
        </p:grpSpPr>
        <p:sp>
          <p:nvSpPr>
            <p:cNvPr id="154" name="TextBox 152"/>
            <p:cNvSpPr/>
            <p:nvPr/>
          </p:nvSpPr>
          <p:spPr>
            <a:xfrm>
              <a:off x="1061280" y="4833638"/>
              <a:ext cx="1756800" cy="215444"/>
            </a:xfrm>
            <a:prstGeom prst="rect">
              <a:avLst/>
            </a:prstGeom>
            <a:noFill/>
            <a:ln w="635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ctr">
              <a:spAutoFit/>
            </a:bodyPr>
            <a:lstStyle/>
            <a:p>
              <a:r>
                <a:rPr lang="en-US" sz="1400" b="0" strike="noStrike" spc="-1" dirty="0">
                  <a:solidFill>
                    <a:srgbClr val="FFFFFF"/>
                  </a:solidFill>
                  <a:latin typeface="Calibri Light"/>
                  <a:ea typeface="DejaVu Sans"/>
                </a:rPr>
                <a:t>ERD &amp; SQL</a:t>
              </a:r>
              <a:endParaRPr lang="en-US" sz="1400" b="0" strike="noStrike" spc="-1" dirty="0">
                <a:latin typeface="Arial"/>
              </a:endParaRPr>
            </a:p>
          </p:txBody>
        </p:sp>
        <p:grpSp>
          <p:nvGrpSpPr>
            <p:cNvPr id="155" name="Group 79"/>
            <p:cNvGrpSpPr/>
            <p:nvPr/>
          </p:nvGrpSpPr>
          <p:grpSpPr>
            <a:xfrm>
              <a:off x="716400" y="4845240"/>
              <a:ext cx="190800" cy="190800"/>
              <a:chOff x="716400" y="4845240"/>
              <a:chExt cx="190800" cy="190800"/>
            </a:xfrm>
          </p:grpSpPr>
          <p:sp>
            <p:nvSpPr>
              <p:cNvPr id="156" name="Freeform 82"/>
              <p:cNvSpPr/>
              <p:nvPr/>
            </p:nvSpPr>
            <p:spPr>
              <a:xfrm>
                <a:off x="716400" y="4845240"/>
                <a:ext cx="190800" cy="190800"/>
              </a:xfrm>
              <a:custGeom>
                <a:avLst/>
                <a:gdLst/>
                <a:ahLst/>
                <a:cxnLst/>
                <a:rect l="l" t="t" r="r" b="b"/>
                <a:pathLst>
                  <a:path w="92" h="92">
                    <a:moveTo>
                      <a:pt x="46" y="92"/>
                    </a:moveTo>
                    <a:cubicBezTo>
                      <a:pt x="21" y="92"/>
                      <a:pt x="0" y="71"/>
                      <a:pt x="0" y="46"/>
                    </a:cubicBezTo>
                    <a:cubicBezTo>
                      <a:pt x="0" y="21"/>
                      <a:pt x="21" y="0"/>
                      <a:pt x="46" y="0"/>
                    </a:cubicBezTo>
                    <a:cubicBezTo>
                      <a:pt x="71" y="0"/>
                      <a:pt x="92" y="21"/>
                      <a:pt x="92" y="46"/>
                    </a:cubicBezTo>
                    <a:cubicBezTo>
                      <a:pt x="92" y="71"/>
                      <a:pt x="71" y="92"/>
                      <a:pt x="46" y="92"/>
                    </a:cubicBezTo>
                    <a:close/>
                    <a:moveTo>
                      <a:pt x="46" y="4"/>
                    </a:moveTo>
                    <a:cubicBezTo>
                      <a:pt x="23" y="4"/>
                      <a:pt x="4" y="23"/>
                      <a:pt x="4" y="46"/>
                    </a:cubicBezTo>
                    <a:cubicBezTo>
                      <a:pt x="4" y="69"/>
                      <a:pt x="23" y="88"/>
                      <a:pt x="46" y="88"/>
                    </a:cubicBezTo>
                    <a:cubicBezTo>
                      <a:pt x="69" y="88"/>
                      <a:pt x="88" y="69"/>
                      <a:pt x="88" y="46"/>
                    </a:cubicBezTo>
                    <a:cubicBezTo>
                      <a:pt x="88" y="23"/>
                      <a:pt x="69" y="4"/>
                      <a:pt x="46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9010E"/>
                  </a:gs>
                  <a:gs pos="100000">
                    <a:srgbClr val="FE011C"/>
                  </a:gs>
                </a:gsLst>
                <a:lin ang="27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57" name="Freeform 83"/>
              <p:cNvSpPr/>
              <p:nvPr/>
            </p:nvSpPr>
            <p:spPr>
              <a:xfrm>
                <a:off x="783720" y="4892040"/>
                <a:ext cx="56160" cy="81000"/>
              </a:xfrm>
              <a:custGeom>
                <a:avLst/>
                <a:gdLst/>
                <a:ahLst/>
                <a:cxnLst/>
                <a:rect l="l" t="t" r="r" b="b"/>
                <a:pathLst>
                  <a:path w="28" h="40">
                    <a:moveTo>
                      <a:pt x="14" y="40"/>
                    </a:moveTo>
                    <a:cubicBezTo>
                      <a:pt x="13" y="40"/>
                      <a:pt x="12" y="39"/>
                      <a:pt x="12" y="38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12" y="25"/>
                      <a:pt x="13" y="24"/>
                      <a:pt x="14" y="24"/>
                    </a:cubicBezTo>
                    <a:cubicBezTo>
                      <a:pt x="20" y="24"/>
                      <a:pt x="24" y="20"/>
                      <a:pt x="24" y="14"/>
                    </a:cubicBezTo>
                    <a:cubicBezTo>
                      <a:pt x="24" y="8"/>
                      <a:pt x="20" y="4"/>
                      <a:pt x="14" y="4"/>
                    </a:cubicBezTo>
                    <a:cubicBezTo>
                      <a:pt x="8" y="4"/>
                      <a:pt x="4" y="8"/>
                      <a:pt x="4" y="14"/>
                    </a:cubicBezTo>
                    <a:cubicBezTo>
                      <a:pt x="4" y="15"/>
                      <a:pt x="3" y="16"/>
                      <a:pt x="2" y="16"/>
                    </a:cubicBezTo>
                    <a:cubicBezTo>
                      <a:pt x="1" y="16"/>
                      <a:pt x="0" y="15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ubicBezTo>
                      <a:pt x="28" y="21"/>
                      <a:pt x="23" y="27"/>
                      <a:pt x="16" y="28"/>
                    </a:cubicBezTo>
                    <a:cubicBezTo>
                      <a:pt x="16" y="38"/>
                      <a:pt x="16" y="38"/>
                      <a:pt x="16" y="38"/>
                    </a:cubicBezTo>
                    <a:cubicBezTo>
                      <a:pt x="16" y="39"/>
                      <a:pt x="15" y="40"/>
                      <a:pt x="14" y="40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9010E"/>
                  </a:gs>
                  <a:gs pos="100000">
                    <a:srgbClr val="FE011C"/>
                  </a:gs>
                </a:gsLst>
                <a:lin ang="27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58" name="Oval 84"/>
              <p:cNvSpPr/>
              <p:nvPr/>
            </p:nvSpPr>
            <p:spPr>
              <a:xfrm>
                <a:off x="805320" y="4984200"/>
                <a:ext cx="12960" cy="13680"/>
              </a:xfrm>
              <a:prstGeom prst="ellipse">
                <a:avLst/>
              </a:prstGeom>
              <a:gradFill rotWithShape="0">
                <a:gsLst>
                  <a:gs pos="0">
                    <a:srgbClr val="89010E"/>
                  </a:gs>
                  <a:gs pos="100000">
                    <a:srgbClr val="FE011C"/>
                  </a:gs>
                </a:gsLst>
                <a:lin ang="27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</p:grpSp>
      <p:grpSp>
        <p:nvGrpSpPr>
          <p:cNvPr id="159" name="Group 158"/>
          <p:cNvGrpSpPr/>
          <p:nvPr/>
        </p:nvGrpSpPr>
        <p:grpSpPr>
          <a:xfrm>
            <a:off x="712800" y="1820160"/>
            <a:ext cx="2105280" cy="218880"/>
            <a:chOff x="712800" y="1820160"/>
            <a:chExt cx="2105280" cy="218880"/>
          </a:xfrm>
        </p:grpSpPr>
        <p:sp>
          <p:nvSpPr>
            <p:cNvPr id="160" name="TextBox 2069"/>
            <p:cNvSpPr/>
            <p:nvPr/>
          </p:nvSpPr>
          <p:spPr>
            <a:xfrm>
              <a:off x="1061280" y="1820160"/>
              <a:ext cx="1756800" cy="212400"/>
            </a:xfrm>
            <a:prstGeom prst="rect">
              <a:avLst/>
            </a:prstGeom>
            <a:noFill/>
            <a:ln w="635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ctr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400" b="0" strike="noStrike" spc="-1">
                  <a:solidFill>
                    <a:srgbClr val="FFFFFF"/>
                  </a:solidFill>
                  <a:latin typeface="Calibri Light"/>
                  <a:ea typeface="DejaVu Sans"/>
                </a:rPr>
                <a:t>Our Team</a:t>
              </a:r>
              <a:endParaRPr lang="en-US" sz="1400" b="0" strike="noStrike" spc="-1">
                <a:latin typeface="Arial"/>
              </a:endParaRPr>
            </a:p>
          </p:txBody>
        </p:sp>
        <p:grpSp>
          <p:nvGrpSpPr>
            <p:cNvPr id="161" name="Group 2085_1"/>
            <p:cNvGrpSpPr/>
            <p:nvPr/>
          </p:nvGrpSpPr>
          <p:grpSpPr>
            <a:xfrm>
              <a:off x="712800" y="1828800"/>
              <a:ext cx="211320" cy="210240"/>
              <a:chOff x="712800" y="1828800"/>
              <a:chExt cx="211320" cy="210240"/>
            </a:xfrm>
          </p:grpSpPr>
          <p:sp>
            <p:nvSpPr>
              <p:cNvPr id="162" name="Freeform 46_1"/>
              <p:cNvSpPr/>
              <p:nvPr/>
            </p:nvSpPr>
            <p:spPr>
              <a:xfrm>
                <a:off x="712800" y="1828800"/>
                <a:ext cx="211320" cy="179280"/>
              </a:xfrm>
              <a:custGeom>
                <a:avLst/>
                <a:gdLst/>
                <a:ahLst/>
                <a:cxnLst/>
                <a:rect l="l" t="t" r="r" b="b"/>
                <a:pathLst>
                  <a:path w="96" h="82">
                    <a:moveTo>
                      <a:pt x="15" y="82"/>
                    </a:moveTo>
                    <a:cubicBezTo>
                      <a:pt x="15" y="82"/>
                      <a:pt x="14" y="82"/>
                      <a:pt x="14" y="82"/>
                    </a:cubicBezTo>
                    <a:cubicBezTo>
                      <a:pt x="5" y="73"/>
                      <a:pt x="0" y="61"/>
                      <a:pt x="0" y="48"/>
                    </a:cubicBezTo>
                    <a:cubicBezTo>
                      <a:pt x="0" y="22"/>
                      <a:pt x="22" y="0"/>
                      <a:pt x="48" y="0"/>
                    </a:cubicBezTo>
                    <a:cubicBezTo>
                      <a:pt x="74" y="0"/>
                      <a:pt x="96" y="22"/>
                      <a:pt x="96" y="48"/>
                    </a:cubicBezTo>
                    <a:cubicBezTo>
                      <a:pt x="96" y="61"/>
                      <a:pt x="91" y="73"/>
                      <a:pt x="82" y="82"/>
                    </a:cubicBezTo>
                    <a:cubicBezTo>
                      <a:pt x="81" y="82"/>
                      <a:pt x="80" y="82"/>
                      <a:pt x="80" y="82"/>
                    </a:cubicBezTo>
                    <a:cubicBezTo>
                      <a:pt x="76" y="79"/>
                      <a:pt x="69" y="77"/>
                      <a:pt x="62" y="74"/>
                    </a:cubicBezTo>
                    <a:cubicBezTo>
                      <a:pt x="60" y="73"/>
                      <a:pt x="57" y="73"/>
                      <a:pt x="55" y="72"/>
                    </a:cubicBezTo>
                    <a:cubicBezTo>
                      <a:pt x="55" y="72"/>
                      <a:pt x="54" y="71"/>
                      <a:pt x="54" y="70"/>
                    </a:cubicBezTo>
                    <a:cubicBezTo>
                      <a:pt x="54" y="60"/>
                      <a:pt x="54" y="60"/>
                      <a:pt x="54" y="60"/>
                    </a:cubicBezTo>
                    <a:cubicBezTo>
                      <a:pt x="54" y="59"/>
                      <a:pt x="55" y="58"/>
                      <a:pt x="55" y="58"/>
                    </a:cubicBezTo>
                    <a:cubicBezTo>
                      <a:pt x="56" y="58"/>
                      <a:pt x="60" y="56"/>
                      <a:pt x="60" y="48"/>
                    </a:cubicBezTo>
                    <a:cubicBezTo>
                      <a:pt x="60" y="47"/>
                      <a:pt x="61" y="46"/>
                      <a:pt x="62" y="46"/>
                    </a:cubicBezTo>
                    <a:cubicBezTo>
                      <a:pt x="62" y="46"/>
                      <a:pt x="62" y="45"/>
                      <a:pt x="62" y="44"/>
                    </a:cubicBezTo>
                    <a:cubicBezTo>
                      <a:pt x="62" y="43"/>
                      <a:pt x="62" y="42"/>
                      <a:pt x="62" y="42"/>
                    </a:cubicBezTo>
                    <a:cubicBezTo>
                      <a:pt x="61" y="42"/>
                      <a:pt x="60" y="41"/>
                      <a:pt x="60" y="40"/>
                    </a:cubicBezTo>
                    <a:cubicBezTo>
                      <a:pt x="60" y="39"/>
                      <a:pt x="60" y="39"/>
                      <a:pt x="61" y="38"/>
                    </a:cubicBezTo>
                    <a:cubicBezTo>
                      <a:pt x="61" y="35"/>
                      <a:pt x="63" y="30"/>
                      <a:pt x="62" y="26"/>
                    </a:cubicBezTo>
                    <a:cubicBezTo>
                      <a:pt x="61" y="24"/>
                      <a:pt x="57" y="22"/>
                      <a:pt x="51" y="22"/>
                    </a:cubicBezTo>
                    <a:cubicBezTo>
                      <a:pt x="45" y="22"/>
                      <a:pt x="41" y="24"/>
                      <a:pt x="40" y="26"/>
                    </a:cubicBezTo>
                    <a:cubicBezTo>
                      <a:pt x="40" y="28"/>
                      <a:pt x="39" y="28"/>
                      <a:pt x="38" y="28"/>
                    </a:cubicBezTo>
                    <a:cubicBezTo>
                      <a:pt x="37" y="28"/>
                      <a:pt x="35" y="28"/>
                      <a:pt x="35" y="28"/>
                    </a:cubicBezTo>
                    <a:cubicBezTo>
                      <a:pt x="33" y="30"/>
                      <a:pt x="35" y="36"/>
                      <a:pt x="36" y="38"/>
                    </a:cubicBezTo>
                    <a:cubicBezTo>
                      <a:pt x="36" y="39"/>
                      <a:pt x="36" y="40"/>
                      <a:pt x="36" y="40"/>
                    </a:cubicBezTo>
                    <a:cubicBezTo>
                      <a:pt x="36" y="41"/>
                      <a:pt x="35" y="42"/>
                      <a:pt x="34" y="42"/>
                    </a:cubicBezTo>
                    <a:cubicBezTo>
                      <a:pt x="34" y="42"/>
                      <a:pt x="34" y="43"/>
                      <a:pt x="34" y="44"/>
                    </a:cubicBezTo>
                    <a:cubicBezTo>
                      <a:pt x="34" y="45"/>
                      <a:pt x="34" y="46"/>
                      <a:pt x="34" y="46"/>
                    </a:cubicBezTo>
                    <a:cubicBezTo>
                      <a:pt x="35" y="46"/>
                      <a:pt x="36" y="47"/>
                      <a:pt x="36" y="48"/>
                    </a:cubicBezTo>
                    <a:cubicBezTo>
                      <a:pt x="36" y="56"/>
                      <a:pt x="40" y="58"/>
                      <a:pt x="41" y="58"/>
                    </a:cubicBezTo>
                    <a:cubicBezTo>
                      <a:pt x="41" y="58"/>
                      <a:pt x="42" y="59"/>
                      <a:pt x="42" y="60"/>
                    </a:cubicBezTo>
                    <a:cubicBezTo>
                      <a:pt x="42" y="70"/>
                      <a:pt x="42" y="70"/>
                      <a:pt x="42" y="70"/>
                    </a:cubicBezTo>
                    <a:cubicBezTo>
                      <a:pt x="42" y="71"/>
                      <a:pt x="41" y="72"/>
                      <a:pt x="41" y="72"/>
                    </a:cubicBezTo>
                    <a:cubicBezTo>
                      <a:pt x="39" y="73"/>
                      <a:pt x="37" y="73"/>
                      <a:pt x="35" y="74"/>
                    </a:cubicBezTo>
                    <a:cubicBezTo>
                      <a:pt x="28" y="77"/>
                      <a:pt x="20" y="79"/>
                      <a:pt x="16" y="82"/>
                    </a:cubicBezTo>
                    <a:cubicBezTo>
                      <a:pt x="16" y="82"/>
                      <a:pt x="16" y="82"/>
                      <a:pt x="15" y="82"/>
                    </a:cubicBezTo>
                    <a:close/>
                    <a:moveTo>
                      <a:pt x="48" y="4"/>
                    </a:moveTo>
                    <a:cubicBezTo>
                      <a:pt x="24" y="4"/>
                      <a:pt x="4" y="24"/>
                      <a:pt x="4" y="48"/>
                    </a:cubicBezTo>
                    <a:cubicBezTo>
                      <a:pt x="4" y="59"/>
                      <a:pt x="8" y="70"/>
                      <a:pt x="16" y="78"/>
                    </a:cubicBezTo>
                    <a:cubicBezTo>
                      <a:pt x="20" y="75"/>
                      <a:pt x="27" y="73"/>
                      <a:pt x="33" y="70"/>
                    </a:cubicBezTo>
                    <a:cubicBezTo>
                      <a:pt x="35" y="70"/>
                      <a:pt x="36" y="69"/>
                      <a:pt x="38" y="69"/>
                    </a:cubicBezTo>
                    <a:cubicBezTo>
                      <a:pt x="38" y="61"/>
                      <a:pt x="38" y="61"/>
                      <a:pt x="38" y="61"/>
                    </a:cubicBezTo>
                    <a:cubicBezTo>
                      <a:pt x="36" y="60"/>
                      <a:pt x="32" y="57"/>
                      <a:pt x="32" y="49"/>
                    </a:cubicBezTo>
                    <a:cubicBezTo>
                      <a:pt x="30" y="49"/>
                      <a:pt x="30" y="47"/>
                      <a:pt x="30" y="44"/>
                    </a:cubicBezTo>
                    <a:cubicBezTo>
                      <a:pt x="30" y="42"/>
                      <a:pt x="30" y="40"/>
                      <a:pt x="32" y="39"/>
                    </a:cubicBezTo>
                    <a:cubicBezTo>
                      <a:pt x="31" y="35"/>
                      <a:pt x="29" y="29"/>
                      <a:pt x="32" y="26"/>
                    </a:cubicBezTo>
                    <a:cubicBezTo>
                      <a:pt x="33" y="24"/>
                      <a:pt x="35" y="24"/>
                      <a:pt x="37" y="24"/>
                    </a:cubicBezTo>
                    <a:cubicBezTo>
                      <a:pt x="39" y="20"/>
                      <a:pt x="46" y="18"/>
                      <a:pt x="51" y="18"/>
                    </a:cubicBezTo>
                    <a:cubicBezTo>
                      <a:pt x="57" y="18"/>
                      <a:pt x="65" y="20"/>
                      <a:pt x="66" y="26"/>
                    </a:cubicBezTo>
                    <a:cubicBezTo>
                      <a:pt x="67" y="30"/>
                      <a:pt x="65" y="36"/>
                      <a:pt x="64" y="39"/>
                    </a:cubicBezTo>
                    <a:cubicBezTo>
                      <a:pt x="66" y="40"/>
                      <a:pt x="66" y="42"/>
                      <a:pt x="66" y="44"/>
                    </a:cubicBezTo>
                    <a:cubicBezTo>
                      <a:pt x="66" y="47"/>
                      <a:pt x="66" y="49"/>
                      <a:pt x="64" y="49"/>
                    </a:cubicBezTo>
                    <a:cubicBezTo>
                      <a:pt x="64" y="57"/>
                      <a:pt x="60" y="60"/>
                      <a:pt x="58" y="61"/>
                    </a:cubicBezTo>
                    <a:cubicBezTo>
                      <a:pt x="58" y="69"/>
                      <a:pt x="58" y="69"/>
                      <a:pt x="58" y="69"/>
                    </a:cubicBezTo>
                    <a:cubicBezTo>
                      <a:pt x="60" y="69"/>
                      <a:pt x="61" y="70"/>
                      <a:pt x="63" y="70"/>
                    </a:cubicBezTo>
                    <a:cubicBezTo>
                      <a:pt x="70" y="73"/>
                      <a:pt x="76" y="75"/>
                      <a:pt x="80" y="78"/>
                    </a:cubicBezTo>
                    <a:cubicBezTo>
                      <a:pt x="88" y="70"/>
                      <a:pt x="92" y="59"/>
                      <a:pt x="92" y="48"/>
                    </a:cubicBezTo>
                    <a:cubicBezTo>
                      <a:pt x="92" y="24"/>
                      <a:pt x="72" y="4"/>
                      <a:pt x="48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9010E"/>
                  </a:gs>
                  <a:gs pos="100000">
                    <a:srgbClr val="FE011C"/>
                  </a:gs>
                </a:gsLst>
                <a:lin ang="27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63" name="Freeform 47_1"/>
              <p:cNvSpPr/>
              <p:nvPr/>
            </p:nvSpPr>
            <p:spPr>
              <a:xfrm>
                <a:off x="744120" y="2005200"/>
                <a:ext cx="149040" cy="33840"/>
              </a:xfrm>
              <a:custGeom>
                <a:avLst/>
                <a:gdLst/>
                <a:ahLst/>
                <a:cxnLst/>
                <a:rect l="l" t="t" r="r" b="b"/>
                <a:pathLst>
                  <a:path w="68" h="17">
                    <a:moveTo>
                      <a:pt x="34" y="17"/>
                    </a:moveTo>
                    <a:cubicBezTo>
                      <a:pt x="21" y="17"/>
                      <a:pt x="9" y="12"/>
                      <a:pt x="0" y="3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11" y="8"/>
                      <a:pt x="22" y="13"/>
                      <a:pt x="34" y="13"/>
                    </a:cubicBezTo>
                    <a:cubicBezTo>
                      <a:pt x="46" y="13"/>
                      <a:pt x="57" y="8"/>
                      <a:pt x="65" y="0"/>
                    </a:cubicBezTo>
                    <a:cubicBezTo>
                      <a:pt x="68" y="3"/>
                      <a:pt x="68" y="3"/>
                      <a:pt x="68" y="3"/>
                    </a:cubicBezTo>
                    <a:cubicBezTo>
                      <a:pt x="59" y="12"/>
                      <a:pt x="47" y="17"/>
                      <a:pt x="34" y="17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9010E"/>
                  </a:gs>
                  <a:gs pos="100000">
                    <a:srgbClr val="FE011C"/>
                  </a:gs>
                </a:gsLst>
                <a:lin ang="27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</p:grpSp>
      <p:grpSp>
        <p:nvGrpSpPr>
          <p:cNvPr id="164" name="Group 163"/>
          <p:cNvGrpSpPr/>
          <p:nvPr/>
        </p:nvGrpSpPr>
        <p:grpSpPr>
          <a:xfrm>
            <a:off x="703800" y="2322720"/>
            <a:ext cx="2114280" cy="212400"/>
            <a:chOff x="703800" y="2322720"/>
            <a:chExt cx="2114280" cy="212400"/>
          </a:xfrm>
        </p:grpSpPr>
        <p:sp>
          <p:nvSpPr>
            <p:cNvPr id="165" name="TextBox 92"/>
            <p:cNvSpPr/>
            <p:nvPr/>
          </p:nvSpPr>
          <p:spPr>
            <a:xfrm>
              <a:off x="1061280" y="2322720"/>
              <a:ext cx="1756800" cy="212400"/>
            </a:xfrm>
            <a:prstGeom prst="rect">
              <a:avLst/>
            </a:prstGeom>
            <a:noFill/>
            <a:ln w="635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ctr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400" b="1" strike="noStrike" spc="-1">
                  <a:solidFill>
                    <a:srgbClr val="FE011C"/>
                  </a:solidFill>
                  <a:latin typeface="Calibri"/>
                  <a:ea typeface="DejaVu Sans"/>
                </a:rPr>
                <a:t>Context</a:t>
              </a:r>
              <a:endParaRPr lang="en-US" sz="1400" b="0" strike="noStrike" spc="-1">
                <a:latin typeface="Arial"/>
              </a:endParaRPr>
            </a:p>
          </p:txBody>
        </p:sp>
        <p:grpSp>
          <p:nvGrpSpPr>
            <p:cNvPr id="166" name="Group 22_1"/>
            <p:cNvGrpSpPr/>
            <p:nvPr/>
          </p:nvGrpSpPr>
          <p:grpSpPr>
            <a:xfrm>
              <a:off x="703800" y="2322720"/>
              <a:ext cx="209160" cy="210240"/>
              <a:chOff x="703800" y="2322720"/>
              <a:chExt cx="209160" cy="210240"/>
            </a:xfrm>
          </p:grpSpPr>
          <p:sp>
            <p:nvSpPr>
              <p:cNvPr id="167" name="Freeform 120_2"/>
              <p:cNvSpPr/>
              <p:nvPr/>
            </p:nvSpPr>
            <p:spPr>
              <a:xfrm>
                <a:off x="703800" y="2322720"/>
                <a:ext cx="209160" cy="189720"/>
              </a:xfrm>
              <a:custGeom>
                <a:avLst/>
                <a:gdLst/>
                <a:ahLst/>
                <a:cxnLst/>
                <a:rect l="l" t="t" r="r" b="b"/>
                <a:pathLst>
                  <a:path w="92" h="84">
                    <a:moveTo>
                      <a:pt x="64" y="75"/>
                    </a:moveTo>
                    <a:cubicBezTo>
                      <a:pt x="73" y="84"/>
                      <a:pt x="73" y="84"/>
                      <a:pt x="73" y="84"/>
                    </a:cubicBezTo>
                    <a:cubicBezTo>
                      <a:pt x="84" y="73"/>
                      <a:pt x="84" y="73"/>
                      <a:pt x="84" y="73"/>
                    </a:cubicBezTo>
                    <a:cubicBezTo>
                      <a:pt x="75" y="64"/>
                      <a:pt x="75" y="64"/>
                      <a:pt x="75" y="64"/>
                    </a:cubicBezTo>
                    <a:cubicBezTo>
                      <a:pt x="77" y="61"/>
                      <a:pt x="78" y="55"/>
                      <a:pt x="79" y="52"/>
                    </a:cubicBezTo>
                    <a:cubicBezTo>
                      <a:pt x="92" y="52"/>
                      <a:pt x="92" y="52"/>
                      <a:pt x="92" y="52"/>
                    </a:cubicBezTo>
                    <a:cubicBezTo>
                      <a:pt x="92" y="40"/>
                      <a:pt x="92" y="40"/>
                      <a:pt x="92" y="40"/>
                    </a:cubicBezTo>
                    <a:cubicBezTo>
                      <a:pt x="79" y="40"/>
                      <a:pt x="79" y="40"/>
                      <a:pt x="79" y="40"/>
                    </a:cubicBezTo>
                    <a:cubicBezTo>
                      <a:pt x="78" y="37"/>
                      <a:pt x="77" y="31"/>
                      <a:pt x="75" y="28"/>
                    </a:cubicBezTo>
                    <a:cubicBezTo>
                      <a:pt x="84" y="19"/>
                      <a:pt x="84" y="19"/>
                      <a:pt x="84" y="19"/>
                    </a:cubicBezTo>
                    <a:cubicBezTo>
                      <a:pt x="73" y="8"/>
                      <a:pt x="73" y="8"/>
                      <a:pt x="73" y="8"/>
                    </a:cubicBezTo>
                    <a:cubicBezTo>
                      <a:pt x="64" y="17"/>
                      <a:pt x="64" y="17"/>
                      <a:pt x="64" y="17"/>
                    </a:cubicBezTo>
                    <a:cubicBezTo>
                      <a:pt x="61" y="15"/>
                      <a:pt x="55" y="14"/>
                      <a:pt x="52" y="13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40" y="13"/>
                      <a:pt x="40" y="13"/>
                      <a:pt x="40" y="13"/>
                    </a:cubicBezTo>
                    <a:cubicBezTo>
                      <a:pt x="37" y="14"/>
                      <a:pt x="31" y="15"/>
                      <a:pt x="28" y="17"/>
                    </a:cubicBezTo>
                    <a:cubicBezTo>
                      <a:pt x="19" y="8"/>
                      <a:pt x="19" y="8"/>
                      <a:pt x="19" y="8"/>
                    </a:cubicBezTo>
                    <a:cubicBezTo>
                      <a:pt x="8" y="19"/>
                      <a:pt x="8" y="19"/>
                      <a:pt x="8" y="19"/>
                    </a:cubicBezTo>
                    <a:cubicBezTo>
                      <a:pt x="17" y="28"/>
                      <a:pt x="17" y="28"/>
                      <a:pt x="17" y="28"/>
                    </a:cubicBezTo>
                    <a:cubicBezTo>
                      <a:pt x="15" y="31"/>
                      <a:pt x="14" y="37"/>
                      <a:pt x="13" y="40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0" y="52"/>
                      <a:pt x="0" y="52"/>
                      <a:pt x="0" y="52"/>
                    </a:cubicBezTo>
                    <a:cubicBezTo>
                      <a:pt x="13" y="52"/>
                      <a:pt x="13" y="52"/>
                      <a:pt x="13" y="52"/>
                    </a:cubicBezTo>
                    <a:cubicBezTo>
                      <a:pt x="14" y="55"/>
                      <a:pt x="15" y="61"/>
                      <a:pt x="17" y="64"/>
                    </a:cubicBezTo>
                    <a:cubicBezTo>
                      <a:pt x="8" y="73"/>
                      <a:pt x="8" y="73"/>
                      <a:pt x="8" y="73"/>
                    </a:cubicBezTo>
                    <a:cubicBezTo>
                      <a:pt x="19" y="84"/>
                      <a:pt x="19" y="84"/>
                      <a:pt x="19" y="84"/>
                    </a:cubicBezTo>
                    <a:cubicBezTo>
                      <a:pt x="28" y="75"/>
                      <a:pt x="28" y="75"/>
                      <a:pt x="28" y="75"/>
                    </a:cubicBezTo>
                  </a:path>
                </a:pathLst>
              </a:custGeom>
              <a:noFill/>
              <a:ln w="0" cap="rnd">
                <a:solidFill>
                  <a:srgbClr val="F10D0C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68" name="Line 121_2"/>
              <p:cNvSpPr/>
              <p:nvPr/>
            </p:nvSpPr>
            <p:spPr>
              <a:xfrm>
                <a:off x="795960" y="2505960"/>
                <a:ext cx="27000" cy="360"/>
              </a:xfrm>
              <a:prstGeom prst="line">
                <a:avLst/>
              </a:prstGeom>
              <a:ln w="0" cap="rnd">
                <a:solidFill>
                  <a:srgbClr val="F10D0C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69" name="Line 122_2"/>
              <p:cNvSpPr/>
              <p:nvPr/>
            </p:nvSpPr>
            <p:spPr>
              <a:xfrm>
                <a:off x="795960" y="2524320"/>
                <a:ext cx="27000" cy="360"/>
              </a:xfrm>
              <a:prstGeom prst="line">
                <a:avLst/>
              </a:prstGeom>
              <a:ln w="0" cap="rnd">
                <a:solidFill>
                  <a:srgbClr val="F10D0C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70" name="Line 123_2"/>
              <p:cNvSpPr/>
              <p:nvPr/>
            </p:nvSpPr>
            <p:spPr>
              <a:xfrm>
                <a:off x="809640" y="2524320"/>
                <a:ext cx="360" cy="8640"/>
              </a:xfrm>
              <a:prstGeom prst="line">
                <a:avLst/>
              </a:prstGeom>
              <a:ln w="0" cap="rnd">
                <a:solidFill>
                  <a:srgbClr val="F10D0C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71" name="Freeform 124_2"/>
              <p:cNvSpPr/>
              <p:nvPr/>
            </p:nvSpPr>
            <p:spPr>
              <a:xfrm>
                <a:off x="756360" y="2377440"/>
                <a:ext cx="103320" cy="107640"/>
              </a:xfrm>
              <a:custGeom>
                <a:avLst/>
                <a:gdLst/>
                <a:ahLst/>
                <a:cxnLst/>
                <a:rect l="l" t="t" r="r" b="b"/>
                <a:pathLst>
                  <a:path w="46" h="48">
                    <a:moveTo>
                      <a:pt x="46" y="22"/>
                    </a:moveTo>
                    <a:cubicBezTo>
                      <a:pt x="46" y="10"/>
                      <a:pt x="36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ubicBezTo>
                      <a:pt x="0" y="32"/>
                      <a:pt x="7" y="41"/>
                      <a:pt x="17" y="43"/>
                    </a:cubicBezTo>
                    <a:cubicBezTo>
                      <a:pt x="17" y="48"/>
                      <a:pt x="17" y="48"/>
                      <a:pt x="17" y="48"/>
                    </a:cubicBezTo>
                    <a:cubicBezTo>
                      <a:pt x="29" y="48"/>
                      <a:pt x="29" y="48"/>
                      <a:pt x="29" y="48"/>
                    </a:cubicBezTo>
                    <a:cubicBezTo>
                      <a:pt x="29" y="43"/>
                      <a:pt x="29" y="43"/>
                      <a:pt x="29" y="43"/>
                    </a:cubicBezTo>
                    <a:cubicBezTo>
                      <a:pt x="39" y="41"/>
                      <a:pt x="46" y="32"/>
                      <a:pt x="46" y="22"/>
                    </a:cubicBezTo>
                    <a:close/>
                  </a:path>
                </a:pathLst>
              </a:custGeom>
              <a:noFill/>
              <a:ln w="0" cap="rnd">
                <a:solidFill>
                  <a:srgbClr val="F10D0C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</p:grpSp>
      <p:grpSp>
        <p:nvGrpSpPr>
          <p:cNvPr id="172" name="Group 171"/>
          <p:cNvGrpSpPr/>
          <p:nvPr/>
        </p:nvGrpSpPr>
        <p:grpSpPr>
          <a:xfrm>
            <a:off x="703800" y="2825280"/>
            <a:ext cx="2114280" cy="218520"/>
            <a:chOff x="703800" y="2825280"/>
            <a:chExt cx="2114280" cy="218520"/>
          </a:xfrm>
        </p:grpSpPr>
        <p:sp>
          <p:nvSpPr>
            <p:cNvPr id="173" name="TextBox 104"/>
            <p:cNvSpPr/>
            <p:nvPr/>
          </p:nvSpPr>
          <p:spPr>
            <a:xfrm>
              <a:off x="1061280" y="2825280"/>
              <a:ext cx="1756800" cy="212400"/>
            </a:xfrm>
            <a:prstGeom prst="rect">
              <a:avLst/>
            </a:prstGeom>
            <a:noFill/>
            <a:ln w="635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ctr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400" b="0" strike="noStrike" spc="-1">
                  <a:solidFill>
                    <a:srgbClr val="FFFFFF"/>
                  </a:solidFill>
                  <a:latin typeface="Calibri Light"/>
                  <a:ea typeface="DejaVu Sans"/>
                </a:rPr>
                <a:t>Objectives</a:t>
              </a:r>
              <a:endParaRPr lang="en-US" sz="1400" b="0" strike="noStrike" spc="-1">
                <a:latin typeface="Arial"/>
              </a:endParaRPr>
            </a:p>
          </p:txBody>
        </p:sp>
        <p:pic>
          <p:nvPicPr>
            <p:cNvPr id="174" name="Picture 173"/>
            <p:cNvPicPr/>
            <p:nvPr/>
          </p:nvPicPr>
          <p:blipFill>
            <a:blip r:embed="rId4"/>
            <a:stretch/>
          </p:blipFill>
          <p:spPr>
            <a:xfrm>
              <a:off x="703800" y="2834640"/>
              <a:ext cx="209160" cy="20916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175" name="Group 174"/>
          <p:cNvGrpSpPr/>
          <p:nvPr/>
        </p:nvGrpSpPr>
        <p:grpSpPr>
          <a:xfrm>
            <a:off x="740160" y="3327480"/>
            <a:ext cx="2077920" cy="212400"/>
            <a:chOff x="740160" y="3327480"/>
            <a:chExt cx="2077920" cy="212400"/>
          </a:xfrm>
        </p:grpSpPr>
        <p:pic>
          <p:nvPicPr>
            <p:cNvPr id="176" name="Picture 175"/>
            <p:cNvPicPr/>
            <p:nvPr/>
          </p:nvPicPr>
          <p:blipFill>
            <a:blip r:embed="rId5"/>
            <a:stretch/>
          </p:blipFill>
          <p:spPr>
            <a:xfrm>
              <a:off x="740160" y="3337560"/>
              <a:ext cx="145080" cy="2001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77" name="TextBox 32"/>
            <p:cNvSpPr/>
            <p:nvPr/>
          </p:nvSpPr>
          <p:spPr>
            <a:xfrm>
              <a:off x="1061280" y="3327480"/>
              <a:ext cx="1756800" cy="212400"/>
            </a:xfrm>
            <a:prstGeom prst="rect">
              <a:avLst/>
            </a:prstGeom>
            <a:noFill/>
            <a:ln w="635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ctr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400" b="0" strike="noStrike" spc="-1">
                  <a:solidFill>
                    <a:srgbClr val="FFFFFF"/>
                  </a:solidFill>
                  <a:latin typeface="Calibri Light"/>
                  <a:ea typeface="DejaVu Sans"/>
                </a:rPr>
                <a:t>Features</a:t>
              </a:r>
              <a:endParaRPr lang="en-US" sz="1400" b="0" strike="noStrike" spc="-1">
                <a:latin typeface="Arial"/>
              </a:endParaRPr>
            </a:p>
          </p:txBody>
        </p:sp>
      </p:grpSp>
      <p:grpSp>
        <p:nvGrpSpPr>
          <p:cNvPr id="178" name="Group 177"/>
          <p:cNvGrpSpPr/>
          <p:nvPr/>
        </p:nvGrpSpPr>
        <p:grpSpPr>
          <a:xfrm>
            <a:off x="703800" y="3830040"/>
            <a:ext cx="2114280" cy="212400"/>
            <a:chOff x="703800" y="3830040"/>
            <a:chExt cx="2114280" cy="212400"/>
          </a:xfrm>
        </p:grpSpPr>
        <p:sp>
          <p:nvSpPr>
            <p:cNvPr id="179" name="TextBox 51"/>
            <p:cNvSpPr/>
            <p:nvPr/>
          </p:nvSpPr>
          <p:spPr>
            <a:xfrm>
              <a:off x="1061280" y="3830040"/>
              <a:ext cx="1756800" cy="212400"/>
            </a:xfrm>
            <a:prstGeom prst="rect">
              <a:avLst/>
            </a:prstGeom>
            <a:noFill/>
            <a:ln w="635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ctr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400" b="0" strike="noStrike" spc="-1">
                  <a:solidFill>
                    <a:srgbClr val="FFFFFF"/>
                  </a:solidFill>
                  <a:latin typeface="Calibri Light"/>
                  <a:ea typeface="DejaVu Sans"/>
                </a:rPr>
                <a:t>Technical Requirements</a:t>
              </a:r>
              <a:endParaRPr lang="en-US" sz="1400" b="0" strike="noStrike" spc="-1">
                <a:latin typeface="Arial"/>
              </a:endParaRPr>
            </a:p>
          </p:txBody>
        </p:sp>
        <p:pic>
          <p:nvPicPr>
            <p:cNvPr id="180" name="Picture 179"/>
            <p:cNvPicPr/>
            <p:nvPr/>
          </p:nvPicPr>
          <p:blipFill>
            <a:blip r:embed="rId6"/>
            <a:stretch/>
          </p:blipFill>
          <p:spPr>
            <a:xfrm>
              <a:off x="703800" y="3831480"/>
              <a:ext cx="209160" cy="20916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181" name="Group 180"/>
          <p:cNvGrpSpPr/>
          <p:nvPr/>
        </p:nvGrpSpPr>
        <p:grpSpPr>
          <a:xfrm>
            <a:off x="722160" y="4332600"/>
            <a:ext cx="2095920" cy="212400"/>
            <a:chOff x="722160" y="4332600"/>
            <a:chExt cx="2095920" cy="212400"/>
          </a:xfrm>
        </p:grpSpPr>
        <p:sp>
          <p:nvSpPr>
            <p:cNvPr id="182" name="TextBox 58_2"/>
            <p:cNvSpPr/>
            <p:nvPr/>
          </p:nvSpPr>
          <p:spPr>
            <a:xfrm>
              <a:off x="1061280" y="4332600"/>
              <a:ext cx="1756800" cy="212400"/>
            </a:xfrm>
            <a:prstGeom prst="rect">
              <a:avLst/>
            </a:prstGeom>
            <a:noFill/>
            <a:ln w="635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ctr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400" b="0" strike="noStrike" spc="-1">
                  <a:solidFill>
                    <a:srgbClr val="FFFFFF"/>
                  </a:solidFill>
                  <a:latin typeface="Calibri Light"/>
                  <a:ea typeface="DejaVu Sans"/>
                </a:rPr>
                <a:t>Timeline</a:t>
              </a:r>
              <a:endParaRPr lang="en-US" sz="1400" b="0" strike="noStrike" spc="-1">
                <a:latin typeface="Arial"/>
              </a:endParaRPr>
            </a:p>
          </p:txBody>
        </p:sp>
        <p:pic>
          <p:nvPicPr>
            <p:cNvPr id="183" name="Picture 182"/>
            <p:cNvPicPr/>
            <p:nvPr/>
          </p:nvPicPr>
          <p:blipFill>
            <a:blip r:embed="rId7"/>
            <a:stretch/>
          </p:blipFill>
          <p:spPr>
            <a:xfrm>
              <a:off x="722160" y="4348080"/>
              <a:ext cx="181800" cy="19080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184" name="Rectangle 183"/>
          <p:cNvSpPr/>
          <p:nvPr/>
        </p:nvSpPr>
        <p:spPr>
          <a:xfrm>
            <a:off x="11658960" y="6400800"/>
            <a:ext cx="227880" cy="345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3</a:t>
            </a:r>
            <a:endParaRPr lang="en-US" sz="18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Rectangle 2"/>
          <p:cNvSpPr/>
          <p:nvPr/>
        </p:nvSpPr>
        <p:spPr>
          <a:xfrm>
            <a:off x="360" y="0"/>
            <a:ext cx="2837880" cy="6854400"/>
          </a:xfrm>
          <a:prstGeom prst="rect">
            <a:avLst/>
          </a:prstGeom>
          <a:gradFill rotWithShape="0">
            <a:gsLst>
              <a:gs pos="0">
                <a:srgbClr val="172041"/>
              </a:gs>
              <a:gs pos="100000">
                <a:srgbClr val="172041">
                  <a:alpha val="0"/>
                </a:srgbClr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86" name="Group 3"/>
          <p:cNvGrpSpPr/>
          <p:nvPr/>
        </p:nvGrpSpPr>
        <p:grpSpPr>
          <a:xfrm>
            <a:off x="375120" y="2548080"/>
            <a:ext cx="2462400" cy="762120"/>
            <a:chOff x="375120" y="2548080"/>
            <a:chExt cx="2462400" cy="762120"/>
          </a:xfrm>
        </p:grpSpPr>
        <p:sp>
          <p:nvSpPr>
            <p:cNvPr id="187" name="Rectangle: Top Corners Rounded 4"/>
            <p:cNvSpPr/>
            <p:nvPr/>
          </p:nvSpPr>
          <p:spPr>
            <a:xfrm rot="16200000">
              <a:off x="1358280" y="1704240"/>
              <a:ext cx="495000" cy="246168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090E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88" name="Freeform 95"/>
            <p:cNvSpPr/>
            <p:nvPr/>
          </p:nvSpPr>
          <p:spPr>
            <a:xfrm>
              <a:off x="2702880" y="2548080"/>
              <a:ext cx="134640" cy="134280"/>
            </a:xfrm>
            <a:custGeom>
              <a:avLst/>
              <a:gdLst/>
              <a:ahLst/>
              <a:cxnLst/>
              <a:rect l="l" t="t" r="r" b="b"/>
              <a:pathLst>
                <a:path w="610" h="608">
                  <a:moveTo>
                    <a:pt x="610" y="0"/>
                  </a:moveTo>
                  <a:cubicBezTo>
                    <a:pt x="610" y="608"/>
                    <a:pt x="610" y="608"/>
                    <a:pt x="610" y="608"/>
                  </a:cubicBezTo>
                  <a:cubicBezTo>
                    <a:pt x="0" y="608"/>
                    <a:pt x="0" y="608"/>
                    <a:pt x="0" y="608"/>
                  </a:cubicBezTo>
                  <a:cubicBezTo>
                    <a:pt x="0" y="607"/>
                    <a:pt x="0" y="607"/>
                    <a:pt x="0" y="607"/>
                  </a:cubicBezTo>
                  <a:cubicBezTo>
                    <a:pt x="291" y="519"/>
                    <a:pt x="521" y="290"/>
                    <a:pt x="610" y="0"/>
                  </a:cubicBezTo>
                  <a:close/>
                </a:path>
              </a:pathLst>
            </a:custGeom>
            <a:solidFill>
              <a:srgbClr val="090E21"/>
            </a:solidFill>
            <a:ln w="1587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9" name="Freeform 95"/>
            <p:cNvSpPr/>
            <p:nvPr/>
          </p:nvSpPr>
          <p:spPr>
            <a:xfrm flipV="1">
              <a:off x="2702880" y="3175560"/>
              <a:ext cx="134640" cy="134280"/>
            </a:xfrm>
            <a:custGeom>
              <a:avLst/>
              <a:gdLst/>
              <a:ahLst/>
              <a:cxnLst/>
              <a:rect l="l" t="t" r="r" b="b"/>
              <a:pathLst>
                <a:path w="610" h="608">
                  <a:moveTo>
                    <a:pt x="610" y="0"/>
                  </a:moveTo>
                  <a:cubicBezTo>
                    <a:pt x="610" y="608"/>
                    <a:pt x="610" y="608"/>
                    <a:pt x="610" y="608"/>
                  </a:cubicBezTo>
                  <a:cubicBezTo>
                    <a:pt x="0" y="608"/>
                    <a:pt x="0" y="608"/>
                    <a:pt x="0" y="608"/>
                  </a:cubicBezTo>
                  <a:cubicBezTo>
                    <a:pt x="0" y="607"/>
                    <a:pt x="0" y="607"/>
                    <a:pt x="0" y="607"/>
                  </a:cubicBezTo>
                  <a:cubicBezTo>
                    <a:pt x="291" y="519"/>
                    <a:pt x="521" y="290"/>
                    <a:pt x="610" y="0"/>
                  </a:cubicBezTo>
                  <a:close/>
                </a:path>
              </a:pathLst>
            </a:custGeom>
            <a:solidFill>
              <a:srgbClr val="090E21"/>
            </a:solidFill>
            <a:ln w="1587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90" name="TextBox 7"/>
          <p:cNvSpPr/>
          <p:nvPr/>
        </p:nvSpPr>
        <p:spPr>
          <a:xfrm>
            <a:off x="705960" y="1305360"/>
            <a:ext cx="2108520" cy="212760"/>
          </a:xfrm>
          <a:prstGeom prst="rect">
            <a:avLst/>
          </a:prstGeom>
          <a:noFill/>
          <a:ln w="635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1" strike="noStrike" spc="574">
                <a:solidFill>
                  <a:srgbClr val="FFFFFF"/>
                </a:solidFill>
                <a:latin typeface="Calibri"/>
                <a:ea typeface="DejaVu Sans"/>
              </a:rPr>
              <a:t>SCHOLA</a:t>
            </a:r>
            <a:endParaRPr lang="en-US" sz="1400" b="0" strike="noStrike" spc="-1">
              <a:latin typeface="Arial"/>
            </a:endParaRPr>
          </a:p>
        </p:txBody>
      </p:sp>
      <p:grpSp>
        <p:nvGrpSpPr>
          <p:cNvPr id="191" name="Group 190"/>
          <p:cNvGrpSpPr/>
          <p:nvPr/>
        </p:nvGrpSpPr>
        <p:grpSpPr>
          <a:xfrm>
            <a:off x="703800" y="2825280"/>
            <a:ext cx="2114280" cy="218520"/>
            <a:chOff x="703800" y="2825280"/>
            <a:chExt cx="2114280" cy="218520"/>
          </a:xfrm>
        </p:grpSpPr>
        <p:sp>
          <p:nvSpPr>
            <p:cNvPr id="192" name="TextBox 10"/>
            <p:cNvSpPr/>
            <p:nvPr/>
          </p:nvSpPr>
          <p:spPr>
            <a:xfrm>
              <a:off x="1061280" y="2825280"/>
              <a:ext cx="1756800" cy="212400"/>
            </a:xfrm>
            <a:prstGeom prst="rect">
              <a:avLst/>
            </a:prstGeom>
            <a:noFill/>
            <a:ln w="635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ctr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400" b="1" strike="noStrike" spc="-1">
                  <a:solidFill>
                    <a:srgbClr val="FE011C"/>
                  </a:solidFill>
                  <a:latin typeface="Calibri"/>
                  <a:ea typeface="DejaVu Sans"/>
                </a:rPr>
                <a:t>Objectives</a:t>
              </a:r>
              <a:endParaRPr lang="en-US" sz="1400" b="0" strike="noStrike" spc="-1">
                <a:latin typeface="Arial"/>
              </a:endParaRPr>
            </a:p>
          </p:txBody>
        </p:sp>
        <p:pic>
          <p:nvPicPr>
            <p:cNvPr id="193" name="Picture 192"/>
            <p:cNvPicPr/>
            <p:nvPr/>
          </p:nvPicPr>
          <p:blipFill>
            <a:blip r:embed="rId2"/>
            <a:stretch/>
          </p:blipFill>
          <p:spPr>
            <a:xfrm>
              <a:off x="703800" y="2834640"/>
              <a:ext cx="209160" cy="20916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194" name="Group 193"/>
          <p:cNvGrpSpPr/>
          <p:nvPr/>
        </p:nvGrpSpPr>
        <p:grpSpPr>
          <a:xfrm>
            <a:off x="740160" y="3327480"/>
            <a:ext cx="2077920" cy="212400"/>
            <a:chOff x="740160" y="3327480"/>
            <a:chExt cx="2077920" cy="212400"/>
          </a:xfrm>
        </p:grpSpPr>
        <p:pic>
          <p:nvPicPr>
            <p:cNvPr id="195" name="Picture 194"/>
            <p:cNvPicPr/>
            <p:nvPr/>
          </p:nvPicPr>
          <p:blipFill>
            <a:blip r:embed="rId3"/>
            <a:stretch/>
          </p:blipFill>
          <p:spPr>
            <a:xfrm>
              <a:off x="740160" y="3337560"/>
              <a:ext cx="145080" cy="2001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96" name="TextBox 32"/>
            <p:cNvSpPr/>
            <p:nvPr/>
          </p:nvSpPr>
          <p:spPr>
            <a:xfrm>
              <a:off x="1061280" y="3327480"/>
              <a:ext cx="1756800" cy="212400"/>
            </a:xfrm>
            <a:prstGeom prst="rect">
              <a:avLst/>
            </a:prstGeom>
            <a:noFill/>
            <a:ln w="635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ctr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400" b="0" strike="noStrike" spc="-1">
                  <a:solidFill>
                    <a:srgbClr val="FFFFFF"/>
                  </a:solidFill>
                  <a:latin typeface="Calibri Light"/>
                  <a:ea typeface="DejaVu Sans"/>
                </a:rPr>
                <a:t>Features</a:t>
              </a:r>
              <a:endParaRPr lang="en-US" sz="1400" b="0" strike="noStrike" spc="-1">
                <a:latin typeface="Arial"/>
              </a:endParaRPr>
            </a:p>
          </p:txBody>
        </p:sp>
      </p:grpSp>
      <p:grpSp>
        <p:nvGrpSpPr>
          <p:cNvPr id="197" name="Group 62"/>
          <p:cNvGrpSpPr/>
          <p:nvPr/>
        </p:nvGrpSpPr>
        <p:grpSpPr>
          <a:xfrm>
            <a:off x="716400" y="4833638"/>
            <a:ext cx="2101680" cy="215444"/>
            <a:chOff x="716400" y="4833638"/>
            <a:chExt cx="2101680" cy="215444"/>
          </a:xfrm>
        </p:grpSpPr>
        <p:sp>
          <p:nvSpPr>
            <p:cNvPr id="198" name="TextBox 63"/>
            <p:cNvSpPr/>
            <p:nvPr/>
          </p:nvSpPr>
          <p:spPr>
            <a:xfrm>
              <a:off x="1061280" y="4833638"/>
              <a:ext cx="1756800" cy="215444"/>
            </a:xfrm>
            <a:prstGeom prst="rect">
              <a:avLst/>
            </a:prstGeom>
            <a:noFill/>
            <a:ln w="635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ctr">
              <a:spAutoFit/>
            </a:bodyPr>
            <a:lstStyle/>
            <a:p>
              <a:r>
                <a:rPr lang="en-US" sz="1400" b="0" strike="noStrike" spc="-1" dirty="0">
                  <a:solidFill>
                    <a:srgbClr val="FFFFFF"/>
                  </a:solidFill>
                  <a:latin typeface="Calibri Light"/>
                  <a:ea typeface="DejaVu Sans"/>
                </a:rPr>
                <a:t>ERD &amp; SQL</a:t>
              </a:r>
              <a:endParaRPr lang="en-US" sz="1400" b="0" strike="noStrike" spc="-1" dirty="0">
                <a:latin typeface="Arial"/>
              </a:endParaRPr>
            </a:p>
          </p:txBody>
        </p:sp>
        <p:grpSp>
          <p:nvGrpSpPr>
            <p:cNvPr id="199" name="Group 64"/>
            <p:cNvGrpSpPr/>
            <p:nvPr/>
          </p:nvGrpSpPr>
          <p:grpSpPr>
            <a:xfrm>
              <a:off x="716400" y="4845240"/>
              <a:ext cx="190800" cy="190800"/>
              <a:chOff x="716400" y="4845240"/>
              <a:chExt cx="190800" cy="190800"/>
            </a:xfrm>
          </p:grpSpPr>
          <p:sp>
            <p:nvSpPr>
              <p:cNvPr id="200" name="Freeform 82"/>
              <p:cNvSpPr/>
              <p:nvPr/>
            </p:nvSpPr>
            <p:spPr>
              <a:xfrm>
                <a:off x="716400" y="4845240"/>
                <a:ext cx="190800" cy="190800"/>
              </a:xfrm>
              <a:custGeom>
                <a:avLst/>
                <a:gdLst/>
                <a:ahLst/>
                <a:cxnLst/>
                <a:rect l="l" t="t" r="r" b="b"/>
                <a:pathLst>
                  <a:path w="92" h="92">
                    <a:moveTo>
                      <a:pt x="46" y="92"/>
                    </a:moveTo>
                    <a:cubicBezTo>
                      <a:pt x="21" y="92"/>
                      <a:pt x="0" y="71"/>
                      <a:pt x="0" y="46"/>
                    </a:cubicBezTo>
                    <a:cubicBezTo>
                      <a:pt x="0" y="21"/>
                      <a:pt x="21" y="0"/>
                      <a:pt x="46" y="0"/>
                    </a:cubicBezTo>
                    <a:cubicBezTo>
                      <a:pt x="71" y="0"/>
                      <a:pt x="92" y="21"/>
                      <a:pt x="92" y="46"/>
                    </a:cubicBezTo>
                    <a:cubicBezTo>
                      <a:pt x="92" y="71"/>
                      <a:pt x="71" y="92"/>
                      <a:pt x="46" y="92"/>
                    </a:cubicBezTo>
                    <a:close/>
                    <a:moveTo>
                      <a:pt x="46" y="4"/>
                    </a:moveTo>
                    <a:cubicBezTo>
                      <a:pt x="23" y="4"/>
                      <a:pt x="4" y="23"/>
                      <a:pt x="4" y="46"/>
                    </a:cubicBezTo>
                    <a:cubicBezTo>
                      <a:pt x="4" y="69"/>
                      <a:pt x="23" y="88"/>
                      <a:pt x="46" y="88"/>
                    </a:cubicBezTo>
                    <a:cubicBezTo>
                      <a:pt x="69" y="88"/>
                      <a:pt x="88" y="69"/>
                      <a:pt x="88" y="46"/>
                    </a:cubicBezTo>
                    <a:cubicBezTo>
                      <a:pt x="88" y="23"/>
                      <a:pt x="69" y="4"/>
                      <a:pt x="46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9010E"/>
                  </a:gs>
                  <a:gs pos="100000">
                    <a:srgbClr val="FE011C"/>
                  </a:gs>
                </a:gsLst>
                <a:lin ang="27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01" name="Freeform 83"/>
              <p:cNvSpPr/>
              <p:nvPr/>
            </p:nvSpPr>
            <p:spPr>
              <a:xfrm>
                <a:off x="783720" y="4892040"/>
                <a:ext cx="56160" cy="81000"/>
              </a:xfrm>
              <a:custGeom>
                <a:avLst/>
                <a:gdLst/>
                <a:ahLst/>
                <a:cxnLst/>
                <a:rect l="l" t="t" r="r" b="b"/>
                <a:pathLst>
                  <a:path w="28" h="40">
                    <a:moveTo>
                      <a:pt x="14" y="40"/>
                    </a:moveTo>
                    <a:cubicBezTo>
                      <a:pt x="13" y="40"/>
                      <a:pt x="12" y="39"/>
                      <a:pt x="12" y="38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12" y="25"/>
                      <a:pt x="13" y="24"/>
                      <a:pt x="14" y="24"/>
                    </a:cubicBezTo>
                    <a:cubicBezTo>
                      <a:pt x="20" y="24"/>
                      <a:pt x="24" y="20"/>
                      <a:pt x="24" y="14"/>
                    </a:cubicBezTo>
                    <a:cubicBezTo>
                      <a:pt x="24" y="8"/>
                      <a:pt x="20" y="4"/>
                      <a:pt x="14" y="4"/>
                    </a:cubicBezTo>
                    <a:cubicBezTo>
                      <a:pt x="8" y="4"/>
                      <a:pt x="4" y="8"/>
                      <a:pt x="4" y="14"/>
                    </a:cubicBezTo>
                    <a:cubicBezTo>
                      <a:pt x="4" y="15"/>
                      <a:pt x="3" y="16"/>
                      <a:pt x="2" y="16"/>
                    </a:cubicBezTo>
                    <a:cubicBezTo>
                      <a:pt x="1" y="16"/>
                      <a:pt x="0" y="15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ubicBezTo>
                      <a:pt x="28" y="21"/>
                      <a:pt x="23" y="27"/>
                      <a:pt x="16" y="28"/>
                    </a:cubicBezTo>
                    <a:cubicBezTo>
                      <a:pt x="16" y="38"/>
                      <a:pt x="16" y="38"/>
                      <a:pt x="16" y="38"/>
                    </a:cubicBezTo>
                    <a:cubicBezTo>
                      <a:pt x="16" y="39"/>
                      <a:pt x="15" y="40"/>
                      <a:pt x="14" y="40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9010E"/>
                  </a:gs>
                  <a:gs pos="100000">
                    <a:srgbClr val="FE011C"/>
                  </a:gs>
                </a:gsLst>
                <a:lin ang="27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02" name="Oval 84"/>
              <p:cNvSpPr/>
              <p:nvPr/>
            </p:nvSpPr>
            <p:spPr>
              <a:xfrm>
                <a:off x="805320" y="4984200"/>
                <a:ext cx="12960" cy="13680"/>
              </a:xfrm>
              <a:prstGeom prst="ellipse">
                <a:avLst/>
              </a:prstGeom>
              <a:gradFill rotWithShape="0">
                <a:gsLst>
                  <a:gs pos="0">
                    <a:srgbClr val="89010E"/>
                  </a:gs>
                  <a:gs pos="100000">
                    <a:srgbClr val="FE011C"/>
                  </a:gs>
                </a:gsLst>
                <a:lin ang="27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</p:grpSp>
      <p:grpSp>
        <p:nvGrpSpPr>
          <p:cNvPr id="203" name="Group 202"/>
          <p:cNvGrpSpPr/>
          <p:nvPr/>
        </p:nvGrpSpPr>
        <p:grpSpPr>
          <a:xfrm>
            <a:off x="712800" y="1820520"/>
            <a:ext cx="2105280" cy="218880"/>
            <a:chOff x="712800" y="1820520"/>
            <a:chExt cx="2105280" cy="218880"/>
          </a:xfrm>
        </p:grpSpPr>
        <p:sp>
          <p:nvSpPr>
            <p:cNvPr id="204" name="TextBox 2069"/>
            <p:cNvSpPr/>
            <p:nvPr/>
          </p:nvSpPr>
          <p:spPr>
            <a:xfrm>
              <a:off x="1061280" y="1820520"/>
              <a:ext cx="1756800" cy="212400"/>
            </a:xfrm>
            <a:prstGeom prst="rect">
              <a:avLst/>
            </a:prstGeom>
            <a:noFill/>
            <a:ln w="635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ctr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400" b="0" strike="noStrike" spc="-1">
                  <a:solidFill>
                    <a:srgbClr val="FFFFFF"/>
                  </a:solidFill>
                  <a:latin typeface="Calibri Light"/>
                  <a:ea typeface="DejaVu Sans"/>
                </a:rPr>
                <a:t>Our Team</a:t>
              </a:r>
              <a:endParaRPr lang="en-US" sz="1400" b="0" strike="noStrike" spc="-1">
                <a:latin typeface="Arial"/>
              </a:endParaRPr>
            </a:p>
          </p:txBody>
        </p:sp>
        <p:grpSp>
          <p:nvGrpSpPr>
            <p:cNvPr id="205" name="Group 2085_1"/>
            <p:cNvGrpSpPr/>
            <p:nvPr/>
          </p:nvGrpSpPr>
          <p:grpSpPr>
            <a:xfrm>
              <a:off x="712800" y="1829160"/>
              <a:ext cx="211320" cy="210240"/>
              <a:chOff x="712800" y="1829160"/>
              <a:chExt cx="211320" cy="210240"/>
            </a:xfrm>
          </p:grpSpPr>
          <p:sp>
            <p:nvSpPr>
              <p:cNvPr id="206" name="Freeform 46_1"/>
              <p:cNvSpPr/>
              <p:nvPr/>
            </p:nvSpPr>
            <p:spPr>
              <a:xfrm>
                <a:off x="712800" y="1829160"/>
                <a:ext cx="211320" cy="179280"/>
              </a:xfrm>
              <a:custGeom>
                <a:avLst/>
                <a:gdLst/>
                <a:ahLst/>
                <a:cxnLst/>
                <a:rect l="l" t="t" r="r" b="b"/>
                <a:pathLst>
                  <a:path w="96" h="82">
                    <a:moveTo>
                      <a:pt x="15" y="82"/>
                    </a:moveTo>
                    <a:cubicBezTo>
                      <a:pt x="15" y="82"/>
                      <a:pt x="14" y="82"/>
                      <a:pt x="14" y="82"/>
                    </a:cubicBezTo>
                    <a:cubicBezTo>
                      <a:pt x="5" y="73"/>
                      <a:pt x="0" y="61"/>
                      <a:pt x="0" y="48"/>
                    </a:cubicBezTo>
                    <a:cubicBezTo>
                      <a:pt x="0" y="22"/>
                      <a:pt x="22" y="0"/>
                      <a:pt x="48" y="0"/>
                    </a:cubicBezTo>
                    <a:cubicBezTo>
                      <a:pt x="74" y="0"/>
                      <a:pt x="96" y="22"/>
                      <a:pt x="96" y="48"/>
                    </a:cubicBezTo>
                    <a:cubicBezTo>
                      <a:pt x="96" y="61"/>
                      <a:pt x="91" y="73"/>
                      <a:pt x="82" y="82"/>
                    </a:cubicBezTo>
                    <a:cubicBezTo>
                      <a:pt x="81" y="82"/>
                      <a:pt x="80" y="82"/>
                      <a:pt x="80" y="82"/>
                    </a:cubicBezTo>
                    <a:cubicBezTo>
                      <a:pt x="76" y="79"/>
                      <a:pt x="69" y="77"/>
                      <a:pt x="62" y="74"/>
                    </a:cubicBezTo>
                    <a:cubicBezTo>
                      <a:pt x="60" y="73"/>
                      <a:pt x="57" y="73"/>
                      <a:pt x="55" y="72"/>
                    </a:cubicBezTo>
                    <a:cubicBezTo>
                      <a:pt x="55" y="72"/>
                      <a:pt x="54" y="71"/>
                      <a:pt x="54" y="70"/>
                    </a:cubicBezTo>
                    <a:cubicBezTo>
                      <a:pt x="54" y="60"/>
                      <a:pt x="54" y="60"/>
                      <a:pt x="54" y="60"/>
                    </a:cubicBezTo>
                    <a:cubicBezTo>
                      <a:pt x="54" y="59"/>
                      <a:pt x="55" y="58"/>
                      <a:pt x="55" y="58"/>
                    </a:cubicBezTo>
                    <a:cubicBezTo>
                      <a:pt x="56" y="58"/>
                      <a:pt x="60" y="56"/>
                      <a:pt x="60" y="48"/>
                    </a:cubicBezTo>
                    <a:cubicBezTo>
                      <a:pt x="60" y="47"/>
                      <a:pt x="61" y="46"/>
                      <a:pt x="62" y="46"/>
                    </a:cubicBezTo>
                    <a:cubicBezTo>
                      <a:pt x="62" y="46"/>
                      <a:pt x="62" y="45"/>
                      <a:pt x="62" y="44"/>
                    </a:cubicBezTo>
                    <a:cubicBezTo>
                      <a:pt x="62" y="43"/>
                      <a:pt x="62" y="42"/>
                      <a:pt x="62" y="42"/>
                    </a:cubicBezTo>
                    <a:cubicBezTo>
                      <a:pt x="61" y="42"/>
                      <a:pt x="60" y="41"/>
                      <a:pt x="60" y="40"/>
                    </a:cubicBezTo>
                    <a:cubicBezTo>
                      <a:pt x="60" y="39"/>
                      <a:pt x="60" y="39"/>
                      <a:pt x="61" y="38"/>
                    </a:cubicBezTo>
                    <a:cubicBezTo>
                      <a:pt x="61" y="35"/>
                      <a:pt x="63" y="30"/>
                      <a:pt x="62" y="26"/>
                    </a:cubicBezTo>
                    <a:cubicBezTo>
                      <a:pt x="61" y="24"/>
                      <a:pt x="57" y="22"/>
                      <a:pt x="51" y="22"/>
                    </a:cubicBezTo>
                    <a:cubicBezTo>
                      <a:pt x="45" y="22"/>
                      <a:pt x="41" y="24"/>
                      <a:pt x="40" y="26"/>
                    </a:cubicBezTo>
                    <a:cubicBezTo>
                      <a:pt x="40" y="28"/>
                      <a:pt x="39" y="28"/>
                      <a:pt x="38" y="28"/>
                    </a:cubicBezTo>
                    <a:cubicBezTo>
                      <a:pt x="37" y="28"/>
                      <a:pt x="35" y="28"/>
                      <a:pt x="35" y="28"/>
                    </a:cubicBezTo>
                    <a:cubicBezTo>
                      <a:pt x="33" y="30"/>
                      <a:pt x="35" y="36"/>
                      <a:pt x="36" y="38"/>
                    </a:cubicBezTo>
                    <a:cubicBezTo>
                      <a:pt x="36" y="39"/>
                      <a:pt x="36" y="40"/>
                      <a:pt x="36" y="40"/>
                    </a:cubicBezTo>
                    <a:cubicBezTo>
                      <a:pt x="36" y="41"/>
                      <a:pt x="35" y="42"/>
                      <a:pt x="34" y="42"/>
                    </a:cubicBezTo>
                    <a:cubicBezTo>
                      <a:pt x="34" y="42"/>
                      <a:pt x="34" y="43"/>
                      <a:pt x="34" y="44"/>
                    </a:cubicBezTo>
                    <a:cubicBezTo>
                      <a:pt x="34" y="45"/>
                      <a:pt x="34" y="46"/>
                      <a:pt x="34" y="46"/>
                    </a:cubicBezTo>
                    <a:cubicBezTo>
                      <a:pt x="35" y="46"/>
                      <a:pt x="36" y="47"/>
                      <a:pt x="36" y="48"/>
                    </a:cubicBezTo>
                    <a:cubicBezTo>
                      <a:pt x="36" y="56"/>
                      <a:pt x="40" y="58"/>
                      <a:pt x="41" y="58"/>
                    </a:cubicBezTo>
                    <a:cubicBezTo>
                      <a:pt x="41" y="58"/>
                      <a:pt x="42" y="59"/>
                      <a:pt x="42" y="60"/>
                    </a:cubicBezTo>
                    <a:cubicBezTo>
                      <a:pt x="42" y="70"/>
                      <a:pt x="42" y="70"/>
                      <a:pt x="42" y="70"/>
                    </a:cubicBezTo>
                    <a:cubicBezTo>
                      <a:pt x="42" y="71"/>
                      <a:pt x="41" y="72"/>
                      <a:pt x="41" y="72"/>
                    </a:cubicBezTo>
                    <a:cubicBezTo>
                      <a:pt x="39" y="73"/>
                      <a:pt x="37" y="73"/>
                      <a:pt x="35" y="74"/>
                    </a:cubicBezTo>
                    <a:cubicBezTo>
                      <a:pt x="28" y="77"/>
                      <a:pt x="20" y="79"/>
                      <a:pt x="16" y="82"/>
                    </a:cubicBezTo>
                    <a:cubicBezTo>
                      <a:pt x="16" y="82"/>
                      <a:pt x="16" y="82"/>
                      <a:pt x="15" y="82"/>
                    </a:cubicBezTo>
                    <a:close/>
                    <a:moveTo>
                      <a:pt x="48" y="4"/>
                    </a:moveTo>
                    <a:cubicBezTo>
                      <a:pt x="24" y="4"/>
                      <a:pt x="4" y="24"/>
                      <a:pt x="4" y="48"/>
                    </a:cubicBezTo>
                    <a:cubicBezTo>
                      <a:pt x="4" y="59"/>
                      <a:pt x="8" y="70"/>
                      <a:pt x="16" y="78"/>
                    </a:cubicBezTo>
                    <a:cubicBezTo>
                      <a:pt x="20" y="75"/>
                      <a:pt x="27" y="73"/>
                      <a:pt x="33" y="70"/>
                    </a:cubicBezTo>
                    <a:cubicBezTo>
                      <a:pt x="35" y="70"/>
                      <a:pt x="36" y="69"/>
                      <a:pt x="38" y="69"/>
                    </a:cubicBezTo>
                    <a:cubicBezTo>
                      <a:pt x="38" y="61"/>
                      <a:pt x="38" y="61"/>
                      <a:pt x="38" y="61"/>
                    </a:cubicBezTo>
                    <a:cubicBezTo>
                      <a:pt x="36" y="60"/>
                      <a:pt x="32" y="57"/>
                      <a:pt x="32" y="49"/>
                    </a:cubicBezTo>
                    <a:cubicBezTo>
                      <a:pt x="30" y="49"/>
                      <a:pt x="30" y="47"/>
                      <a:pt x="30" y="44"/>
                    </a:cubicBezTo>
                    <a:cubicBezTo>
                      <a:pt x="30" y="42"/>
                      <a:pt x="30" y="40"/>
                      <a:pt x="32" y="39"/>
                    </a:cubicBezTo>
                    <a:cubicBezTo>
                      <a:pt x="31" y="35"/>
                      <a:pt x="29" y="29"/>
                      <a:pt x="32" y="26"/>
                    </a:cubicBezTo>
                    <a:cubicBezTo>
                      <a:pt x="33" y="24"/>
                      <a:pt x="35" y="24"/>
                      <a:pt x="37" y="24"/>
                    </a:cubicBezTo>
                    <a:cubicBezTo>
                      <a:pt x="39" y="20"/>
                      <a:pt x="46" y="18"/>
                      <a:pt x="51" y="18"/>
                    </a:cubicBezTo>
                    <a:cubicBezTo>
                      <a:pt x="57" y="18"/>
                      <a:pt x="65" y="20"/>
                      <a:pt x="66" y="26"/>
                    </a:cubicBezTo>
                    <a:cubicBezTo>
                      <a:pt x="67" y="30"/>
                      <a:pt x="65" y="36"/>
                      <a:pt x="64" y="39"/>
                    </a:cubicBezTo>
                    <a:cubicBezTo>
                      <a:pt x="66" y="40"/>
                      <a:pt x="66" y="42"/>
                      <a:pt x="66" y="44"/>
                    </a:cubicBezTo>
                    <a:cubicBezTo>
                      <a:pt x="66" y="47"/>
                      <a:pt x="66" y="49"/>
                      <a:pt x="64" y="49"/>
                    </a:cubicBezTo>
                    <a:cubicBezTo>
                      <a:pt x="64" y="57"/>
                      <a:pt x="60" y="60"/>
                      <a:pt x="58" y="61"/>
                    </a:cubicBezTo>
                    <a:cubicBezTo>
                      <a:pt x="58" y="69"/>
                      <a:pt x="58" y="69"/>
                      <a:pt x="58" y="69"/>
                    </a:cubicBezTo>
                    <a:cubicBezTo>
                      <a:pt x="60" y="69"/>
                      <a:pt x="61" y="70"/>
                      <a:pt x="63" y="70"/>
                    </a:cubicBezTo>
                    <a:cubicBezTo>
                      <a:pt x="70" y="73"/>
                      <a:pt x="76" y="75"/>
                      <a:pt x="80" y="78"/>
                    </a:cubicBezTo>
                    <a:cubicBezTo>
                      <a:pt x="88" y="70"/>
                      <a:pt x="92" y="59"/>
                      <a:pt x="92" y="48"/>
                    </a:cubicBezTo>
                    <a:cubicBezTo>
                      <a:pt x="92" y="24"/>
                      <a:pt x="72" y="4"/>
                      <a:pt x="48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9010E"/>
                  </a:gs>
                  <a:gs pos="100000">
                    <a:srgbClr val="FE011C"/>
                  </a:gs>
                </a:gsLst>
                <a:lin ang="27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07" name="Freeform 47_1"/>
              <p:cNvSpPr/>
              <p:nvPr/>
            </p:nvSpPr>
            <p:spPr>
              <a:xfrm>
                <a:off x="744120" y="2005560"/>
                <a:ext cx="149040" cy="33840"/>
              </a:xfrm>
              <a:custGeom>
                <a:avLst/>
                <a:gdLst/>
                <a:ahLst/>
                <a:cxnLst/>
                <a:rect l="l" t="t" r="r" b="b"/>
                <a:pathLst>
                  <a:path w="68" h="17">
                    <a:moveTo>
                      <a:pt x="34" y="17"/>
                    </a:moveTo>
                    <a:cubicBezTo>
                      <a:pt x="21" y="17"/>
                      <a:pt x="9" y="12"/>
                      <a:pt x="0" y="3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11" y="8"/>
                      <a:pt x="22" y="13"/>
                      <a:pt x="34" y="13"/>
                    </a:cubicBezTo>
                    <a:cubicBezTo>
                      <a:pt x="46" y="13"/>
                      <a:pt x="57" y="8"/>
                      <a:pt x="65" y="0"/>
                    </a:cubicBezTo>
                    <a:cubicBezTo>
                      <a:pt x="68" y="3"/>
                      <a:pt x="68" y="3"/>
                      <a:pt x="68" y="3"/>
                    </a:cubicBezTo>
                    <a:cubicBezTo>
                      <a:pt x="59" y="12"/>
                      <a:pt x="47" y="17"/>
                      <a:pt x="34" y="17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9010E"/>
                  </a:gs>
                  <a:gs pos="100000">
                    <a:srgbClr val="FE011C"/>
                  </a:gs>
                </a:gsLst>
                <a:lin ang="27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</p:grpSp>
      <p:pic>
        <p:nvPicPr>
          <p:cNvPr id="208" name="Picture 207"/>
          <p:cNvPicPr/>
          <p:nvPr/>
        </p:nvPicPr>
        <p:blipFill>
          <a:blip r:embed="rId4"/>
          <a:stretch/>
        </p:blipFill>
        <p:spPr>
          <a:xfrm>
            <a:off x="2970720" y="360"/>
            <a:ext cx="360" cy="360"/>
          </a:xfrm>
          <a:prstGeom prst="rect">
            <a:avLst/>
          </a:prstGeom>
          <a:ln w="0">
            <a:noFill/>
          </a:ln>
        </p:spPr>
      </p:pic>
      <p:sp>
        <p:nvSpPr>
          <p:cNvPr id="209" name="TextBox 21_0"/>
          <p:cNvSpPr/>
          <p:nvPr/>
        </p:nvSpPr>
        <p:spPr>
          <a:xfrm>
            <a:off x="3338820" y="2682360"/>
            <a:ext cx="4363560" cy="2031325"/>
          </a:xfrm>
          <a:prstGeom prst="rect">
            <a:avLst/>
          </a:prstGeom>
          <a:noFill/>
          <a:ln w="635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 marL="216000" indent="-21456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FFFFFF"/>
              </a:buClr>
              <a:buSzPct val="65000"/>
              <a:buFont typeface="Wingdings" charset="2"/>
              <a:buChar char=""/>
            </a:pPr>
            <a:r>
              <a:rPr lang="en-US" sz="1600" b="0" strike="noStrike" spc="-1" dirty="0">
                <a:solidFill>
                  <a:srgbClr val="FFFFFF"/>
                </a:solidFill>
                <a:latin typeface="Calibri Light"/>
                <a:ea typeface="DejaVu Sans"/>
              </a:rPr>
              <a:t>Provide a </a:t>
            </a:r>
            <a:r>
              <a:rPr lang="en-US" sz="1600" b="1" strike="noStrike" spc="-1" dirty="0">
                <a:solidFill>
                  <a:srgbClr val="FFFFFF"/>
                </a:solidFill>
                <a:latin typeface="Calibri Light"/>
                <a:ea typeface="DejaVu Sans"/>
              </a:rPr>
              <a:t>single platform </a:t>
            </a:r>
            <a:r>
              <a:rPr lang="en-US" sz="1600" b="0" strike="noStrike" spc="-1" dirty="0">
                <a:solidFill>
                  <a:srgbClr val="FFFFFF"/>
                </a:solidFill>
                <a:latin typeface="Calibri Light"/>
                <a:ea typeface="DejaVu Sans"/>
              </a:rPr>
              <a:t>for all academic activities</a:t>
            </a:r>
          </a:p>
          <a:p>
            <a:pPr marL="216000" indent="-21456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FFFFFF"/>
              </a:buClr>
              <a:buSzPct val="65000"/>
              <a:buFont typeface="Wingdings" charset="2"/>
              <a:buChar char=""/>
            </a:pPr>
            <a:r>
              <a:rPr lang="en-US" sz="1600" b="1" strike="noStrike" spc="-1" dirty="0">
                <a:solidFill>
                  <a:srgbClr val="FFFFFF"/>
                </a:solidFill>
                <a:latin typeface="Calibri Light"/>
              </a:rPr>
              <a:t>Class </a:t>
            </a:r>
            <a:r>
              <a:rPr lang="en-US" sz="1600" b="1" spc="-1" dirty="0">
                <a:solidFill>
                  <a:srgbClr val="FFFFFF"/>
                </a:solidFill>
                <a:latin typeface="Calibri Light"/>
              </a:rPr>
              <a:t>Schedule </a:t>
            </a:r>
            <a:r>
              <a:rPr lang="en-US" sz="1600" spc="-1" dirty="0">
                <a:solidFill>
                  <a:srgbClr val="FFFFFF"/>
                </a:solidFill>
                <a:latin typeface="Calibri Light"/>
              </a:rPr>
              <a:t>for students based on department, program, section and lab group</a:t>
            </a:r>
            <a:endParaRPr lang="en-US" sz="1600" b="0" strike="noStrike" spc="-1" dirty="0">
              <a:latin typeface="Arial"/>
            </a:endParaRPr>
          </a:p>
          <a:p>
            <a:pPr marL="216000" indent="-21456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FFFFFF"/>
              </a:buClr>
              <a:buSzPct val="65000"/>
              <a:buFont typeface="Wingdings" charset="2"/>
              <a:buChar char=""/>
            </a:pPr>
            <a:r>
              <a:rPr lang="en-US" sz="1600" b="0" strike="noStrike" spc="-1" dirty="0">
                <a:solidFill>
                  <a:srgbClr val="FFFFFF"/>
                </a:solidFill>
                <a:latin typeface="Calibri Light"/>
                <a:ea typeface="DejaVu Sans"/>
              </a:rPr>
              <a:t>Allow Class Representatives and Faculties to manage and </a:t>
            </a:r>
            <a:r>
              <a:rPr lang="en-US" sz="1600" b="1" strike="noStrike" spc="-1" dirty="0">
                <a:solidFill>
                  <a:srgbClr val="FFFFFF"/>
                </a:solidFill>
                <a:latin typeface="Calibri Light"/>
                <a:ea typeface="DejaVu Sans"/>
              </a:rPr>
              <a:t>Send Notices</a:t>
            </a:r>
            <a:r>
              <a:rPr lang="en-US" sz="1600" b="0" strike="noStrike" spc="-1" dirty="0">
                <a:solidFill>
                  <a:srgbClr val="FFFFFF"/>
                </a:solidFill>
                <a:latin typeface="Calibri Light"/>
                <a:ea typeface="DejaVu Sans"/>
              </a:rPr>
              <a:t> to </a:t>
            </a:r>
            <a:r>
              <a:rPr lang="en-US" sz="1600" spc="-1" dirty="0">
                <a:solidFill>
                  <a:srgbClr val="FFFFFF"/>
                </a:solidFill>
                <a:latin typeface="Calibri Light"/>
                <a:ea typeface="DejaVu Sans"/>
              </a:rPr>
              <a:t>appropriate groups</a:t>
            </a:r>
            <a:endParaRPr lang="en-US" sz="1600" b="0" strike="noStrike" spc="-1" dirty="0">
              <a:latin typeface="Arial"/>
            </a:endParaRPr>
          </a:p>
          <a:p>
            <a:pPr marL="216000" indent="-21456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FFFFFF"/>
              </a:buClr>
              <a:buSzPct val="65000"/>
              <a:buFont typeface="Wingdings" charset="2"/>
              <a:buChar char=""/>
            </a:pPr>
            <a:r>
              <a:rPr lang="en-US" sz="1600" b="0" strike="noStrike" spc="-1" dirty="0">
                <a:solidFill>
                  <a:srgbClr val="FFFFFF"/>
                </a:solidFill>
                <a:latin typeface="Calibri Light"/>
                <a:ea typeface="DejaVu Sans"/>
              </a:rPr>
              <a:t>Use a personalized </a:t>
            </a:r>
            <a:r>
              <a:rPr lang="en-US" sz="1600" b="1" spc="-1" dirty="0">
                <a:solidFill>
                  <a:srgbClr val="FFFFFF"/>
                </a:solidFill>
                <a:latin typeface="Calibri Light"/>
                <a:ea typeface="DejaVu Sans"/>
              </a:rPr>
              <a:t>E</a:t>
            </a:r>
            <a:r>
              <a:rPr lang="en-US" sz="1600" b="1" strike="noStrike" spc="-1" dirty="0">
                <a:solidFill>
                  <a:srgbClr val="FFFFFF"/>
                </a:solidFill>
                <a:latin typeface="Calibri Light"/>
                <a:ea typeface="DejaVu Sans"/>
              </a:rPr>
              <a:t>valuation </a:t>
            </a:r>
            <a:r>
              <a:rPr lang="en-US" sz="1600" b="1" spc="-1" dirty="0">
                <a:solidFill>
                  <a:srgbClr val="FFFFFF"/>
                </a:solidFill>
                <a:latin typeface="Calibri Light"/>
                <a:ea typeface="DejaVu Sans"/>
              </a:rPr>
              <a:t>S</a:t>
            </a:r>
            <a:r>
              <a:rPr lang="en-US" sz="1600" b="1" strike="noStrike" spc="-1" dirty="0">
                <a:solidFill>
                  <a:srgbClr val="FFFFFF"/>
                </a:solidFill>
                <a:latin typeface="Calibri Light"/>
                <a:ea typeface="DejaVu Sans"/>
              </a:rPr>
              <a:t>heet </a:t>
            </a:r>
            <a:r>
              <a:rPr lang="en-US" sz="1600" b="0" strike="noStrike" spc="-1" dirty="0">
                <a:solidFill>
                  <a:srgbClr val="FFFFFF"/>
                </a:solidFill>
                <a:latin typeface="Calibri Light"/>
                <a:ea typeface="DejaVu Sans"/>
              </a:rPr>
              <a:t>and </a:t>
            </a:r>
            <a:r>
              <a:rPr lang="en-US" sz="1600" b="1" spc="-1" dirty="0">
                <a:solidFill>
                  <a:srgbClr val="FFFFFF"/>
                </a:solidFill>
                <a:latin typeface="Calibri Light"/>
                <a:ea typeface="DejaVu Sans"/>
              </a:rPr>
              <a:t>T</a:t>
            </a:r>
            <a:r>
              <a:rPr lang="en-US" sz="1600" b="1" strike="noStrike" spc="-1" dirty="0">
                <a:solidFill>
                  <a:srgbClr val="FFFFFF"/>
                </a:solidFill>
                <a:latin typeface="Calibri Light"/>
                <a:ea typeface="DejaVu Sans"/>
              </a:rPr>
              <a:t>o-do </a:t>
            </a:r>
            <a:r>
              <a:rPr lang="en-US" sz="1600" b="1" spc="-1" dirty="0">
                <a:solidFill>
                  <a:srgbClr val="FFFFFF"/>
                </a:solidFill>
                <a:latin typeface="Calibri Light"/>
                <a:ea typeface="DejaVu Sans"/>
              </a:rPr>
              <a:t>L</a:t>
            </a:r>
            <a:r>
              <a:rPr lang="en-US" sz="1600" b="1" strike="noStrike" spc="-1" dirty="0">
                <a:solidFill>
                  <a:srgbClr val="FFFFFF"/>
                </a:solidFill>
                <a:latin typeface="Calibri Light"/>
                <a:ea typeface="DejaVu Sans"/>
              </a:rPr>
              <a:t>ist</a:t>
            </a:r>
            <a:endParaRPr lang="en-US" sz="1600" b="1" strike="noStrike" spc="-1" dirty="0">
              <a:latin typeface="Arial"/>
            </a:endParaRPr>
          </a:p>
          <a:p>
            <a:pPr marL="216000" indent="-21456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FFFFFF"/>
              </a:buClr>
              <a:buSzPct val="65000"/>
              <a:buFont typeface="Wingdings" charset="2"/>
              <a:buChar char=""/>
            </a:pPr>
            <a:r>
              <a:rPr lang="en-US" sz="1600" b="1" strike="noStrike" spc="-1" dirty="0">
                <a:solidFill>
                  <a:srgbClr val="FFFFFF"/>
                </a:solidFill>
                <a:latin typeface="Calibri Light"/>
                <a:ea typeface="DejaVu Sans"/>
              </a:rPr>
              <a:t>Role-based</a:t>
            </a:r>
            <a:r>
              <a:rPr lang="en-US" sz="1600" b="0" strike="noStrike" spc="-1" dirty="0">
                <a:solidFill>
                  <a:srgbClr val="FFFFFF"/>
                </a:solidFill>
                <a:latin typeface="Calibri Light"/>
                <a:ea typeface="DejaVu Sans"/>
              </a:rPr>
              <a:t> </a:t>
            </a:r>
            <a:r>
              <a:rPr lang="en-US" sz="1600" b="1" strike="noStrike" spc="-1" dirty="0">
                <a:solidFill>
                  <a:srgbClr val="FFFFFF"/>
                </a:solidFill>
                <a:latin typeface="Calibri Light"/>
                <a:ea typeface="DejaVu Sans"/>
              </a:rPr>
              <a:t>Online</a:t>
            </a:r>
            <a:r>
              <a:rPr lang="en-US" sz="1600" b="0" strike="noStrike" spc="-1" dirty="0">
                <a:solidFill>
                  <a:srgbClr val="FFFFFF"/>
                </a:solidFill>
                <a:latin typeface="Calibri Light"/>
                <a:ea typeface="DejaVu Sans"/>
              </a:rPr>
              <a:t> Access</a:t>
            </a:r>
          </a:p>
        </p:txBody>
      </p:sp>
      <p:sp>
        <p:nvSpPr>
          <p:cNvPr id="210" name="TextBox 23_0"/>
          <p:cNvSpPr/>
          <p:nvPr/>
        </p:nvSpPr>
        <p:spPr>
          <a:xfrm>
            <a:off x="3395172" y="1705701"/>
            <a:ext cx="4110120" cy="55399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3600" b="1" strike="noStrike" spc="-1" dirty="0">
                <a:solidFill>
                  <a:srgbClr val="FE011C"/>
                </a:solidFill>
                <a:latin typeface="Calibri"/>
                <a:ea typeface="DejaVu Sans"/>
              </a:rPr>
              <a:t>Objectives</a:t>
            </a:r>
            <a:endParaRPr lang="en-US" sz="3600" b="0" strike="noStrike" spc="-1" dirty="0">
              <a:latin typeface="Arial"/>
            </a:endParaRPr>
          </a:p>
        </p:txBody>
      </p:sp>
      <p:grpSp>
        <p:nvGrpSpPr>
          <p:cNvPr id="211" name="Group 210"/>
          <p:cNvGrpSpPr/>
          <p:nvPr/>
        </p:nvGrpSpPr>
        <p:grpSpPr>
          <a:xfrm>
            <a:off x="703440" y="2322720"/>
            <a:ext cx="2114280" cy="212400"/>
            <a:chOff x="703440" y="2322720"/>
            <a:chExt cx="2114280" cy="212400"/>
          </a:xfrm>
        </p:grpSpPr>
        <p:sp>
          <p:nvSpPr>
            <p:cNvPr id="212" name="TextBox 27_3"/>
            <p:cNvSpPr/>
            <p:nvPr/>
          </p:nvSpPr>
          <p:spPr>
            <a:xfrm>
              <a:off x="1060920" y="2322720"/>
              <a:ext cx="1756800" cy="212400"/>
            </a:xfrm>
            <a:prstGeom prst="rect">
              <a:avLst/>
            </a:prstGeom>
            <a:noFill/>
            <a:ln w="635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ctr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400" b="0" strike="noStrike" spc="-1">
                  <a:solidFill>
                    <a:srgbClr val="FFFFFF"/>
                  </a:solidFill>
                  <a:latin typeface="Calibri Light"/>
                  <a:ea typeface="DejaVu Sans"/>
                </a:rPr>
                <a:t>Context</a:t>
              </a:r>
              <a:endParaRPr lang="en-US" sz="1400" b="0" strike="noStrike" spc="-1">
                <a:latin typeface="Arial"/>
              </a:endParaRPr>
            </a:p>
          </p:txBody>
        </p:sp>
        <p:grpSp>
          <p:nvGrpSpPr>
            <p:cNvPr id="213" name="Group 22_0"/>
            <p:cNvGrpSpPr/>
            <p:nvPr/>
          </p:nvGrpSpPr>
          <p:grpSpPr>
            <a:xfrm>
              <a:off x="703440" y="2322720"/>
              <a:ext cx="209160" cy="210240"/>
              <a:chOff x="703440" y="2322720"/>
              <a:chExt cx="209160" cy="210240"/>
            </a:xfrm>
          </p:grpSpPr>
          <p:sp>
            <p:nvSpPr>
              <p:cNvPr id="214" name="Freeform 120_1"/>
              <p:cNvSpPr/>
              <p:nvPr/>
            </p:nvSpPr>
            <p:spPr>
              <a:xfrm>
                <a:off x="703440" y="2322720"/>
                <a:ext cx="209160" cy="189720"/>
              </a:xfrm>
              <a:custGeom>
                <a:avLst/>
                <a:gdLst/>
                <a:ahLst/>
                <a:cxnLst/>
                <a:rect l="l" t="t" r="r" b="b"/>
                <a:pathLst>
                  <a:path w="92" h="84">
                    <a:moveTo>
                      <a:pt x="64" y="75"/>
                    </a:moveTo>
                    <a:cubicBezTo>
                      <a:pt x="73" y="84"/>
                      <a:pt x="73" y="84"/>
                      <a:pt x="73" y="84"/>
                    </a:cubicBezTo>
                    <a:cubicBezTo>
                      <a:pt x="84" y="73"/>
                      <a:pt x="84" y="73"/>
                      <a:pt x="84" y="73"/>
                    </a:cubicBezTo>
                    <a:cubicBezTo>
                      <a:pt x="75" y="64"/>
                      <a:pt x="75" y="64"/>
                      <a:pt x="75" y="64"/>
                    </a:cubicBezTo>
                    <a:cubicBezTo>
                      <a:pt x="77" y="61"/>
                      <a:pt x="78" y="55"/>
                      <a:pt x="79" y="52"/>
                    </a:cubicBezTo>
                    <a:cubicBezTo>
                      <a:pt x="92" y="52"/>
                      <a:pt x="92" y="52"/>
                      <a:pt x="92" y="52"/>
                    </a:cubicBezTo>
                    <a:cubicBezTo>
                      <a:pt x="92" y="40"/>
                      <a:pt x="92" y="40"/>
                      <a:pt x="92" y="40"/>
                    </a:cubicBezTo>
                    <a:cubicBezTo>
                      <a:pt x="79" y="40"/>
                      <a:pt x="79" y="40"/>
                      <a:pt x="79" y="40"/>
                    </a:cubicBezTo>
                    <a:cubicBezTo>
                      <a:pt x="78" y="37"/>
                      <a:pt x="77" y="31"/>
                      <a:pt x="75" y="28"/>
                    </a:cubicBezTo>
                    <a:cubicBezTo>
                      <a:pt x="84" y="19"/>
                      <a:pt x="84" y="19"/>
                      <a:pt x="84" y="19"/>
                    </a:cubicBezTo>
                    <a:cubicBezTo>
                      <a:pt x="73" y="8"/>
                      <a:pt x="73" y="8"/>
                      <a:pt x="73" y="8"/>
                    </a:cubicBezTo>
                    <a:cubicBezTo>
                      <a:pt x="64" y="17"/>
                      <a:pt x="64" y="17"/>
                      <a:pt x="64" y="17"/>
                    </a:cubicBezTo>
                    <a:cubicBezTo>
                      <a:pt x="61" y="15"/>
                      <a:pt x="55" y="14"/>
                      <a:pt x="52" y="13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40" y="13"/>
                      <a:pt x="40" y="13"/>
                      <a:pt x="40" y="13"/>
                    </a:cubicBezTo>
                    <a:cubicBezTo>
                      <a:pt x="37" y="14"/>
                      <a:pt x="31" y="15"/>
                      <a:pt x="28" y="17"/>
                    </a:cubicBezTo>
                    <a:cubicBezTo>
                      <a:pt x="19" y="8"/>
                      <a:pt x="19" y="8"/>
                      <a:pt x="19" y="8"/>
                    </a:cubicBezTo>
                    <a:cubicBezTo>
                      <a:pt x="8" y="19"/>
                      <a:pt x="8" y="19"/>
                      <a:pt x="8" y="19"/>
                    </a:cubicBezTo>
                    <a:cubicBezTo>
                      <a:pt x="17" y="28"/>
                      <a:pt x="17" y="28"/>
                      <a:pt x="17" y="28"/>
                    </a:cubicBezTo>
                    <a:cubicBezTo>
                      <a:pt x="15" y="31"/>
                      <a:pt x="14" y="37"/>
                      <a:pt x="13" y="40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0" y="52"/>
                      <a:pt x="0" y="52"/>
                      <a:pt x="0" y="52"/>
                    </a:cubicBezTo>
                    <a:cubicBezTo>
                      <a:pt x="13" y="52"/>
                      <a:pt x="13" y="52"/>
                      <a:pt x="13" y="52"/>
                    </a:cubicBezTo>
                    <a:cubicBezTo>
                      <a:pt x="14" y="55"/>
                      <a:pt x="15" y="61"/>
                      <a:pt x="17" y="64"/>
                    </a:cubicBezTo>
                    <a:cubicBezTo>
                      <a:pt x="8" y="73"/>
                      <a:pt x="8" y="73"/>
                      <a:pt x="8" y="73"/>
                    </a:cubicBezTo>
                    <a:cubicBezTo>
                      <a:pt x="19" y="84"/>
                      <a:pt x="19" y="84"/>
                      <a:pt x="19" y="84"/>
                    </a:cubicBezTo>
                    <a:cubicBezTo>
                      <a:pt x="28" y="75"/>
                      <a:pt x="28" y="75"/>
                      <a:pt x="28" y="75"/>
                    </a:cubicBezTo>
                  </a:path>
                </a:pathLst>
              </a:custGeom>
              <a:noFill/>
              <a:ln w="0" cap="rnd">
                <a:solidFill>
                  <a:srgbClr val="F10D0C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15" name="Line 121_1"/>
              <p:cNvSpPr/>
              <p:nvPr/>
            </p:nvSpPr>
            <p:spPr>
              <a:xfrm>
                <a:off x="794880" y="2505960"/>
                <a:ext cx="27000" cy="360"/>
              </a:xfrm>
              <a:prstGeom prst="line">
                <a:avLst/>
              </a:prstGeom>
              <a:ln w="0" cap="rnd">
                <a:solidFill>
                  <a:srgbClr val="F10D0C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16" name="Line 122_1"/>
              <p:cNvSpPr/>
              <p:nvPr/>
            </p:nvSpPr>
            <p:spPr>
              <a:xfrm>
                <a:off x="794880" y="2524320"/>
                <a:ext cx="27000" cy="360"/>
              </a:xfrm>
              <a:prstGeom prst="line">
                <a:avLst/>
              </a:prstGeom>
              <a:ln w="0" cap="rnd">
                <a:solidFill>
                  <a:srgbClr val="F10D0C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17" name="Line 123_1"/>
              <p:cNvSpPr/>
              <p:nvPr/>
            </p:nvSpPr>
            <p:spPr>
              <a:xfrm>
                <a:off x="808560" y="2524320"/>
                <a:ext cx="360" cy="8640"/>
              </a:xfrm>
              <a:prstGeom prst="line">
                <a:avLst/>
              </a:prstGeom>
              <a:ln w="0" cap="rnd">
                <a:solidFill>
                  <a:srgbClr val="F10D0C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18" name="Freeform 124_1"/>
              <p:cNvSpPr/>
              <p:nvPr/>
            </p:nvSpPr>
            <p:spPr>
              <a:xfrm>
                <a:off x="756000" y="2377440"/>
                <a:ext cx="103320" cy="107640"/>
              </a:xfrm>
              <a:custGeom>
                <a:avLst/>
                <a:gdLst/>
                <a:ahLst/>
                <a:cxnLst/>
                <a:rect l="l" t="t" r="r" b="b"/>
                <a:pathLst>
                  <a:path w="46" h="48">
                    <a:moveTo>
                      <a:pt x="46" y="22"/>
                    </a:moveTo>
                    <a:cubicBezTo>
                      <a:pt x="46" y="10"/>
                      <a:pt x="36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ubicBezTo>
                      <a:pt x="0" y="32"/>
                      <a:pt x="7" y="41"/>
                      <a:pt x="17" y="43"/>
                    </a:cubicBezTo>
                    <a:cubicBezTo>
                      <a:pt x="17" y="48"/>
                      <a:pt x="17" y="48"/>
                      <a:pt x="17" y="48"/>
                    </a:cubicBezTo>
                    <a:cubicBezTo>
                      <a:pt x="29" y="48"/>
                      <a:pt x="29" y="48"/>
                      <a:pt x="29" y="48"/>
                    </a:cubicBezTo>
                    <a:cubicBezTo>
                      <a:pt x="29" y="43"/>
                      <a:pt x="29" y="43"/>
                      <a:pt x="29" y="43"/>
                    </a:cubicBezTo>
                    <a:cubicBezTo>
                      <a:pt x="39" y="41"/>
                      <a:pt x="46" y="32"/>
                      <a:pt x="46" y="22"/>
                    </a:cubicBezTo>
                    <a:close/>
                  </a:path>
                </a:pathLst>
              </a:custGeom>
              <a:noFill/>
              <a:ln w="0" cap="rnd">
                <a:solidFill>
                  <a:srgbClr val="F10D0C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</p:grpSp>
      <p:grpSp>
        <p:nvGrpSpPr>
          <p:cNvPr id="219" name="Group 218"/>
          <p:cNvGrpSpPr/>
          <p:nvPr/>
        </p:nvGrpSpPr>
        <p:grpSpPr>
          <a:xfrm>
            <a:off x="703800" y="3830040"/>
            <a:ext cx="2114280" cy="212400"/>
            <a:chOff x="703800" y="3830040"/>
            <a:chExt cx="2114280" cy="212400"/>
          </a:xfrm>
        </p:grpSpPr>
        <p:sp>
          <p:nvSpPr>
            <p:cNvPr id="220" name="TextBox 51"/>
            <p:cNvSpPr/>
            <p:nvPr/>
          </p:nvSpPr>
          <p:spPr>
            <a:xfrm>
              <a:off x="1061280" y="3830040"/>
              <a:ext cx="1756800" cy="212400"/>
            </a:xfrm>
            <a:prstGeom prst="rect">
              <a:avLst/>
            </a:prstGeom>
            <a:noFill/>
            <a:ln w="635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ctr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400" b="0" strike="noStrike" spc="-1">
                  <a:solidFill>
                    <a:srgbClr val="FFFFFF"/>
                  </a:solidFill>
                  <a:latin typeface="Calibri Light"/>
                  <a:ea typeface="DejaVu Sans"/>
                </a:rPr>
                <a:t>Technical Requirements</a:t>
              </a:r>
              <a:endParaRPr lang="en-US" sz="1400" b="0" strike="noStrike" spc="-1">
                <a:latin typeface="Arial"/>
              </a:endParaRPr>
            </a:p>
          </p:txBody>
        </p:sp>
        <p:pic>
          <p:nvPicPr>
            <p:cNvPr id="221" name="Picture 220"/>
            <p:cNvPicPr/>
            <p:nvPr/>
          </p:nvPicPr>
          <p:blipFill>
            <a:blip r:embed="rId5"/>
            <a:stretch/>
          </p:blipFill>
          <p:spPr>
            <a:xfrm>
              <a:off x="703800" y="3831480"/>
              <a:ext cx="209160" cy="20916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222" name="Group 221"/>
          <p:cNvGrpSpPr/>
          <p:nvPr/>
        </p:nvGrpSpPr>
        <p:grpSpPr>
          <a:xfrm>
            <a:off x="722160" y="4332600"/>
            <a:ext cx="2095920" cy="212400"/>
            <a:chOff x="722160" y="4332600"/>
            <a:chExt cx="2095920" cy="212400"/>
          </a:xfrm>
        </p:grpSpPr>
        <p:sp>
          <p:nvSpPr>
            <p:cNvPr id="223" name="TextBox 58_2"/>
            <p:cNvSpPr/>
            <p:nvPr/>
          </p:nvSpPr>
          <p:spPr>
            <a:xfrm>
              <a:off x="1061280" y="4332600"/>
              <a:ext cx="1756800" cy="212400"/>
            </a:xfrm>
            <a:prstGeom prst="rect">
              <a:avLst/>
            </a:prstGeom>
            <a:noFill/>
            <a:ln w="635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ctr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400" b="0" strike="noStrike" spc="-1">
                  <a:solidFill>
                    <a:srgbClr val="FFFFFF"/>
                  </a:solidFill>
                  <a:latin typeface="Calibri Light"/>
                  <a:ea typeface="DejaVu Sans"/>
                </a:rPr>
                <a:t>Timeline</a:t>
              </a:r>
              <a:endParaRPr lang="en-US" sz="1400" b="0" strike="noStrike" spc="-1">
                <a:latin typeface="Arial"/>
              </a:endParaRPr>
            </a:p>
          </p:txBody>
        </p:sp>
        <p:pic>
          <p:nvPicPr>
            <p:cNvPr id="224" name="Picture 223"/>
            <p:cNvPicPr/>
            <p:nvPr/>
          </p:nvPicPr>
          <p:blipFill>
            <a:blip r:embed="rId6"/>
            <a:stretch/>
          </p:blipFill>
          <p:spPr>
            <a:xfrm>
              <a:off x="722160" y="4348080"/>
              <a:ext cx="181800" cy="190800"/>
            </a:xfrm>
            <a:prstGeom prst="rect">
              <a:avLst/>
            </a:prstGeom>
            <a:ln w="0">
              <a:noFill/>
            </a:ln>
          </p:spPr>
        </p:pic>
      </p:grpSp>
      <p:pic>
        <p:nvPicPr>
          <p:cNvPr id="225" name="Picture 224"/>
          <p:cNvPicPr/>
          <p:nvPr/>
        </p:nvPicPr>
        <p:blipFill>
          <a:blip r:embed="rId7"/>
          <a:stretch/>
        </p:blipFill>
        <p:spPr>
          <a:xfrm>
            <a:off x="7495920" y="1417320"/>
            <a:ext cx="4386960" cy="3839400"/>
          </a:xfrm>
          <a:prstGeom prst="rect">
            <a:avLst/>
          </a:prstGeom>
          <a:ln w="0">
            <a:noFill/>
          </a:ln>
        </p:spPr>
      </p:pic>
      <p:sp>
        <p:nvSpPr>
          <p:cNvPr id="226" name="Rectangle 225"/>
          <p:cNvSpPr/>
          <p:nvPr/>
        </p:nvSpPr>
        <p:spPr>
          <a:xfrm>
            <a:off x="11658960" y="6400800"/>
            <a:ext cx="227880" cy="345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4</a:t>
            </a:r>
            <a:endParaRPr lang="en-US" sz="18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Oval 4"/>
          <p:cNvSpPr/>
          <p:nvPr/>
        </p:nvSpPr>
        <p:spPr>
          <a:xfrm>
            <a:off x="6597000" y="2453040"/>
            <a:ext cx="1872000" cy="1872360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8" name="Rectangle 2"/>
          <p:cNvSpPr/>
          <p:nvPr/>
        </p:nvSpPr>
        <p:spPr>
          <a:xfrm>
            <a:off x="360" y="0"/>
            <a:ext cx="2837880" cy="6854400"/>
          </a:xfrm>
          <a:prstGeom prst="rect">
            <a:avLst/>
          </a:prstGeom>
          <a:gradFill rotWithShape="0">
            <a:gsLst>
              <a:gs pos="0">
                <a:srgbClr val="172041"/>
              </a:gs>
              <a:gs pos="100000">
                <a:srgbClr val="172041">
                  <a:alpha val="0"/>
                </a:srgbClr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29" name="Group 3"/>
          <p:cNvGrpSpPr/>
          <p:nvPr/>
        </p:nvGrpSpPr>
        <p:grpSpPr>
          <a:xfrm>
            <a:off x="375840" y="3050640"/>
            <a:ext cx="2461680" cy="762120"/>
            <a:chOff x="375840" y="3050640"/>
            <a:chExt cx="2461680" cy="762120"/>
          </a:xfrm>
        </p:grpSpPr>
        <p:sp>
          <p:nvSpPr>
            <p:cNvPr id="230" name="Rectangle: Top Corners Rounded 4"/>
            <p:cNvSpPr/>
            <p:nvPr/>
          </p:nvSpPr>
          <p:spPr>
            <a:xfrm rot="16200000">
              <a:off x="1359000" y="2206800"/>
              <a:ext cx="495000" cy="246168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090E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31" name="Freeform 95"/>
            <p:cNvSpPr/>
            <p:nvPr/>
          </p:nvSpPr>
          <p:spPr>
            <a:xfrm>
              <a:off x="2702880" y="3050640"/>
              <a:ext cx="134640" cy="134280"/>
            </a:xfrm>
            <a:custGeom>
              <a:avLst/>
              <a:gdLst/>
              <a:ahLst/>
              <a:cxnLst/>
              <a:rect l="l" t="t" r="r" b="b"/>
              <a:pathLst>
                <a:path w="610" h="608">
                  <a:moveTo>
                    <a:pt x="610" y="0"/>
                  </a:moveTo>
                  <a:cubicBezTo>
                    <a:pt x="610" y="608"/>
                    <a:pt x="610" y="608"/>
                    <a:pt x="610" y="608"/>
                  </a:cubicBezTo>
                  <a:cubicBezTo>
                    <a:pt x="0" y="608"/>
                    <a:pt x="0" y="608"/>
                    <a:pt x="0" y="608"/>
                  </a:cubicBezTo>
                  <a:cubicBezTo>
                    <a:pt x="0" y="607"/>
                    <a:pt x="0" y="607"/>
                    <a:pt x="0" y="607"/>
                  </a:cubicBezTo>
                  <a:cubicBezTo>
                    <a:pt x="291" y="519"/>
                    <a:pt x="521" y="290"/>
                    <a:pt x="610" y="0"/>
                  </a:cubicBezTo>
                  <a:close/>
                </a:path>
              </a:pathLst>
            </a:custGeom>
            <a:solidFill>
              <a:srgbClr val="090E21"/>
            </a:solidFill>
            <a:ln w="1587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2" name="Freeform 95"/>
            <p:cNvSpPr/>
            <p:nvPr/>
          </p:nvSpPr>
          <p:spPr>
            <a:xfrm flipV="1">
              <a:off x="2702880" y="3678120"/>
              <a:ext cx="134640" cy="134280"/>
            </a:xfrm>
            <a:custGeom>
              <a:avLst/>
              <a:gdLst/>
              <a:ahLst/>
              <a:cxnLst/>
              <a:rect l="l" t="t" r="r" b="b"/>
              <a:pathLst>
                <a:path w="610" h="608">
                  <a:moveTo>
                    <a:pt x="610" y="0"/>
                  </a:moveTo>
                  <a:cubicBezTo>
                    <a:pt x="610" y="608"/>
                    <a:pt x="610" y="608"/>
                    <a:pt x="610" y="608"/>
                  </a:cubicBezTo>
                  <a:cubicBezTo>
                    <a:pt x="0" y="608"/>
                    <a:pt x="0" y="608"/>
                    <a:pt x="0" y="608"/>
                  </a:cubicBezTo>
                  <a:cubicBezTo>
                    <a:pt x="0" y="607"/>
                    <a:pt x="0" y="607"/>
                    <a:pt x="0" y="607"/>
                  </a:cubicBezTo>
                  <a:cubicBezTo>
                    <a:pt x="291" y="519"/>
                    <a:pt x="521" y="290"/>
                    <a:pt x="610" y="0"/>
                  </a:cubicBezTo>
                  <a:close/>
                </a:path>
              </a:pathLst>
            </a:custGeom>
            <a:solidFill>
              <a:srgbClr val="090E21"/>
            </a:solidFill>
            <a:ln w="1587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233" name="TextBox 7"/>
          <p:cNvSpPr/>
          <p:nvPr/>
        </p:nvSpPr>
        <p:spPr>
          <a:xfrm>
            <a:off x="705960" y="1305360"/>
            <a:ext cx="2108520" cy="212760"/>
          </a:xfrm>
          <a:prstGeom prst="rect">
            <a:avLst/>
          </a:prstGeom>
          <a:noFill/>
          <a:ln w="635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1" strike="noStrike" spc="574">
                <a:solidFill>
                  <a:srgbClr val="FFFFFF"/>
                </a:solidFill>
                <a:latin typeface="Calibri"/>
                <a:ea typeface="DejaVu Sans"/>
              </a:rPr>
              <a:t>SCHOLA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34" name="TextBox 276"/>
          <p:cNvSpPr/>
          <p:nvPr/>
        </p:nvSpPr>
        <p:spPr>
          <a:xfrm>
            <a:off x="7013160" y="3056760"/>
            <a:ext cx="1054440" cy="669600"/>
          </a:xfrm>
          <a:prstGeom prst="rect">
            <a:avLst/>
          </a:prstGeom>
          <a:noFill/>
          <a:ln w="635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200" b="1" strike="noStrike" spc="-1">
                <a:solidFill>
                  <a:srgbClr val="FFFFFF"/>
                </a:solidFill>
                <a:latin typeface="Calibri"/>
                <a:ea typeface="DejaVu Sans"/>
              </a:rPr>
              <a:t>Overall Features</a:t>
            </a:r>
            <a:endParaRPr lang="en-US" sz="2200" b="0" strike="noStrike" spc="-1">
              <a:latin typeface="Arial"/>
            </a:endParaRPr>
          </a:p>
        </p:txBody>
      </p:sp>
      <p:grpSp>
        <p:nvGrpSpPr>
          <p:cNvPr id="235" name="Group 234"/>
          <p:cNvGrpSpPr/>
          <p:nvPr/>
        </p:nvGrpSpPr>
        <p:grpSpPr>
          <a:xfrm>
            <a:off x="712800" y="1820520"/>
            <a:ext cx="2105280" cy="218880"/>
            <a:chOff x="712800" y="1820520"/>
            <a:chExt cx="2105280" cy="218880"/>
          </a:xfrm>
        </p:grpSpPr>
        <p:sp>
          <p:nvSpPr>
            <p:cNvPr id="236" name="TextBox 2069"/>
            <p:cNvSpPr/>
            <p:nvPr/>
          </p:nvSpPr>
          <p:spPr>
            <a:xfrm>
              <a:off x="1061280" y="1820520"/>
              <a:ext cx="1756800" cy="212400"/>
            </a:xfrm>
            <a:prstGeom prst="rect">
              <a:avLst/>
            </a:prstGeom>
            <a:noFill/>
            <a:ln w="635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ctr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400" b="0" strike="noStrike" spc="-1">
                  <a:solidFill>
                    <a:srgbClr val="FFFFFF"/>
                  </a:solidFill>
                  <a:latin typeface="Calibri Light"/>
                  <a:ea typeface="DejaVu Sans"/>
                </a:rPr>
                <a:t>Our Team</a:t>
              </a:r>
              <a:endParaRPr lang="en-US" sz="1400" b="0" strike="noStrike" spc="-1">
                <a:latin typeface="Arial"/>
              </a:endParaRPr>
            </a:p>
          </p:txBody>
        </p:sp>
        <p:grpSp>
          <p:nvGrpSpPr>
            <p:cNvPr id="237" name="Group 2085_1"/>
            <p:cNvGrpSpPr/>
            <p:nvPr/>
          </p:nvGrpSpPr>
          <p:grpSpPr>
            <a:xfrm>
              <a:off x="712800" y="1829160"/>
              <a:ext cx="211320" cy="210240"/>
              <a:chOff x="712800" y="1829160"/>
              <a:chExt cx="211320" cy="210240"/>
            </a:xfrm>
          </p:grpSpPr>
          <p:sp>
            <p:nvSpPr>
              <p:cNvPr id="238" name="Freeform 46_1"/>
              <p:cNvSpPr/>
              <p:nvPr/>
            </p:nvSpPr>
            <p:spPr>
              <a:xfrm>
                <a:off x="712800" y="1829160"/>
                <a:ext cx="211320" cy="179280"/>
              </a:xfrm>
              <a:custGeom>
                <a:avLst/>
                <a:gdLst/>
                <a:ahLst/>
                <a:cxnLst/>
                <a:rect l="l" t="t" r="r" b="b"/>
                <a:pathLst>
                  <a:path w="96" h="82">
                    <a:moveTo>
                      <a:pt x="15" y="82"/>
                    </a:moveTo>
                    <a:cubicBezTo>
                      <a:pt x="15" y="82"/>
                      <a:pt x="14" y="82"/>
                      <a:pt x="14" y="82"/>
                    </a:cubicBezTo>
                    <a:cubicBezTo>
                      <a:pt x="5" y="73"/>
                      <a:pt x="0" y="61"/>
                      <a:pt x="0" y="48"/>
                    </a:cubicBezTo>
                    <a:cubicBezTo>
                      <a:pt x="0" y="22"/>
                      <a:pt x="22" y="0"/>
                      <a:pt x="48" y="0"/>
                    </a:cubicBezTo>
                    <a:cubicBezTo>
                      <a:pt x="74" y="0"/>
                      <a:pt x="96" y="22"/>
                      <a:pt x="96" y="48"/>
                    </a:cubicBezTo>
                    <a:cubicBezTo>
                      <a:pt x="96" y="61"/>
                      <a:pt x="91" y="73"/>
                      <a:pt x="82" y="82"/>
                    </a:cubicBezTo>
                    <a:cubicBezTo>
                      <a:pt x="81" y="82"/>
                      <a:pt x="80" y="82"/>
                      <a:pt x="80" y="82"/>
                    </a:cubicBezTo>
                    <a:cubicBezTo>
                      <a:pt x="76" y="79"/>
                      <a:pt x="69" y="77"/>
                      <a:pt x="62" y="74"/>
                    </a:cubicBezTo>
                    <a:cubicBezTo>
                      <a:pt x="60" y="73"/>
                      <a:pt x="57" y="73"/>
                      <a:pt x="55" y="72"/>
                    </a:cubicBezTo>
                    <a:cubicBezTo>
                      <a:pt x="55" y="72"/>
                      <a:pt x="54" y="71"/>
                      <a:pt x="54" y="70"/>
                    </a:cubicBezTo>
                    <a:cubicBezTo>
                      <a:pt x="54" y="60"/>
                      <a:pt x="54" y="60"/>
                      <a:pt x="54" y="60"/>
                    </a:cubicBezTo>
                    <a:cubicBezTo>
                      <a:pt x="54" y="59"/>
                      <a:pt x="55" y="58"/>
                      <a:pt x="55" y="58"/>
                    </a:cubicBezTo>
                    <a:cubicBezTo>
                      <a:pt x="56" y="58"/>
                      <a:pt x="60" y="56"/>
                      <a:pt x="60" y="48"/>
                    </a:cubicBezTo>
                    <a:cubicBezTo>
                      <a:pt x="60" y="47"/>
                      <a:pt x="61" y="46"/>
                      <a:pt x="62" y="46"/>
                    </a:cubicBezTo>
                    <a:cubicBezTo>
                      <a:pt x="62" y="46"/>
                      <a:pt x="62" y="45"/>
                      <a:pt x="62" y="44"/>
                    </a:cubicBezTo>
                    <a:cubicBezTo>
                      <a:pt x="62" y="43"/>
                      <a:pt x="62" y="42"/>
                      <a:pt x="62" y="42"/>
                    </a:cubicBezTo>
                    <a:cubicBezTo>
                      <a:pt x="61" y="42"/>
                      <a:pt x="60" y="41"/>
                      <a:pt x="60" y="40"/>
                    </a:cubicBezTo>
                    <a:cubicBezTo>
                      <a:pt x="60" y="39"/>
                      <a:pt x="60" y="39"/>
                      <a:pt x="61" y="38"/>
                    </a:cubicBezTo>
                    <a:cubicBezTo>
                      <a:pt x="61" y="35"/>
                      <a:pt x="63" y="30"/>
                      <a:pt x="62" y="26"/>
                    </a:cubicBezTo>
                    <a:cubicBezTo>
                      <a:pt x="61" y="24"/>
                      <a:pt x="57" y="22"/>
                      <a:pt x="51" y="22"/>
                    </a:cubicBezTo>
                    <a:cubicBezTo>
                      <a:pt x="45" y="22"/>
                      <a:pt x="41" y="24"/>
                      <a:pt x="40" y="26"/>
                    </a:cubicBezTo>
                    <a:cubicBezTo>
                      <a:pt x="40" y="28"/>
                      <a:pt x="39" y="28"/>
                      <a:pt x="38" y="28"/>
                    </a:cubicBezTo>
                    <a:cubicBezTo>
                      <a:pt x="37" y="28"/>
                      <a:pt x="35" y="28"/>
                      <a:pt x="35" y="28"/>
                    </a:cubicBezTo>
                    <a:cubicBezTo>
                      <a:pt x="33" y="30"/>
                      <a:pt x="35" y="36"/>
                      <a:pt x="36" y="38"/>
                    </a:cubicBezTo>
                    <a:cubicBezTo>
                      <a:pt x="36" y="39"/>
                      <a:pt x="36" y="40"/>
                      <a:pt x="36" y="40"/>
                    </a:cubicBezTo>
                    <a:cubicBezTo>
                      <a:pt x="36" y="41"/>
                      <a:pt x="35" y="42"/>
                      <a:pt x="34" y="42"/>
                    </a:cubicBezTo>
                    <a:cubicBezTo>
                      <a:pt x="34" y="42"/>
                      <a:pt x="34" y="43"/>
                      <a:pt x="34" y="44"/>
                    </a:cubicBezTo>
                    <a:cubicBezTo>
                      <a:pt x="34" y="45"/>
                      <a:pt x="34" y="46"/>
                      <a:pt x="34" y="46"/>
                    </a:cubicBezTo>
                    <a:cubicBezTo>
                      <a:pt x="35" y="46"/>
                      <a:pt x="36" y="47"/>
                      <a:pt x="36" y="48"/>
                    </a:cubicBezTo>
                    <a:cubicBezTo>
                      <a:pt x="36" y="56"/>
                      <a:pt x="40" y="58"/>
                      <a:pt x="41" y="58"/>
                    </a:cubicBezTo>
                    <a:cubicBezTo>
                      <a:pt x="41" y="58"/>
                      <a:pt x="42" y="59"/>
                      <a:pt x="42" y="60"/>
                    </a:cubicBezTo>
                    <a:cubicBezTo>
                      <a:pt x="42" y="70"/>
                      <a:pt x="42" y="70"/>
                      <a:pt x="42" y="70"/>
                    </a:cubicBezTo>
                    <a:cubicBezTo>
                      <a:pt x="42" y="71"/>
                      <a:pt x="41" y="72"/>
                      <a:pt x="41" y="72"/>
                    </a:cubicBezTo>
                    <a:cubicBezTo>
                      <a:pt x="39" y="73"/>
                      <a:pt x="37" y="73"/>
                      <a:pt x="35" y="74"/>
                    </a:cubicBezTo>
                    <a:cubicBezTo>
                      <a:pt x="28" y="77"/>
                      <a:pt x="20" y="79"/>
                      <a:pt x="16" y="82"/>
                    </a:cubicBezTo>
                    <a:cubicBezTo>
                      <a:pt x="16" y="82"/>
                      <a:pt x="16" y="82"/>
                      <a:pt x="15" y="82"/>
                    </a:cubicBezTo>
                    <a:close/>
                    <a:moveTo>
                      <a:pt x="48" y="4"/>
                    </a:moveTo>
                    <a:cubicBezTo>
                      <a:pt x="24" y="4"/>
                      <a:pt x="4" y="24"/>
                      <a:pt x="4" y="48"/>
                    </a:cubicBezTo>
                    <a:cubicBezTo>
                      <a:pt x="4" y="59"/>
                      <a:pt x="8" y="70"/>
                      <a:pt x="16" y="78"/>
                    </a:cubicBezTo>
                    <a:cubicBezTo>
                      <a:pt x="20" y="75"/>
                      <a:pt x="27" y="73"/>
                      <a:pt x="33" y="70"/>
                    </a:cubicBezTo>
                    <a:cubicBezTo>
                      <a:pt x="35" y="70"/>
                      <a:pt x="36" y="69"/>
                      <a:pt x="38" y="69"/>
                    </a:cubicBezTo>
                    <a:cubicBezTo>
                      <a:pt x="38" y="61"/>
                      <a:pt x="38" y="61"/>
                      <a:pt x="38" y="61"/>
                    </a:cubicBezTo>
                    <a:cubicBezTo>
                      <a:pt x="36" y="60"/>
                      <a:pt x="32" y="57"/>
                      <a:pt x="32" y="49"/>
                    </a:cubicBezTo>
                    <a:cubicBezTo>
                      <a:pt x="30" y="49"/>
                      <a:pt x="30" y="47"/>
                      <a:pt x="30" y="44"/>
                    </a:cubicBezTo>
                    <a:cubicBezTo>
                      <a:pt x="30" y="42"/>
                      <a:pt x="30" y="40"/>
                      <a:pt x="32" y="39"/>
                    </a:cubicBezTo>
                    <a:cubicBezTo>
                      <a:pt x="31" y="35"/>
                      <a:pt x="29" y="29"/>
                      <a:pt x="32" y="26"/>
                    </a:cubicBezTo>
                    <a:cubicBezTo>
                      <a:pt x="33" y="24"/>
                      <a:pt x="35" y="24"/>
                      <a:pt x="37" y="24"/>
                    </a:cubicBezTo>
                    <a:cubicBezTo>
                      <a:pt x="39" y="20"/>
                      <a:pt x="46" y="18"/>
                      <a:pt x="51" y="18"/>
                    </a:cubicBezTo>
                    <a:cubicBezTo>
                      <a:pt x="57" y="18"/>
                      <a:pt x="65" y="20"/>
                      <a:pt x="66" y="26"/>
                    </a:cubicBezTo>
                    <a:cubicBezTo>
                      <a:pt x="67" y="30"/>
                      <a:pt x="65" y="36"/>
                      <a:pt x="64" y="39"/>
                    </a:cubicBezTo>
                    <a:cubicBezTo>
                      <a:pt x="66" y="40"/>
                      <a:pt x="66" y="42"/>
                      <a:pt x="66" y="44"/>
                    </a:cubicBezTo>
                    <a:cubicBezTo>
                      <a:pt x="66" y="47"/>
                      <a:pt x="66" y="49"/>
                      <a:pt x="64" y="49"/>
                    </a:cubicBezTo>
                    <a:cubicBezTo>
                      <a:pt x="64" y="57"/>
                      <a:pt x="60" y="60"/>
                      <a:pt x="58" y="61"/>
                    </a:cubicBezTo>
                    <a:cubicBezTo>
                      <a:pt x="58" y="69"/>
                      <a:pt x="58" y="69"/>
                      <a:pt x="58" y="69"/>
                    </a:cubicBezTo>
                    <a:cubicBezTo>
                      <a:pt x="60" y="69"/>
                      <a:pt x="61" y="70"/>
                      <a:pt x="63" y="70"/>
                    </a:cubicBezTo>
                    <a:cubicBezTo>
                      <a:pt x="70" y="73"/>
                      <a:pt x="76" y="75"/>
                      <a:pt x="80" y="78"/>
                    </a:cubicBezTo>
                    <a:cubicBezTo>
                      <a:pt x="88" y="70"/>
                      <a:pt x="92" y="59"/>
                      <a:pt x="92" y="48"/>
                    </a:cubicBezTo>
                    <a:cubicBezTo>
                      <a:pt x="92" y="24"/>
                      <a:pt x="72" y="4"/>
                      <a:pt x="48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9010E"/>
                  </a:gs>
                  <a:gs pos="100000">
                    <a:srgbClr val="FE011C"/>
                  </a:gs>
                </a:gsLst>
                <a:lin ang="27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39" name="Freeform 47_1"/>
              <p:cNvSpPr/>
              <p:nvPr/>
            </p:nvSpPr>
            <p:spPr>
              <a:xfrm>
                <a:off x="744120" y="2005560"/>
                <a:ext cx="149040" cy="33840"/>
              </a:xfrm>
              <a:custGeom>
                <a:avLst/>
                <a:gdLst/>
                <a:ahLst/>
                <a:cxnLst/>
                <a:rect l="l" t="t" r="r" b="b"/>
                <a:pathLst>
                  <a:path w="68" h="17">
                    <a:moveTo>
                      <a:pt x="34" y="17"/>
                    </a:moveTo>
                    <a:cubicBezTo>
                      <a:pt x="21" y="17"/>
                      <a:pt x="9" y="12"/>
                      <a:pt x="0" y="3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11" y="8"/>
                      <a:pt x="22" y="13"/>
                      <a:pt x="34" y="13"/>
                    </a:cubicBezTo>
                    <a:cubicBezTo>
                      <a:pt x="46" y="13"/>
                      <a:pt x="57" y="8"/>
                      <a:pt x="65" y="0"/>
                    </a:cubicBezTo>
                    <a:cubicBezTo>
                      <a:pt x="68" y="3"/>
                      <a:pt x="68" y="3"/>
                      <a:pt x="68" y="3"/>
                    </a:cubicBezTo>
                    <a:cubicBezTo>
                      <a:pt x="59" y="12"/>
                      <a:pt x="47" y="17"/>
                      <a:pt x="34" y="17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9010E"/>
                  </a:gs>
                  <a:gs pos="100000">
                    <a:srgbClr val="FE011C"/>
                  </a:gs>
                </a:gsLst>
                <a:lin ang="27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</p:grpSp>
      <p:grpSp>
        <p:nvGrpSpPr>
          <p:cNvPr id="240" name="Group 62_0"/>
          <p:cNvGrpSpPr/>
          <p:nvPr/>
        </p:nvGrpSpPr>
        <p:grpSpPr>
          <a:xfrm>
            <a:off x="716400" y="4833638"/>
            <a:ext cx="2101680" cy="215444"/>
            <a:chOff x="716400" y="4833638"/>
            <a:chExt cx="2101680" cy="215444"/>
          </a:xfrm>
        </p:grpSpPr>
        <p:sp>
          <p:nvSpPr>
            <p:cNvPr id="241" name="TextBox 63_0"/>
            <p:cNvSpPr/>
            <p:nvPr/>
          </p:nvSpPr>
          <p:spPr>
            <a:xfrm>
              <a:off x="1061280" y="4833638"/>
              <a:ext cx="1756800" cy="215444"/>
            </a:xfrm>
            <a:prstGeom prst="rect">
              <a:avLst/>
            </a:prstGeom>
            <a:noFill/>
            <a:ln w="635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ctr">
              <a:spAutoFit/>
            </a:bodyPr>
            <a:lstStyle/>
            <a:p>
              <a:r>
                <a:rPr lang="en-US" sz="1400" b="0" strike="noStrike" spc="-1" dirty="0">
                  <a:solidFill>
                    <a:srgbClr val="FFFFFF"/>
                  </a:solidFill>
                  <a:latin typeface="Calibri Light"/>
                  <a:ea typeface="DejaVu Sans"/>
                </a:rPr>
                <a:t>ERD &amp; SQL</a:t>
              </a:r>
              <a:endParaRPr lang="en-US" sz="1400" b="0" strike="noStrike" spc="-1" dirty="0">
                <a:latin typeface="Arial"/>
              </a:endParaRPr>
            </a:p>
          </p:txBody>
        </p:sp>
        <p:grpSp>
          <p:nvGrpSpPr>
            <p:cNvPr id="242" name="Group 64_0"/>
            <p:cNvGrpSpPr/>
            <p:nvPr/>
          </p:nvGrpSpPr>
          <p:grpSpPr>
            <a:xfrm>
              <a:off x="716400" y="4845240"/>
              <a:ext cx="190800" cy="190800"/>
              <a:chOff x="716400" y="4845240"/>
              <a:chExt cx="190800" cy="190800"/>
            </a:xfrm>
          </p:grpSpPr>
          <p:sp>
            <p:nvSpPr>
              <p:cNvPr id="243" name="Freeform 82_0"/>
              <p:cNvSpPr/>
              <p:nvPr/>
            </p:nvSpPr>
            <p:spPr>
              <a:xfrm>
                <a:off x="716400" y="4845240"/>
                <a:ext cx="190800" cy="190800"/>
              </a:xfrm>
              <a:custGeom>
                <a:avLst/>
                <a:gdLst/>
                <a:ahLst/>
                <a:cxnLst/>
                <a:rect l="l" t="t" r="r" b="b"/>
                <a:pathLst>
                  <a:path w="92" h="92">
                    <a:moveTo>
                      <a:pt x="46" y="92"/>
                    </a:moveTo>
                    <a:cubicBezTo>
                      <a:pt x="21" y="92"/>
                      <a:pt x="0" y="71"/>
                      <a:pt x="0" y="46"/>
                    </a:cubicBezTo>
                    <a:cubicBezTo>
                      <a:pt x="0" y="21"/>
                      <a:pt x="21" y="0"/>
                      <a:pt x="46" y="0"/>
                    </a:cubicBezTo>
                    <a:cubicBezTo>
                      <a:pt x="71" y="0"/>
                      <a:pt x="92" y="21"/>
                      <a:pt x="92" y="46"/>
                    </a:cubicBezTo>
                    <a:cubicBezTo>
                      <a:pt x="92" y="71"/>
                      <a:pt x="71" y="92"/>
                      <a:pt x="46" y="92"/>
                    </a:cubicBezTo>
                    <a:close/>
                    <a:moveTo>
                      <a:pt x="46" y="4"/>
                    </a:moveTo>
                    <a:cubicBezTo>
                      <a:pt x="23" y="4"/>
                      <a:pt x="4" y="23"/>
                      <a:pt x="4" y="46"/>
                    </a:cubicBezTo>
                    <a:cubicBezTo>
                      <a:pt x="4" y="69"/>
                      <a:pt x="23" y="88"/>
                      <a:pt x="46" y="88"/>
                    </a:cubicBezTo>
                    <a:cubicBezTo>
                      <a:pt x="69" y="88"/>
                      <a:pt x="88" y="69"/>
                      <a:pt x="88" y="46"/>
                    </a:cubicBezTo>
                    <a:cubicBezTo>
                      <a:pt x="88" y="23"/>
                      <a:pt x="69" y="4"/>
                      <a:pt x="46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9010E"/>
                  </a:gs>
                  <a:gs pos="100000">
                    <a:srgbClr val="FE011C"/>
                  </a:gs>
                </a:gsLst>
                <a:lin ang="27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44" name="Freeform 83_0"/>
              <p:cNvSpPr/>
              <p:nvPr/>
            </p:nvSpPr>
            <p:spPr>
              <a:xfrm>
                <a:off x="783720" y="4892040"/>
                <a:ext cx="56160" cy="81000"/>
              </a:xfrm>
              <a:custGeom>
                <a:avLst/>
                <a:gdLst/>
                <a:ahLst/>
                <a:cxnLst/>
                <a:rect l="l" t="t" r="r" b="b"/>
                <a:pathLst>
                  <a:path w="28" h="40">
                    <a:moveTo>
                      <a:pt x="14" y="40"/>
                    </a:moveTo>
                    <a:cubicBezTo>
                      <a:pt x="13" y="40"/>
                      <a:pt x="12" y="39"/>
                      <a:pt x="12" y="38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12" y="25"/>
                      <a:pt x="13" y="24"/>
                      <a:pt x="14" y="24"/>
                    </a:cubicBezTo>
                    <a:cubicBezTo>
                      <a:pt x="20" y="24"/>
                      <a:pt x="24" y="20"/>
                      <a:pt x="24" y="14"/>
                    </a:cubicBezTo>
                    <a:cubicBezTo>
                      <a:pt x="24" y="8"/>
                      <a:pt x="20" y="4"/>
                      <a:pt x="14" y="4"/>
                    </a:cubicBezTo>
                    <a:cubicBezTo>
                      <a:pt x="8" y="4"/>
                      <a:pt x="4" y="8"/>
                      <a:pt x="4" y="14"/>
                    </a:cubicBezTo>
                    <a:cubicBezTo>
                      <a:pt x="4" y="15"/>
                      <a:pt x="3" y="16"/>
                      <a:pt x="2" y="16"/>
                    </a:cubicBezTo>
                    <a:cubicBezTo>
                      <a:pt x="1" y="16"/>
                      <a:pt x="0" y="15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ubicBezTo>
                      <a:pt x="28" y="21"/>
                      <a:pt x="23" y="27"/>
                      <a:pt x="16" y="28"/>
                    </a:cubicBezTo>
                    <a:cubicBezTo>
                      <a:pt x="16" y="38"/>
                      <a:pt x="16" y="38"/>
                      <a:pt x="16" y="38"/>
                    </a:cubicBezTo>
                    <a:cubicBezTo>
                      <a:pt x="16" y="39"/>
                      <a:pt x="15" y="40"/>
                      <a:pt x="14" y="40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9010E"/>
                  </a:gs>
                  <a:gs pos="100000">
                    <a:srgbClr val="FE011C"/>
                  </a:gs>
                </a:gsLst>
                <a:lin ang="27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45" name="Oval 84_0"/>
              <p:cNvSpPr/>
              <p:nvPr/>
            </p:nvSpPr>
            <p:spPr>
              <a:xfrm>
                <a:off x="805320" y="4984200"/>
                <a:ext cx="12960" cy="13680"/>
              </a:xfrm>
              <a:prstGeom prst="ellipse">
                <a:avLst/>
              </a:prstGeom>
              <a:gradFill rotWithShape="0">
                <a:gsLst>
                  <a:gs pos="0">
                    <a:srgbClr val="89010E"/>
                  </a:gs>
                  <a:gs pos="100000">
                    <a:srgbClr val="FE011C"/>
                  </a:gs>
                </a:gsLst>
                <a:lin ang="27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</p:grpSp>
      <p:sp>
        <p:nvSpPr>
          <p:cNvPr id="246" name="Oval 5"/>
          <p:cNvSpPr/>
          <p:nvPr/>
        </p:nvSpPr>
        <p:spPr>
          <a:xfrm>
            <a:off x="6286680" y="2142720"/>
            <a:ext cx="2492640" cy="2493360"/>
          </a:xfrm>
          <a:prstGeom prst="ellipse">
            <a:avLst/>
          </a:prstGeom>
          <a:noFill/>
          <a:ln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7" name="Oval 14"/>
          <p:cNvSpPr/>
          <p:nvPr/>
        </p:nvSpPr>
        <p:spPr>
          <a:xfrm>
            <a:off x="5637600" y="1472040"/>
            <a:ext cx="956160" cy="956520"/>
          </a:xfrm>
          <a:prstGeom prst="ellipse">
            <a:avLst/>
          </a:prstGeom>
          <a:gradFill rotWithShape="0">
            <a:gsLst>
              <a:gs pos="0">
                <a:srgbClr val="0BD0D9"/>
              </a:gs>
              <a:gs pos="100000">
                <a:srgbClr val="41ECF5"/>
              </a:gs>
            </a:gsLst>
            <a:lin ang="5400000"/>
          </a:gradFill>
          <a:ln>
            <a:noFill/>
          </a:ln>
          <a:effectLst>
            <a:outerShdw blurRad="50760" dist="37674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8" name="Oval 15"/>
          <p:cNvSpPr/>
          <p:nvPr/>
        </p:nvSpPr>
        <p:spPr>
          <a:xfrm>
            <a:off x="8520994" y="4324281"/>
            <a:ext cx="956160" cy="956520"/>
          </a:xfrm>
          <a:prstGeom prst="ellipse">
            <a:avLst/>
          </a:prstGeom>
          <a:gradFill rotWithShape="0">
            <a:gsLst>
              <a:gs pos="0">
                <a:srgbClr val="89010E"/>
              </a:gs>
              <a:gs pos="100000">
                <a:srgbClr val="FE011C"/>
              </a:gs>
            </a:gsLst>
            <a:lin ang="2700000"/>
          </a:gradFill>
          <a:ln>
            <a:noFill/>
          </a:ln>
          <a:effectLst>
            <a:outerShdw blurRad="50760" dist="37674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9" name="Straight Connector 17"/>
          <p:cNvSpPr/>
          <p:nvPr/>
        </p:nvSpPr>
        <p:spPr>
          <a:xfrm>
            <a:off x="8447760" y="4253040"/>
            <a:ext cx="215640" cy="21312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0" name="Straight Connector 24"/>
          <p:cNvSpPr/>
          <p:nvPr/>
        </p:nvSpPr>
        <p:spPr>
          <a:xfrm>
            <a:off x="6448680" y="2277720"/>
            <a:ext cx="217080" cy="21420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1" name="Arc 29"/>
          <p:cNvSpPr/>
          <p:nvPr/>
        </p:nvSpPr>
        <p:spPr>
          <a:xfrm>
            <a:off x="5716800" y="1537560"/>
            <a:ext cx="3632040" cy="3633480"/>
          </a:xfrm>
          <a:prstGeom prst="arc">
            <a:avLst>
              <a:gd name="adj1" fmla="val 8719574"/>
              <a:gd name="adj2" fmla="val 12700801"/>
            </a:avLst>
          </a:prstGeom>
          <a:noFill/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2" name="Arc 30"/>
          <p:cNvSpPr/>
          <p:nvPr/>
        </p:nvSpPr>
        <p:spPr>
          <a:xfrm flipH="1">
            <a:off x="5713920" y="1537560"/>
            <a:ext cx="3632400" cy="3633480"/>
          </a:xfrm>
          <a:prstGeom prst="arc">
            <a:avLst>
              <a:gd name="adj1" fmla="val 8810207"/>
              <a:gd name="adj2" fmla="val 12700801"/>
            </a:avLst>
          </a:prstGeom>
          <a:noFill/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3" name="Oval 33"/>
          <p:cNvSpPr/>
          <p:nvPr/>
        </p:nvSpPr>
        <p:spPr>
          <a:xfrm>
            <a:off x="5000040" y="4372920"/>
            <a:ext cx="771120" cy="771480"/>
          </a:xfrm>
          <a:prstGeom prst="ellipse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4" name="Oval 34"/>
          <p:cNvSpPr/>
          <p:nvPr/>
        </p:nvSpPr>
        <p:spPr>
          <a:xfrm>
            <a:off x="4582440" y="3347640"/>
            <a:ext cx="771120" cy="771480"/>
          </a:xfrm>
          <a:prstGeom prst="ellipse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5" name="Oval 35"/>
          <p:cNvSpPr/>
          <p:nvPr/>
        </p:nvSpPr>
        <p:spPr>
          <a:xfrm>
            <a:off x="4686840" y="2274480"/>
            <a:ext cx="771120" cy="771480"/>
          </a:xfrm>
          <a:prstGeom prst="ellipse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6" name="Oval 36"/>
          <p:cNvSpPr/>
          <p:nvPr/>
        </p:nvSpPr>
        <p:spPr>
          <a:xfrm>
            <a:off x="9586440" y="3687480"/>
            <a:ext cx="771120" cy="771480"/>
          </a:xfrm>
          <a:prstGeom prst="ellipse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7" name="Oval 39"/>
          <p:cNvSpPr/>
          <p:nvPr/>
        </p:nvSpPr>
        <p:spPr>
          <a:xfrm>
            <a:off x="9702360" y="2636280"/>
            <a:ext cx="771120" cy="771480"/>
          </a:xfrm>
          <a:prstGeom prst="ellipse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8" name="Oval 40"/>
          <p:cNvSpPr/>
          <p:nvPr/>
        </p:nvSpPr>
        <p:spPr>
          <a:xfrm>
            <a:off x="9299880" y="1576080"/>
            <a:ext cx="771120" cy="771480"/>
          </a:xfrm>
          <a:prstGeom prst="ellipse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9" name="Straight Connector 41"/>
          <p:cNvSpPr/>
          <p:nvPr/>
        </p:nvSpPr>
        <p:spPr>
          <a:xfrm flipV="1">
            <a:off x="5749920" y="4389840"/>
            <a:ext cx="294120" cy="21384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0" name="Straight Connector 45"/>
          <p:cNvSpPr/>
          <p:nvPr/>
        </p:nvSpPr>
        <p:spPr>
          <a:xfrm flipV="1">
            <a:off x="5351400" y="3564000"/>
            <a:ext cx="374760" cy="7092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1" name="Straight Connector 49"/>
          <p:cNvSpPr/>
          <p:nvPr/>
        </p:nvSpPr>
        <p:spPr>
          <a:xfrm>
            <a:off x="5449680" y="2764440"/>
            <a:ext cx="323640" cy="10116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2" name="Oval 52"/>
          <p:cNvSpPr/>
          <p:nvPr/>
        </p:nvSpPr>
        <p:spPr>
          <a:xfrm>
            <a:off x="4805640" y="2393640"/>
            <a:ext cx="533880" cy="533520"/>
          </a:xfrm>
          <a:prstGeom prst="ellipse">
            <a:avLst/>
          </a:prstGeom>
          <a:gradFill rotWithShape="0">
            <a:gsLst>
              <a:gs pos="0">
                <a:srgbClr val="0BD0D9"/>
              </a:gs>
              <a:gs pos="100000">
                <a:srgbClr val="41ECF5"/>
              </a:gs>
            </a:gsLst>
            <a:lin ang="5400000"/>
          </a:gradFill>
          <a:ln>
            <a:noFill/>
          </a:ln>
          <a:effectLst>
            <a:outerShdw blurRad="50760" dist="37674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3" name="Straight Connector 53"/>
          <p:cNvSpPr/>
          <p:nvPr/>
        </p:nvSpPr>
        <p:spPr>
          <a:xfrm flipV="1">
            <a:off x="9072000" y="2187000"/>
            <a:ext cx="294120" cy="21384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4" name="Oval 54"/>
          <p:cNvSpPr/>
          <p:nvPr/>
        </p:nvSpPr>
        <p:spPr>
          <a:xfrm>
            <a:off x="4701240" y="3466440"/>
            <a:ext cx="533520" cy="533880"/>
          </a:xfrm>
          <a:prstGeom prst="ellipse">
            <a:avLst/>
          </a:prstGeom>
          <a:gradFill rotWithShape="0">
            <a:gsLst>
              <a:gs pos="0">
                <a:srgbClr val="0BD0D9"/>
              </a:gs>
              <a:gs pos="100000">
                <a:srgbClr val="41ECF5"/>
              </a:gs>
            </a:gsLst>
            <a:lin ang="5400000"/>
          </a:gradFill>
          <a:ln>
            <a:noFill/>
          </a:ln>
          <a:effectLst>
            <a:outerShdw blurRad="50760" dist="37674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5" name="Oval 55"/>
          <p:cNvSpPr/>
          <p:nvPr/>
        </p:nvSpPr>
        <p:spPr>
          <a:xfrm>
            <a:off x="5119200" y="4492080"/>
            <a:ext cx="533520" cy="533520"/>
          </a:xfrm>
          <a:prstGeom prst="ellipse">
            <a:avLst/>
          </a:prstGeom>
          <a:gradFill rotWithShape="0">
            <a:gsLst>
              <a:gs pos="0">
                <a:srgbClr val="0BD0D9"/>
              </a:gs>
              <a:gs pos="100000">
                <a:srgbClr val="41ECF5"/>
              </a:gs>
            </a:gsLst>
            <a:lin ang="5400000"/>
          </a:gradFill>
          <a:ln>
            <a:noFill/>
          </a:ln>
          <a:effectLst>
            <a:outerShdw blurRad="50760" dist="37674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6" name="Straight Connector 57"/>
          <p:cNvSpPr/>
          <p:nvPr/>
        </p:nvSpPr>
        <p:spPr>
          <a:xfrm flipV="1">
            <a:off x="9348480" y="3165120"/>
            <a:ext cx="375120" cy="7128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7" name="Straight Connector 59"/>
          <p:cNvSpPr/>
          <p:nvPr/>
        </p:nvSpPr>
        <p:spPr>
          <a:xfrm>
            <a:off x="9284760" y="3837600"/>
            <a:ext cx="323640" cy="10116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8" name="Oval 60"/>
          <p:cNvSpPr/>
          <p:nvPr/>
        </p:nvSpPr>
        <p:spPr>
          <a:xfrm>
            <a:off x="9419040" y="1695240"/>
            <a:ext cx="533520" cy="533520"/>
          </a:xfrm>
          <a:prstGeom prst="ellipse">
            <a:avLst/>
          </a:prstGeom>
          <a:gradFill rotWithShape="0">
            <a:gsLst>
              <a:gs pos="0">
                <a:srgbClr val="89010E"/>
              </a:gs>
              <a:gs pos="100000">
                <a:srgbClr val="FE011C"/>
              </a:gs>
            </a:gsLst>
            <a:lin ang="2700000"/>
          </a:gradFill>
          <a:ln>
            <a:noFill/>
          </a:ln>
          <a:effectLst>
            <a:outerShdw blurRad="50760" dist="3816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9" name="Oval 61"/>
          <p:cNvSpPr/>
          <p:nvPr/>
        </p:nvSpPr>
        <p:spPr>
          <a:xfrm>
            <a:off x="9820800" y="2755080"/>
            <a:ext cx="533520" cy="533880"/>
          </a:xfrm>
          <a:prstGeom prst="ellipse">
            <a:avLst/>
          </a:prstGeom>
          <a:gradFill rotWithShape="0">
            <a:gsLst>
              <a:gs pos="0">
                <a:srgbClr val="89010E"/>
              </a:gs>
              <a:gs pos="100000">
                <a:srgbClr val="FE011C"/>
              </a:gs>
            </a:gsLst>
            <a:lin ang="2700000"/>
          </a:gradFill>
          <a:ln>
            <a:noFill/>
          </a:ln>
          <a:effectLst>
            <a:outerShdw blurRad="50760" dist="3816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0" name="Oval 62"/>
          <p:cNvSpPr/>
          <p:nvPr/>
        </p:nvSpPr>
        <p:spPr>
          <a:xfrm>
            <a:off x="9705600" y="3806640"/>
            <a:ext cx="533520" cy="533520"/>
          </a:xfrm>
          <a:prstGeom prst="ellipse">
            <a:avLst/>
          </a:prstGeom>
          <a:gradFill rotWithShape="0">
            <a:gsLst>
              <a:gs pos="0">
                <a:srgbClr val="89010E"/>
              </a:gs>
              <a:gs pos="100000">
                <a:srgbClr val="FE011C"/>
              </a:gs>
            </a:gsLst>
            <a:lin ang="2700000"/>
          </a:gradFill>
          <a:ln>
            <a:noFill/>
          </a:ln>
          <a:effectLst>
            <a:outerShdw blurRad="50760" dist="3816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71" name="Group 63"/>
          <p:cNvGrpSpPr/>
          <p:nvPr/>
        </p:nvGrpSpPr>
        <p:grpSpPr>
          <a:xfrm>
            <a:off x="8785440" y="4587840"/>
            <a:ext cx="432000" cy="432360"/>
            <a:chOff x="8785440" y="4587840"/>
            <a:chExt cx="432000" cy="432360"/>
          </a:xfrm>
        </p:grpSpPr>
        <p:sp>
          <p:nvSpPr>
            <p:cNvPr id="272" name="Oval 64"/>
            <p:cNvSpPr/>
            <p:nvPr/>
          </p:nvSpPr>
          <p:spPr>
            <a:xfrm>
              <a:off x="8879040" y="4815360"/>
              <a:ext cx="110880" cy="111240"/>
            </a:xfrm>
            <a:prstGeom prst="ellipse">
              <a:avLst/>
            </a:prstGeom>
            <a:noFill/>
            <a:ln w="1905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3" name="Oval 65"/>
            <p:cNvSpPr/>
            <p:nvPr/>
          </p:nvSpPr>
          <p:spPr>
            <a:xfrm>
              <a:off x="9106560" y="4643640"/>
              <a:ext cx="53280" cy="55080"/>
            </a:xfrm>
            <a:prstGeom prst="ellipse">
              <a:avLst/>
            </a:prstGeom>
            <a:noFill/>
            <a:ln w="1905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4" name="Freeform 66_2"/>
            <p:cNvSpPr/>
            <p:nvPr/>
          </p:nvSpPr>
          <p:spPr>
            <a:xfrm>
              <a:off x="8785440" y="4719600"/>
              <a:ext cx="300600" cy="300600"/>
            </a:xfrm>
            <a:custGeom>
              <a:avLst/>
              <a:gdLst/>
              <a:ahLst/>
              <a:cxnLst/>
              <a:rect l="l" t="t" r="r" b="b"/>
              <a:pathLst>
                <a:path w="64" h="64">
                  <a:moveTo>
                    <a:pt x="58" y="32"/>
                  </a:moveTo>
                  <a:cubicBezTo>
                    <a:pt x="58" y="30"/>
                    <a:pt x="58" y="28"/>
                    <a:pt x="57" y="27"/>
                  </a:cubicBezTo>
                  <a:cubicBezTo>
                    <a:pt x="64" y="23"/>
                    <a:pt x="64" y="23"/>
                    <a:pt x="64" y="23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0" y="13"/>
                    <a:pt x="50" y="13"/>
                    <a:pt x="50" y="13"/>
                  </a:cubicBezTo>
                  <a:cubicBezTo>
                    <a:pt x="47" y="10"/>
                    <a:pt x="44" y="8"/>
                    <a:pt x="40" y="7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0" y="8"/>
                    <a:pt x="17" y="10"/>
                    <a:pt x="15" y="13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7" y="27"/>
                    <a:pt x="7" y="27"/>
                    <a:pt x="7" y="27"/>
                  </a:cubicBezTo>
                  <a:cubicBezTo>
                    <a:pt x="6" y="28"/>
                    <a:pt x="6" y="30"/>
                    <a:pt x="6" y="32"/>
                  </a:cubicBezTo>
                  <a:cubicBezTo>
                    <a:pt x="6" y="34"/>
                    <a:pt x="6" y="36"/>
                    <a:pt x="7" y="37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8" y="55"/>
                    <a:pt x="8" y="55"/>
                    <a:pt x="8" y="55"/>
                  </a:cubicBezTo>
                  <a:cubicBezTo>
                    <a:pt x="15" y="51"/>
                    <a:pt x="15" y="51"/>
                    <a:pt x="15" y="51"/>
                  </a:cubicBezTo>
                  <a:cubicBezTo>
                    <a:pt x="17" y="54"/>
                    <a:pt x="20" y="56"/>
                    <a:pt x="24" y="57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40" y="64"/>
                    <a:pt x="40" y="64"/>
                    <a:pt x="40" y="64"/>
                  </a:cubicBezTo>
                  <a:cubicBezTo>
                    <a:pt x="40" y="57"/>
                    <a:pt x="40" y="57"/>
                    <a:pt x="40" y="57"/>
                  </a:cubicBezTo>
                  <a:cubicBezTo>
                    <a:pt x="44" y="56"/>
                    <a:pt x="47" y="54"/>
                    <a:pt x="50" y="51"/>
                  </a:cubicBezTo>
                  <a:cubicBezTo>
                    <a:pt x="56" y="55"/>
                    <a:pt x="56" y="55"/>
                    <a:pt x="56" y="55"/>
                  </a:cubicBezTo>
                  <a:cubicBezTo>
                    <a:pt x="64" y="41"/>
                    <a:pt x="64" y="41"/>
                    <a:pt x="64" y="41"/>
                  </a:cubicBezTo>
                  <a:cubicBezTo>
                    <a:pt x="57" y="37"/>
                    <a:pt x="57" y="37"/>
                    <a:pt x="57" y="37"/>
                  </a:cubicBezTo>
                  <a:cubicBezTo>
                    <a:pt x="58" y="36"/>
                    <a:pt x="58" y="34"/>
                    <a:pt x="58" y="32"/>
                  </a:cubicBez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5" name="Freeform 67"/>
            <p:cNvSpPr/>
            <p:nvPr/>
          </p:nvSpPr>
          <p:spPr>
            <a:xfrm>
              <a:off x="9050760" y="4587840"/>
              <a:ext cx="166680" cy="166680"/>
            </a:xfrm>
            <a:custGeom>
              <a:avLst/>
              <a:gdLst/>
              <a:ahLst/>
              <a:cxnLst/>
              <a:rect l="l" t="t" r="r" b="b"/>
              <a:pathLst>
                <a:path w="36" h="36">
                  <a:moveTo>
                    <a:pt x="32" y="18"/>
                  </a:moveTo>
                  <a:cubicBezTo>
                    <a:pt x="32" y="17"/>
                    <a:pt x="32" y="16"/>
                    <a:pt x="32" y="15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32" y="6"/>
                    <a:pt x="32" y="6"/>
                    <a:pt x="32" y="6"/>
                  </a:cubicBezTo>
                  <a:cubicBezTo>
                    <a:pt x="28" y="8"/>
                    <a:pt x="28" y="8"/>
                    <a:pt x="28" y="8"/>
                  </a:cubicBezTo>
                  <a:cubicBezTo>
                    <a:pt x="26" y="6"/>
                    <a:pt x="24" y="5"/>
                    <a:pt x="22" y="5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2" y="5"/>
                    <a:pt x="10" y="6"/>
                    <a:pt x="9" y="8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4" y="16"/>
                    <a:pt x="4" y="17"/>
                    <a:pt x="4" y="18"/>
                  </a:cubicBezTo>
                  <a:cubicBezTo>
                    <a:pt x="4" y="19"/>
                    <a:pt x="4" y="20"/>
                    <a:pt x="4" y="21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10" y="30"/>
                    <a:pt x="12" y="31"/>
                    <a:pt x="14" y="31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22" y="36"/>
                    <a:pt x="22" y="36"/>
                    <a:pt x="22" y="36"/>
                  </a:cubicBezTo>
                  <a:cubicBezTo>
                    <a:pt x="22" y="31"/>
                    <a:pt x="22" y="31"/>
                    <a:pt x="22" y="31"/>
                  </a:cubicBezTo>
                  <a:cubicBezTo>
                    <a:pt x="24" y="31"/>
                    <a:pt x="26" y="30"/>
                    <a:pt x="28" y="28"/>
                  </a:cubicBezTo>
                  <a:cubicBezTo>
                    <a:pt x="32" y="30"/>
                    <a:pt x="32" y="30"/>
                    <a:pt x="32" y="30"/>
                  </a:cubicBezTo>
                  <a:cubicBezTo>
                    <a:pt x="36" y="24"/>
                    <a:pt x="36" y="24"/>
                    <a:pt x="36" y="24"/>
                  </a:cubicBezTo>
                  <a:cubicBezTo>
                    <a:pt x="32" y="21"/>
                    <a:pt x="32" y="21"/>
                    <a:pt x="32" y="21"/>
                  </a:cubicBezTo>
                  <a:cubicBezTo>
                    <a:pt x="32" y="20"/>
                    <a:pt x="32" y="19"/>
                    <a:pt x="32" y="18"/>
                  </a:cubicBez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276" name="Group 68"/>
          <p:cNvGrpSpPr/>
          <p:nvPr/>
        </p:nvGrpSpPr>
        <p:grpSpPr>
          <a:xfrm>
            <a:off x="5226621" y="4633920"/>
            <a:ext cx="320400" cy="241920"/>
            <a:chOff x="5873760" y="1814040"/>
            <a:chExt cx="484560" cy="272160"/>
          </a:xfrm>
        </p:grpSpPr>
        <p:sp>
          <p:nvSpPr>
            <p:cNvPr id="277" name="Oval 146"/>
            <p:cNvSpPr/>
            <p:nvPr/>
          </p:nvSpPr>
          <p:spPr>
            <a:xfrm>
              <a:off x="5873760" y="1814040"/>
              <a:ext cx="484560" cy="272160"/>
            </a:xfrm>
            <a:prstGeom prst="ellipse">
              <a:avLst/>
            </a:prstGeom>
            <a:noFill/>
            <a:ln w="15875" cap="rnd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8" name="Oval 147"/>
            <p:cNvSpPr/>
            <p:nvPr/>
          </p:nvSpPr>
          <p:spPr>
            <a:xfrm>
              <a:off x="6032520" y="1865520"/>
              <a:ext cx="167040" cy="167040"/>
            </a:xfrm>
            <a:prstGeom prst="ellipse">
              <a:avLst/>
            </a:prstGeom>
            <a:noFill/>
            <a:ln w="15875" cap="rnd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9" name="Freeform 148"/>
            <p:cNvSpPr/>
            <p:nvPr/>
          </p:nvSpPr>
          <p:spPr>
            <a:xfrm>
              <a:off x="6075000" y="1908000"/>
              <a:ext cx="82080" cy="82440"/>
            </a:xfrm>
            <a:custGeom>
              <a:avLst/>
              <a:gdLst/>
              <a:ahLst/>
              <a:cxnLst/>
              <a:rect l="l" t="t" r="r" b="b"/>
              <a:pathLst>
                <a:path w="16" h="16">
                  <a:moveTo>
                    <a:pt x="8" y="0"/>
                  </a:moveTo>
                  <a:cubicBezTo>
                    <a:pt x="12" y="0"/>
                    <a:pt x="16" y="4"/>
                    <a:pt x="16" y="8"/>
                  </a:cubicBezTo>
                  <a:cubicBezTo>
                    <a:pt x="16" y="12"/>
                    <a:pt x="12" y="16"/>
                    <a:pt x="8" y="16"/>
                  </a:cubicBezTo>
                  <a:cubicBezTo>
                    <a:pt x="4" y="16"/>
                    <a:pt x="0" y="12"/>
                    <a:pt x="0" y="8"/>
                  </a:cubicBezTo>
                </a:path>
              </a:pathLst>
            </a:custGeom>
            <a:noFill/>
            <a:ln w="15875" cap="rnd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280" name="Group 72_0"/>
          <p:cNvGrpSpPr/>
          <p:nvPr/>
        </p:nvGrpSpPr>
        <p:grpSpPr>
          <a:xfrm>
            <a:off x="4966920" y="2554920"/>
            <a:ext cx="213840" cy="213840"/>
            <a:chOff x="4966920" y="2554920"/>
            <a:chExt cx="213840" cy="213840"/>
          </a:xfrm>
        </p:grpSpPr>
        <p:sp>
          <p:nvSpPr>
            <p:cNvPr id="281" name="Oval 183"/>
            <p:cNvSpPr/>
            <p:nvPr/>
          </p:nvSpPr>
          <p:spPr>
            <a:xfrm>
              <a:off x="4966920" y="2554920"/>
              <a:ext cx="145440" cy="146520"/>
            </a:xfrm>
            <a:prstGeom prst="ellipse">
              <a:avLst/>
            </a:prstGeom>
            <a:noFill/>
            <a:ln w="14288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2" name="Line 184"/>
            <p:cNvSpPr/>
            <p:nvPr/>
          </p:nvSpPr>
          <p:spPr>
            <a:xfrm>
              <a:off x="5094720" y="2683080"/>
              <a:ext cx="86040" cy="85680"/>
            </a:xfrm>
            <a:prstGeom prst="line">
              <a:avLst/>
            </a:prstGeom>
            <a:ln w="14288" cap="rnd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283" name="Group 75"/>
          <p:cNvGrpSpPr/>
          <p:nvPr/>
        </p:nvGrpSpPr>
        <p:grpSpPr>
          <a:xfrm>
            <a:off x="4890600" y="3627360"/>
            <a:ext cx="157680" cy="214560"/>
            <a:chOff x="4890600" y="3627360"/>
            <a:chExt cx="157680" cy="214560"/>
          </a:xfrm>
        </p:grpSpPr>
        <p:sp>
          <p:nvSpPr>
            <p:cNvPr id="284" name="Freeform 52_2"/>
            <p:cNvSpPr/>
            <p:nvPr/>
          </p:nvSpPr>
          <p:spPr>
            <a:xfrm>
              <a:off x="4908960" y="3627720"/>
              <a:ext cx="118080" cy="104040"/>
            </a:xfrm>
            <a:custGeom>
              <a:avLst/>
              <a:gdLst/>
              <a:ahLst/>
              <a:cxnLst/>
              <a:rect l="l" t="t" r="r" b="b"/>
              <a:pathLst>
                <a:path w="52" h="46">
                  <a:moveTo>
                    <a:pt x="52" y="20"/>
                  </a:moveTo>
                  <a:cubicBezTo>
                    <a:pt x="52" y="34"/>
                    <a:pt x="40" y="46"/>
                    <a:pt x="26" y="46"/>
                  </a:cubicBezTo>
                  <a:cubicBezTo>
                    <a:pt x="12" y="46"/>
                    <a:pt x="0" y="34"/>
                    <a:pt x="0" y="2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2" y="0"/>
                    <a:pt x="52" y="0"/>
                    <a:pt x="52" y="0"/>
                  </a:cubicBezTo>
                  <a:lnTo>
                    <a:pt x="52" y="20"/>
                  </a:lnTo>
                  <a:close/>
                </a:path>
              </a:pathLst>
            </a:custGeom>
            <a:noFill/>
            <a:ln w="14288" cap="rnd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5" name="Freeform 53_2"/>
            <p:cNvSpPr/>
            <p:nvPr/>
          </p:nvSpPr>
          <p:spPr>
            <a:xfrm>
              <a:off x="4908960" y="3734640"/>
              <a:ext cx="118080" cy="104040"/>
            </a:xfrm>
            <a:custGeom>
              <a:avLst/>
              <a:gdLst/>
              <a:ahLst/>
              <a:cxnLst/>
              <a:rect l="l" t="t" r="r" b="b"/>
              <a:pathLst>
                <a:path w="52" h="46">
                  <a:moveTo>
                    <a:pt x="52" y="26"/>
                  </a:moveTo>
                  <a:cubicBezTo>
                    <a:pt x="52" y="12"/>
                    <a:pt x="40" y="0"/>
                    <a:pt x="26" y="0"/>
                  </a:cubicBezTo>
                  <a:cubicBezTo>
                    <a:pt x="12" y="0"/>
                    <a:pt x="0" y="12"/>
                    <a:pt x="0" y="2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52" y="46"/>
                    <a:pt x="52" y="46"/>
                    <a:pt x="52" y="46"/>
                  </a:cubicBezTo>
                  <a:lnTo>
                    <a:pt x="52" y="26"/>
                  </a:lnTo>
                  <a:close/>
                </a:path>
              </a:pathLst>
            </a:custGeom>
            <a:noFill/>
            <a:ln w="14288" cap="rnd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6" name="Line 54"/>
            <p:cNvSpPr/>
            <p:nvPr/>
          </p:nvSpPr>
          <p:spPr>
            <a:xfrm>
              <a:off x="4890600" y="3627360"/>
              <a:ext cx="157680" cy="360"/>
            </a:xfrm>
            <a:prstGeom prst="line">
              <a:avLst/>
            </a:prstGeom>
            <a:ln w="14288" cap="rnd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7" name="Line 55"/>
            <p:cNvSpPr/>
            <p:nvPr/>
          </p:nvSpPr>
          <p:spPr>
            <a:xfrm>
              <a:off x="4890600" y="3841560"/>
              <a:ext cx="157680" cy="360"/>
            </a:xfrm>
            <a:prstGeom prst="line">
              <a:avLst/>
            </a:prstGeom>
            <a:ln w="14288" cap="rnd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8" name="Freeform 56_2"/>
            <p:cNvSpPr/>
            <p:nvPr/>
          </p:nvSpPr>
          <p:spPr>
            <a:xfrm>
              <a:off x="4908960" y="3776760"/>
              <a:ext cx="118080" cy="24840"/>
            </a:xfrm>
            <a:custGeom>
              <a:avLst/>
              <a:gdLst/>
              <a:ahLst/>
              <a:cxnLst/>
              <a:rect l="l" t="t" r="r" b="b"/>
              <a:pathLst>
                <a:path w="123" h="28">
                  <a:moveTo>
                    <a:pt x="0" y="28"/>
                  </a:moveTo>
                  <a:lnTo>
                    <a:pt x="33" y="28"/>
                  </a:lnTo>
                  <a:lnTo>
                    <a:pt x="62" y="0"/>
                  </a:lnTo>
                  <a:lnTo>
                    <a:pt x="90" y="28"/>
                  </a:lnTo>
                  <a:lnTo>
                    <a:pt x="123" y="28"/>
                  </a:lnTo>
                </a:path>
              </a:pathLst>
            </a:custGeom>
            <a:noFill/>
            <a:ln w="14288" cap="rnd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9" name="Line 57"/>
            <p:cNvSpPr/>
            <p:nvPr/>
          </p:nvSpPr>
          <p:spPr>
            <a:xfrm>
              <a:off x="4924080" y="3710880"/>
              <a:ext cx="91800" cy="360"/>
            </a:xfrm>
            <a:prstGeom prst="line">
              <a:avLst/>
            </a:prstGeom>
            <a:ln w="14288" cap="rnd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290" name="Group 82"/>
          <p:cNvGrpSpPr/>
          <p:nvPr/>
        </p:nvGrpSpPr>
        <p:grpSpPr>
          <a:xfrm>
            <a:off x="9851811" y="3949200"/>
            <a:ext cx="248400" cy="248040"/>
            <a:chOff x="5262840" y="4636080"/>
            <a:chExt cx="248400" cy="248040"/>
          </a:xfrm>
        </p:grpSpPr>
        <p:sp>
          <p:nvSpPr>
            <p:cNvPr id="291" name="Oval 287"/>
            <p:cNvSpPr/>
            <p:nvPr/>
          </p:nvSpPr>
          <p:spPr>
            <a:xfrm>
              <a:off x="5285880" y="4658400"/>
              <a:ext cx="200160" cy="200160"/>
            </a:xfrm>
            <a:prstGeom prst="ellipse">
              <a:avLst/>
            </a:prstGeom>
            <a:noFill/>
            <a:ln w="14288" cap="rnd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2" name="Line 288"/>
            <p:cNvSpPr/>
            <p:nvPr/>
          </p:nvSpPr>
          <p:spPr>
            <a:xfrm>
              <a:off x="5386680" y="4636080"/>
              <a:ext cx="360" cy="53280"/>
            </a:xfrm>
            <a:prstGeom prst="line">
              <a:avLst/>
            </a:prstGeom>
            <a:ln w="14288" cap="rnd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3" name="Line 289"/>
            <p:cNvSpPr/>
            <p:nvPr/>
          </p:nvSpPr>
          <p:spPr>
            <a:xfrm>
              <a:off x="5262840" y="4760640"/>
              <a:ext cx="53640" cy="360"/>
            </a:xfrm>
            <a:prstGeom prst="line">
              <a:avLst/>
            </a:prstGeom>
            <a:ln w="14288" cap="rnd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4" name="Line 290"/>
            <p:cNvSpPr/>
            <p:nvPr/>
          </p:nvSpPr>
          <p:spPr>
            <a:xfrm flipV="1">
              <a:off x="5386680" y="4830480"/>
              <a:ext cx="360" cy="53640"/>
            </a:xfrm>
            <a:prstGeom prst="line">
              <a:avLst/>
            </a:prstGeom>
            <a:ln w="14288" cap="rnd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5" name="Line 291"/>
            <p:cNvSpPr/>
            <p:nvPr/>
          </p:nvSpPr>
          <p:spPr>
            <a:xfrm flipH="1">
              <a:off x="5457960" y="4760640"/>
              <a:ext cx="53280" cy="360"/>
            </a:xfrm>
            <a:prstGeom prst="line">
              <a:avLst/>
            </a:prstGeom>
            <a:ln w="14288" cap="rnd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6" name="Oval 292"/>
            <p:cNvSpPr/>
            <p:nvPr/>
          </p:nvSpPr>
          <p:spPr>
            <a:xfrm>
              <a:off x="5365440" y="4715640"/>
              <a:ext cx="41040" cy="42480"/>
            </a:xfrm>
            <a:prstGeom prst="ellipse">
              <a:avLst/>
            </a:prstGeom>
            <a:noFill/>
            <a:ln w="14288" cap="rnd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7" name="Freeform 293"/>
            <p:cNvSpPr/>
            <p:nvPr/>
          </p:nvSpPr>
          <p:spPr>
            <a:xfrm>
              <a:off x="5342760" y="4760640"/>
              <a:ext cx="86040" cy="41040"/>
            </a:xfrm>
            <a:custGeom>
              <a:avLst/>
              <a:gdLst/>
              <a:ahLst/>
              <a:cxnLst/>
              <a:rect l="l" t="t" r="r" b="b"/>
              <a:pathLst>
                <a:path w="32" h="16">
                  <a:moveTo>
                    <a:pt x="32" y="16"/>
                  </a:move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25" y="0"/>
                    <a:pt x="32" y="7"/>
                    <a:pt x="32" y="16"/>
                  </a:cubicBezTo>
                  <a:close/>
                </a:path>
              </a:pathLst>
            </a:custGeom>
            <a:noFill/>
            <a:ln w="14288" cap="rnd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298" name="Group 90"/>
          <p:cNvGrpSpPr/>
          <p:nvPr/>
        </p:nvGrpSpPr>
        <p:grpSpPr>
          <a:xfrm>
            <a:off x="9982800" y="2916360"/>
            <a:ext cx="210240" cy="210960"/>
            <a:chOff x="9982800" y="2916360"/>
            <a:chExt cx="210240" cy="210960"/>
          </a:xfrm>
        </p:grpSpPr>
        <p:sp>
          <p:nvSpPr>
            <p:cNvPr id="299" name="Freeform 115"/>
            <p:cNvSpPr/>
            <p:nvPr/>
          </p:nvSpPr>
          <p:spPr>
            <a:xfrm>
              <a:off x="9982800" y="2916360"/>
              <a:ext cx="210240" cy="210960"/>
            </a:xfrm>
            <a:custGeom>
              <a:avLst/>
              <a:gdLst/>
              <a:ahLst/>
              <a:cxnLst/>
              <a:rect l="l" t="t" r="r" b="b"/>
              <a:pathLst>
                <a:path w="92" h="92">
                  <a:moveTo>
                    <a:pt x="64" y="17"/>
                  </a:moveTo>
                  <a:cubicBezTo>
                    <a:pt x="61" y="15"/>
                    <a:pt x="55" y="14"/>
                    <a:pt x="52" y="13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0" y="13"/>
                    <a:pt x="40" y="13"/>
                    <a:pt x="40" y="13"/>
                  </a:cubicBezTo>
                  <a:cubicBezTo>
                    <a:pt x="37" y="14"/>
                    <a:pt x="31" y="15"/>
                    <a:pt x="28" y="17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5" y="31"/>
                    <a:pt x="14" y="37"/>
                    <a:pt x="13" y="40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13" y="52"/>
                    <a:pt x="13" y="52"/>
                    <a:pt x="13" y="52"/>
                  </a:cubicBezTo>
                  <a:cubicBezTo>
                    <a:pt x="14" y="55"/>
                    <a:pt x="15" y="61"/>
                    <a:pt x="17" y="64"/>
                  </a:cubicBezTo>
                  <a:cubicBezTo>
                    <a:pt x="8" y="73"/>
                    <a:pt x="8" y="73"/>
                    <a:pt x="8" y="73"/>
                  </a:cubicBezTo>
                  <a:cubicBezTo>
                    <a:pt x="19" y="84"/>
                    <a:pt x="19" y="84"/>
                    <a:pt x="19" y="84"/>
                  </a:cubicBezTo>
                  <a:cubicBezTo>
                    <a:pt x="28" y="75"/>
                    <a:pt x="28" y="75"/>
                    <a:pt x="28" y="75"/>
                  </a:cubicBezTo>
                  <a:cubicBezTo>
                    <a:pt x="31" y="77"/>
                    <a:pt x="37" y="78"/>
                    <a:pt x="40" y="79"/>
                  </a:cubicBezTo>
                  <a:cubicBezTo>
                    <a:pt x="40" y="92"/>
                    <a:pt x="40" y="92"/>
                    <a:pt x="40" y="92"/>
                  </a:cubicBezTo>
                  <a:cubicBezTo>
                    <a:pt x="52" y="92"/>
                    <a:pt x="52" y="92"/>
                    <a:pt x="52" y="92"/>
                  </a:cubicBezTo>
                  <a:cubicBezTo>
                    <a:pt x="52" y="79"/>
                    <a:pt x="52" y="79"/>
                    <a:pt x="52" y="79"/>
                  </a:cubicBezTo>
                  <a:cubicBezTo>
                    <a:pt x="55" y="78"/>
                    <a:pt x="61" y="77"/>
                    <a:pt x="64" y="75"/>
                  </a:cubicBezTo>
                  <a:cubicBezTo>
                    <a:pt x="73" y="84"/>
                    <a:pt x="73" y="84"/>
                    <a:pt x="73" y="84"/>
                  </a:cubicBezTo>
                  <a:cubicBezTo>
                    <a:pt x="84" y="73"/>
                    <a:pt x="84" y="73"/>
                    <a:pt x="84" y="73"/>
                  </a:cubicBezTo>
                  <a:cubicBezTo>
                    <a:pt x="75" y="64"/>
                    <a:pt x="75" y="64"/>
                    <a:pt x="75" y="64"/>
                  </a:cubicBezTo>
                  <a:cubicBezTo>
                    <a:pt x="77" y="61"/>
                    <a:pt x="78" y="55"/>
                    <a:pt x="79" y="52"/>
                  </a:cubicBezTo>
                  <a:cubicBezTo>
                    <a:pt x="92" y="52"/>
                    <a:pt x="92" y="52"/>
                    <a:pt x="92" y="52"/>
                  </a:cubicBezTo>
                  <a:cubicBezTo>
                    <a:pt x="92" y="40"/>
                    <a:pt x="92" y="40"/>
                    <a:pt x="92" y="40"/>
                  </a:cubicBezTo>
                  <a:cubicBezTo>
                    <a:pt x="79" y="40"/>
                    <a:pt x="79" y="40"/>
                    <a:pt x="79" y="40"/>
                  </a:cubicBezTo>
                  <a:cubicBezTo>
                    <a:pt x="79" y="38"/>
                    <a:pt x="78" y="35"/>
                    <a:pt x="77" y="33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0" name="Freeform 116"/>
            <p:cNvSpPr/>
            <p:nvPr/>
          </p:nvSpPr>
          <p:spPr>
            <a:xfrm>
              <a:off x="10049760" y="2916360"/>
              <a:ext cx="143280" cy="127800"/>
            </a:xfrm>
            <a:custGeom>
              <a:avLst/>
              <a:gdLst/>
              <a:ahLst/>
              <a:cxnLst/>
              <a:rect l="l" t="t" r="r" b="b"/>
              <a:pathLst>
                <a:path w="149" h="133">
                  <a:moveTo>
                    <a:pt x="149" y="0"/>
                  </a:moveTo>
                  <a:lnTo>
                    <a:pt x="43" y="133"/>
                  </a:lnTo>
                  <a:lnTo>
                    <a:pt x="0" y="9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301" name="Group 93"/>
          <p:cNvGrpSpPr/>
          <p:nvPr/>
        </p:nvGrpSpPr>
        <p:grpSpPr>
          <a:xfrm>
            <a:off x="9569160" y="1845720"/>
            <a:ext cx="232200" cy="235080"/>
            <a:chOff x="9569160" y="1845720"/>
            <a:chExt cx="232200" cy="235080"/>
          </a:xfrm>
        </p:grpSpPr>
        <p:sp>
          <p:nvSpPr>
            <p:cNvPr id="302" name="Freeform 120"/>
            <p:cNvSpPr/>
            <p:nvPr/>
          </p:nvSpPr>
          <p:spPr>
            <a:xfrm>
              <a:off x="9569160" y="1845720"/>
              <a:ext cx="232200" cy="211680"/>
            </a:xfrm>
            <a:custGeom>
              <a:avLst/>
              <a:gdLst/>
              <a:ahLst/>
              <a:cxnLst/>
              <a:rect l="l" t="t" r="r" b="b"/>
              <a:pathLst>
                <a:path w="92" h="84">
                  <a:moveTo>
                    <a:pt x="64" y="75"/>
                  </a:moveTo>
                  <a:cubicBezTo>
                    <a:pt x="73" y="84"/>
                    <a:pt x="73" y="84"/>
                    <a:pt x="73" y="84"/>
                  </a:cubicBezTo>
                  <a:cubicBezTo>
                    <a:pt x="84" y="73"/>
                    <a:pt x="84" y="73"/>
                    <a:pt x="84" y="73"/>
                  </a:cubicBezTo>
                  <a:cubicBezTo>
                    <a:pt x="75" y="64"/>
                    <a:pt x="75" y="64"/>
                    <a:pt x="75" y="64"/>
                  </a:cubicBezTo>
                  <a:cubicBezTo>
                    <a:pt x="77" y="61"/>
                    <a:pt x="78" y="55"/>
                    <a:pt x="79" y="52"/>
                  </a:cubicBezTo>
                  <a:cubicBezTo>
                    <a:pt x="92" y="52"/>
                    <a:pt x="92" y="52"/>
                    <a:pt x="92" y="52"/>
                  </a:cubicBezTo>
                  <a:cubicBezTo>
                    <a:pt x="92" y="40"/>
                    <a:pt x="92" y="40"/>
                    <a:pt x="92" y="40"/>
                  </a:cubicBezTo>
                  <a:cubicBezTo>
                    <a:pt x="79" y="40"/>
                    <a:pt x="79" y="40"/>
                    <a:pt x="79" y="40"/>
                  </a:cubicBezTo>
                  <a:cubicBezTo>
                    <a:pt x="78" y="37"/>
                    <a:pt x="77" y="31"/>
                    <a:pt x="75" y="28"/>
                  </a:cubicBezTo>
                  <a:cubicBezTo>
                    <a:pt x="84" y="19"/>
                    <a:pt x="84" y="19"/>
                    <a:pt x="84" y="19"/>
                  </a:cubicBezTo>
                  <a:cubicBezTo>
                    <a:pt x="73" y="8"/>
                    <a:pt x="73" y="8"/>
                    <a:pt x="73" y="8"/>
                  </a:cubicBezTo>
                  <a:cubicBezTo>
                    <a:pt x="64" y="17"/>
                    <a:pt x="64" y="17"/>
                    <a:pt x="64" y="17"/>
                  </a:cubicBezTo>
                  <a:cubicBezTo>
                    <a:pt x="61" y="15"/>
                    <a:pt x="55" y="14"/>
                    <a:pt x="52" y="13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0" y="13"/>
                    <a:pt x="40" y="13"/>
                    <a:pt x="40" y="13"/>
                  </a:cubicBezTo>
                  <a:cubicBezTo>
                    <a:pt x="37" y="14"/>
                    <a:pt x="31" y="15"/>
                    <a:pt x="28" y="17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5" y="31"/>
                    <a:pt x="14" y="37"/>
                    <a:pt x="13" y="40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13" y="52"/>
                    <a:pt x="13" y="52"/>
                    <a:pt x="13" y="52"/>
                  </a:cubicBezTo>
                  <a:cubicBezTo>
                    <a:pt x="14" y="55"/>
                    <a:pt x="15" y="61"/>
                    <a:pt x="17" y="64"/>
                  </a:cubicBezTo>
                  <a:cubicBezTo>
                    <a:pt x="8" y="73"/>
                    <a:pt x="8" y="73"/>
                    <a:pt x="8" y="73"/>
                  </a:cubicBezTo>
                  <a:cubicBezTo>
                    <a:pt x="19" y="84"/>
                    <a:pt x="19" y="84"/>
                    <a:pt x="19" y="84"/>
                  </a:cubicBezTo>
                  <a:cubicBezTo>
                    <a:pt x="28" y="75"/>
                    <a:pt x="28" y="75"/>
                    <a:pt x="28" y="75"/>
                  </a:cubicBezTo>
                </a:path>
              </a:pathLst>
            </a:custGeom>
            <a:noFill/>
            <a:ln w="14288" cap="rnd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3" name="Line 121"/>
            <p:cNvSpPr/>
            <p:nvPr/>
          </p:nvSpPr>
          <p:spPr>
            <a:xfrm>
              <a:off x="9670680" y="2050560"/>
              <a:ext cx="30240" cy="360"/>
            </a:xfrm>
            <a:prstGeom prst="line">
              <a:avLst/>
            </a:prstGeom>
            <a:ln w="14288" cap="rnd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4" name="Line 122"/>
            <p:cNvSpPr/>
            <p:nvPr/>
          </p:nvSpPr>
          <p:spPr>
            <a:xfrm>
              <a:off x="9670680" y="2071080"/>
              <a:ext cx="30240" cy="360"/>
            </a:xfrm>
            <a:prstGeom prst="line">
              <a:avLst/>
            </a:prstGeom>
            <a:ln w="14288" cap="rnd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5" name="Line 123"/>
            <p:cNvSpPr/>
            <p:nvPr/>
          </p:nvSpPr>
          <p:spPr>
            <a:xfrm>
              <a:off x="9685800" y="2071080"/>
              <a:ext cx="360" cy="9720"/>
            </a:xfrm>
            <a:prstGeom prst="line">
              <a:avLst/>
            </a:prstGeom>
            <a:ln w="14288" cap="rnd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6" name="Freeform 124"/>
            <p:cNvSpPr/>
            <p:nvPr/>
          </p:nvSpPr>
          <p:spPr>
            <a:xfrm>
              <a:off x="9627480" y="1907280"/>
              <a:ext cx="114840" cy="120240"/>
            </a:xfrm>
            <a:custGeom>
              <a:avLst/>
              <a:gdLst/>
              <a:ahLst/>
              <a:cxnLst/>
              <a:rect l="l" t="t" r="r" b="b"/>
              <a:pathLst>
                <a:path w="46" h="48">
                  <a:moveTo>
                    <a:pt x="46" y="22"/>
                  </a:moveTo>
                  <a:cubicBezTo>
                    <a:pt x="46" y="10"/>
                    <a:pt x="36" y="0"/>
                    <a:pt x="23" y="0"/>
                  </a:cubicBezTo>
                  <a:cubicBezTo>
                    <a:pt x="10" y="0"/>
                    <a:pt x="0" y="10"/>
                    <a:pt x="0" y="22"/>
                  </a:cubicBezTo>
                  <a:cubicBezTo>
                    <a:pt x="0" y="32"/>
                    <a:pt x="7" y="41"/>
                    <a:pt x="17" y="43"/>
                  </a:cubicBezTo>
                  <a:cubicBezTo>
                    <a:pt x="17" y="48"/>
                    <a:pt x="17" y="48"/>
                    <a:pt x="17" y="48"/>
                  </a:cubicBezTo>
                  <a:cubicBezTo>
                    <a:pt x="29" y="48"/>
                    <a:pt x="29" y="48"/>
                    <a:pt x="29" y="48"/>
                  </a:cubicBezTo>
                  <a:cubicBezTo>
                    <a:pt x="29" y="43"/>
                    <a:pt x="29" y="43"/>
                    <a:pt x="29" y="43"/>
                  </a:cubicBezTo>
                  <a:cubicBezTo>
                    <a:pt x="39" y="41"/>
                    <a:pt x="46" y="32"/>
                    <a:pt x="46" y="22"/>
                  </a:cubicBezTo>
                  <a:close/>
                </a:path>
              </a:pathLst>
            </a:custGeom>
            <a:noFill/>
            <a:ln w="14288" cap="rnd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312" name="Rectangle 104"/>
          <p:cNvSpPr/>
          <p:nvPr/>
        </p:nvSpPr>
        <p:spPr>
          <a:xfrm>
            <a:off x="3267720" y="4633920"/>
            <a:ext cx="1585440" cy="365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endParaRPr lang="en-US" sz="1600" b="0" strike="noStrike" spc="-1" dirty="0">
              <a:latin typeface="Arial"/>
            </a:endParaRPr>
          </a:p>
        </p:txBody>
      </p:sp>
      <p:sp>
        <p:nvSpPr>
          <p:cNvPr id="313" name="Rectangle 105"/>
          <p:cNvSpPr/>
          <p:nvPr/>
        </p:nvSpPr>
        <p:spPr>
          <a:xfrm>
            <a:off x="3267720" y="3458520"/>
            <a:ext cx="1162080" cy="549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1600" b="0" strike="noStrike" spc="-1">
                <a:solidFill>
                  <a:srgbClr val="FFFFFF"/>
                </a:solidFill>
                <a:latin typeface="Calibri Light"/>
                <a:ea typeface="DejaVu Sans"/>
              </a:rPr>
              <a:t>Class Test and Exam dates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314" name="Rectangle 106"/>
          <p:cNvSpPr/>
          <p:nvPr/>
        </p:nvSpPr>
        <p:spPr>
          <a:xfrm>
            <a:off x="3267720" y="2385720"/>
            <a:ext cx="1285920" cy="549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1600" b="0" strike="noStrike" spc="-1">
                <a:solidFill>
                  <a:srgbClr val="FFFFFF"/>
                </a:solidFill>
                <a:latin typeface="Calibri Light"/>
                <a:ea typeface="DejaVu Sans"/>
              </a:rPr>
              <a:t>To-do List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315" name="Rectangle 107"/>
          <p:cNvSpPr/>
          <p:nvPr/>
        </p:nvSpPr>
        <p:spPr>
          <a:xfrm>
            <a:off x="10472310" y="3906296"/>
            <a:ext cx="1286640" cy="549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r>
              <a:rPr lang="en-US" sz="1600" spc="-1" dirty="0">
                <a:solidFill>
                  <a:srgbClr val="FFFFFF"/>
                </a:solidFill>
                <a:latin typeface="Calibri Light"/>
              </a:rPr>
              <a:t>Role Based User Access</a:t>
            </a:r>
            <a:endParaRPr lang="en-US" sz="1600" spc="-1" dirty="0"/>
          </a:p>
          <a:p>
            <a:pPr>
              <a:lnSpc>
                <a:spcPct val="100000"/>
              </a:lnSpc>
            </a:pPr>
            <a:endParaRPr lang="en-US" sz="1600" b="0" strike="noStrike" spc="-1" dirty="0">
              <a:latin typeface="Arial"/>
            </a:endParaRPr>
          </a:p>
        </p:txBody>
      </p:sp>
      <p:sp>
        <p:nvSpPr>
          <p:cNvPr id="316" name="Rectangle 109"/>
          <p:cNvSpPr/>
          <p:nvPr/>
        </p:nvSpPr>
        <p:spPr>
          <a:xfrm>
            <a:off x="10638360" y="2747520"/>
            <a:ext cx="1159920" cy="549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FFFFFF"/>
                </a:solidFill>
                <a:latin typeface="Calibri Light"/>
                <a:ea typeface="DejaVu Sans"/>
              </a:rPr>
              <a:t>Individual Class Schedule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317" name="Rectangle 110"/>
          <p:cNvSpPr/>
          <p:nvPr/>
        </p:nvSpPr>
        <p:spPr>
          <a:xfrm>
            <a:off x="10223280" y="1687320"/>
            <a:ext cx="1575000" cy="549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FFFFFF"/>
                </a:solidFill>
                <a:latin typeface="Calibri Light"/>
                <a:ea typeface="DejaVu Sans"/>
              </a:rPr>
              <a:t>Personal lecture Evaluation Sheet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318" name="Rectangle 106_0"/>
          <p:cNvSpPr/>
          <p:nvPr/>
        </p:nvSpPr>
        <p:spPr>
          <a:xfrm>
            <a:off x="3519532" y="4529340"/>
            <a:ext cx="1285920" cy="549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FFFFFF"/>
                </a:solidFill>
                <a:latin typeface="Calibri Light"/>
                <a:ea typeface="DejaVu Sans"/>
              </a:rPr>
              <a:t>Notices</a:t>
            </a:r>
            <a:endParaRPr lang="en-US" sz="1600" b="0" strike="noStrike" spc="-1" dirty="0">
              <a:latin typeface="Arial"/>
            </a:endParaRPr>
          </a:p>
        </p:txBody>
      </p:sp>
      <p:grpSp>
        <p:nvGrpSpPr>
          <p:cNvPr id="319" name="Group 318"/>
          <p:cNvGrpSpPr/>
          <p:nvPr/>
        </p:nvGrpSpPr>
        <p:grpSpPr>
          <a:xfrm>
            <a:off x="703440" y="2322720"/>
            <a:ext cx="2114280" cy="212400"/>
            <a:chOff x="703440" y="2322720"/>
            <a:chExt cx="2114280" cy="212400"/>
          </a:xfrm>
        </p:grpSpPr>
        <p:sp>
          <p:nvSpPr>
            <p:cNvPr id="320" name="TextBox 27_3"/>
            <p:cNvSpPr/>
            <p:nvPr/>
          </p:nvSpPr>
          <p:spPr>
            <a:xfrm>
              <a:off x="1060920" y="2322720"/>
              <a:ext cx="1756800" cy="212400"/>
            </a:xfrm>
            <a:prstGeom prst="rect">
              <a:avLst/>
            </a:prstGeom>
            <a:noFill/>
            <a:ln w="635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ctr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400" b="0" strike="noStrike" spc="-1">
                  <a:solidFill>
                    <a:srgbClr val="FFFFFF"/>
                  </a:solidFill>
                  <a:latin typeface="Calibri Light"/>
                  <a:ea typeface="DejaVu Sans"/>
                </a:rPr>
                <a:t>Context</a:t>
              </a:r>
              <a:endParaRPr lang="en-US" sz="1400" b="0" strike="noStrike" spc="-1">
                <a:latin typeface="Arial"/>
              </a:endParaRPr>
            </a:p>
          </p:txBody>
        </p:sp>
        <p:grpSp>
          <p:nvGrpSpPr>
            <p:cNvPr id="321" name="Group 22_0"/>
            <p:cNvGrpSpPr/>
            <p:nvPr/>
          </p:nvGrpSpPr>
          <p:grpSpPr>
            <a:xfrm>
              <a:off x="703440" y="2322720"/>
              <a:ext cx="209160" cy="210240"/>
              <a:chOff x="703440" y="2322720"/>
              <a:chExt cx="209160" cy="210240"/>
            </a:xfrm>
          </p:grpSpPr>
          <p:sp>
            <p:nvSpPr>
              <p:cNvPr id="322" name="Freeform 120_1"/>
              <p:cNvSpPr/>
              <p:nvPr/>
            </p:nvSpPr>
            <p:spPr>
              <a:xfrm>
                <a:off x="703440" y="2322720"/>
                <a:ext cx="209160" cy="189720"/>
              </a:xfrm>
              <a:custGeom>
                <a:avLst/>
                <a:gdLst/>
                <a:ahLst/>
                <a:cxnLst/>
                <a:rect l="l" t="t" r="r" b="b"/>
                <a:pathLst>
                  <a:path w="92" h="84">
                    <a:moveTo>
                      <a:pt x="64" y="75"/>
                    </a:moveTo>
                    <a:cubicBezTo>
                      <a:pt x="73" y="84"/>
                      <a:pt x="73" y="84"/>
                      <a:pt x="73" y="84"/>
                    </a:cubicBezTo>
                    <a:cubicBezTo>
                      <a:pt x="84" y="73"/>
                      <a:pt x="84" y="73"/>
                      <a:pt x="84" y="73"/>
                    </a:cubicBezTo>
                    <a:cubicBezTo>
                      <a:pt x="75" y="64"/>
                      <a:pt x="75" y="64"/>
                      <a:pt x="75" y="64"/>
                    </a:cubicBezTo>
                    <a:cubicBezTo>
                      <a:pt x="77" y="61"/>
                      <a:pt x="78" y="55"/>
                      <a:pt x="79" y="52"/>
                    </a:cubicBezTo>
                    <a:cubicBezTo>
                      <a:pt x="92" y="52"/>
                      <a:pt x="92" y="52"/>
                      <a:pt x="92" y="52"/>
                    </a:cubicBezTo>
                    <a:cubicBezTo>
                      <a:pt x="92" y="40"/>
                      <a:pt x="92" y="40"/>
                      <a:pt x="92" y="40"/>
                    </a:cubicBezTo>
                    <a:cubicBezTo>
                      <a:pt x="79" y="40"/>
                      <a:pt x="79" y="40"/>
                      <a:pt x="79" y="40"/>
                    </a:cubicBezTo>
                    <a:cubicBezTo>
                      <a:pt x="78" y="37"/>
                      <a:pt x="77" y="31"/>
                      <a:pt x="75" y="28"/>
                    </a:cubicBezTo>
                    <a:cubicBezTo>
                      <a:pt x="84" y="19"/>
                      <a:pt x="84" y="19"/>
                      <a:pt x="84" y="19"/>
                    </a:cubicBezTo>
                    <a:cubicBezTo>
                      <a:pt x="73" y="8"/>
                      <a:pt x="73" y="8"/>
                      <a:pt x="73" y="8"/>
                    </a:cubicBezTo>
                    <a:cubicBezTo>
                      <a:pt x="64" y="17"/>
                      <a:pt x="64" y="17"/>
                      <a:pt x="64" y="17"/>
                    </a:cubicBezTo>
                    <a:cubicBezTo>
                      <a:pt x="61" y="15"/>
                      <a:pt x="55" y="14"/>
                      <a:pt x="52" y="13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40" y="13"/>
                      <a:pt x="40" y="13"/>
                      <a:pt x="40" y="13"/>
                    </a:cubicBezTo>
                    <a:cubicBezTo>
                      <a:pt x="37" y="14"/>
                      <a:pt x="31" y="15"/>
                      <a:pt x="28" y="17"/>
                    </a:cubicBezTo>
                    <a:cubicBezTo>
                      <a:pt x="19" y="8"/>
                      <a:pt x="19" y="8"/>
                      <a:pt x="19" y="8"/>
                    </a:cubicBezTo>
                    <a:cubicBezTo>
                      <a:pt x="8" y="19"/>
                      <a:pt x="8" y="19"/>
                      <a:pt x="8" y="19"/>
                    </a:cubicBezTo>
                    <a:cubicBezTo>
                      <a:pt x="17" y="28"/>
                      <a:pt x="17" y="28"/>
                      <a:pt x="17" y="28"/>
                    </a:cubicBezTo>
                    <a:cubicBezTo>
                      <a:pt x="15" y="31"/>
                      <a:pt x="14" y="37"/>
                      <a:pt x="13" y="40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0" y="52"/>
                      <a:pt x="0" y="52"/>
                      <a:pt x="0" y="52"/>
                    </a:cubicBezTo>
                    <a:cubicBezTo>
                      <a:pt x="13" y="52"/>
                      <a:pt x="13" y="52"/>
                      <a:pt x="13" y="52"/>
                    </a:cubicBezTo>
                    <a:cubicBezTo>
                      <a:pt x="14" y="55"/>
                      <a:pt x="15" y="61"/>
                      <a:pt x="17" y="64"/>
                    </a:cubicBezTo>
                    <a:cubicBezTo>
                      <a:pt x="8" y="73"/>
                      <a:pt x="8" y="73"/>
                      <a:pt x="8" y="73"/>
                    </a:cubicBezTo>
                    <a:cubicBezTo>
                      <a:pt x="19" y="84"/>
                      <a:pt x="19" y="84"/>
                      <a:pt x="19" y="84"/>
                    </a:cubicBezTo>
                    <a:cubicBezTo>
                      <a:pt x="28" y="75"/>
                      <a:pt x="28" y="75"/>
                      <a:pt x="28" y="75"/>
                    </a:cubicBezTo>
                  </a:path>
                </a:pathLst>
              </a:custGeom>
              <a:noFill/>
              <a:ln w="0" cap="rnd">
                <a:solidFill>
                  <a:srgbClr val="F10D0C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23" name="Line 121_1"/>
              <p:cNvSpPr/>
              <p:nvPr/>
            </p:nvSpPr>
            <p:spPr>
              <a:xfrm>
                <a:off x="794880" y="2505960"/>
                <a:ext cx="27000" cy="360"/>
              </a:xfrm>
              <a:prstGeom prst="line">
                <a:avLst/>
              </a:prstGeom>
              <a:ln w="0" cap="rnd">
                <a:solidFill>
                  <a:srgbClr val="F10D0C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24" name="Line 122_1"/>
              <p:cNvSpPr/>
              <p:nvPr/>
            </p:nvSpPr>
            <p:spPr>
              <a:xfrm>
                <a:off x="794880" y="2524320"/>
                <a:ext cx="27000" cy="360"/>
              </a:xfrm>
              <a:prstGeom prst="line">
                <a:avLst/>
              </a:prstGeom>
              <a:ln w="0" cap="rnd">
                <a:solidFill>
                  <a:srgbClr val="F10D0C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25" name="Line 123_1"/>
              <p:cNvSpPr/>
              <p:nvPr/>
            </p:nvSpPr>
            <p:spPr>
              <a:xfrm>
                <a:off x="808560" y="2524320"/>
                <a:ext cx="360" cy="8640"/>
              </a:xfrm>
              <a:prstGeom prst="line">
                <a:avLst/>
              </a:prstGeom>
              <a:ln w="0" cap="rnd">
                <a:solidFill>
                  <a:srgbClr val="F10D0C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26" name="Freeform 124_1"/>
              <p:cNvSpPr/>
              <p:nvPr/>
            </p:nvSpPr>
            <p:spPr>
              <a:xfrm>
                <a:off x="756000" y="2377440"/>
                <a:ext cx="103320" cy="107640"/>
              </a:xfrm>
              <a:custGeom>
                <a:avLst/>
                <a:gdLst/>
                <a:ahLst/>
                <a:cxnLst/>
                <a:rect l="l" t="t" r="r" b="b"/>
                <a:pathLst>
                  <a:path w="46" h="48">
                    <a:moveTo>
                      <a:pt x="46" y="22"/>
                    </a:moveTo>
                    <a:cubicBezTo>
                      <a:pt x="46" y="10"/>
                      <a:pt x="36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ubicBezTo>
                      <a:pt x="0" y="32"/>
                      <a:pt x="7" y="41"/>
                      <a:pt x="17" y="43"/>
                    </a:cubicBezTo>
                    <a:cubicBezTo>
                      <a:pt x="17" y="48"/>
                      <a:pt x="17" y="48"/>
                      <a:pt x="17" y="48"/>
                    </a:cubicBezTo>
                    <a:cubicBezTo>
                      <a:pt x="29" y="48"/>
                      <a:pt x="29" y="48"/>
                      <a:pt x="29" y="48"/>
                    </a:cubicBezTo>
                    <a:cubicBezTo>
                      <a:pt x="29" y="43"/>
                      <a:pt x="29" y="43"/>
                      <a:pt x="29" y="43"/>
                    </a:cubicBezTo>
                    <a:cubicBezTo>
                      <a:pt x="39" y="41"/>
                      <a:pt x="46" y="32"/>
                      <a:pt x="46" y="22"/>
                    </a:cubicBezTo>
                    <a:close/>
                  </a:path>
                </a:pathLst>
              </a:custGeom>
              <a:noFill/>
              <a:ln w="0" cap="rnd">
                <a:solidFill>
                  <a:srgbClr val="F10D0C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</p:grpSp>
      <p:grpSp>
        <p:nvGrpSpPr>
          <p:cNvPr id="327" name="Group 326"/>
          <p:cNvGrpSpPr/>
          <p:nvPr/>
        </p:nvGrpSpPr>
        <p:grpSpPr>
          <a:xfrm>
            <a:off x="703800" y="2825280"/>
            <a:ext cx="2114280" cy="218520"/>
            <a:chOff x="703800" y="2825280"/>
            <a:chExt cx="2114280" cy="218520"/>
          </a:xfrm>
        </p:grpSpPr>
        <p:sp>
          <p:nvSpPr>
            <p:cNvPr id="328" name="TextBox 104"/>
            <p:cNvSpPr/>
            <p:nvPr/>
          </p:nvSpPr>
          <p:spPr>
            <a:xfrm>
              <a:off x="1061280" y="2825280"/>
              <a:ext cx="1756800" cy="212400"/>
            </a:xfrm>
            <a:prstGeom prst="rect">
              <a:avLst/>
            </a:prstGeom>
            <a:noFill/>
            <a:ln w="635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ctr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400" b="0" strike="noStrike" spc="-1">
                  <a:solidFill>
                    <a:srgbClr val="FFFFFF"/>
                  </a:solidFill>
                  <a:latin typeface="Calibri Light"/>
                  <a:ea typeface="DejaVu Sans"/>
                </a:rPr>
                <a:t>Objectives</a:t>
              </a:r>
              <a:endParaRPr lang="en-US" sz="1400" b="0" strike="noStrike" spc="-1">
                <a:latin typeface="Arial"/>
              </a:endParaRPr>
            </a:p>
          </p:txBody>
        </p:sp>
        <p:pic>
          <p:nvPicPr>
            <p:cNvPr id="329" name="Picture 328"/>
            <p:cNvPicPr/>
            <p:nvPr/>
          </p:nvPicPr>
          <p:blipFill>
            <a:blip r:embed="rId3"/>
            <a:stretch/>
          </p:blipFill>
          <p:spPr>
            <a:xfrm>
              <a:off x="703800" y="2834640"/>
              <a:ext cx="209160" cy="20916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330" name="Group 329"/>
          <p:cNvGrpSpPr/>
          <p:nvPr/>
        </p:nvGrpSpPr>
        <p:grpSpPr>
          <a:xfrm>
            <a:off x="740160" y="3327480"/>
            <a:ext cx="2077920" cy="212400"/>
            <a:chOff x="740160" y="3327480"/>
            <a:chExt cx="2077920" cy="212400"/>
          </a:xfrm>
        </p:grpSpPr>
        <p:sp>
          <p:nvSpPr>
            <p:cNvPr id="331" name="TextBox 32"/>
            <p:cNvSpPr/>
            <p:nvPr/>
          </p:nvSpPr>
          <p:spPr>
            <a:xfrm>
              <a:off x="1061280" y="3327480"/>
              <a:ext cx="1756800" cy="212400"/>
            </a:xfrm>
            <a:prstGeom prst="rect">
              <a:avLst/>
            </a:prstGeom>
            <a:noFill/>
            <a:ln w="635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ctr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400" b="1" strike="noStrike" spc="-1">
                  <a:solidFill>
                    <a:srgbClr val="FE011C"/>
                  </a:solidFill>
                  <a:latin typeface="Calibri"/>
                  <a:ea typeface="DejaVu Sans"/>
                </a:rPr>
                <a:t>Features</a:t>
              </a:r>
              <a:endParaRPr lang="en-US" sz="1400" b="0" strike="noStrike" spc="-1">
                <a:latin typeface="Arial"/>
              </a:endParaRPr>
            </a:p>
          </p:txBody>
        </p:sp>
        <p:pic>
          <p:nvPicPr>
            <p:cNvPr id="332" name="Picture 331"/>
            <p:cNvPicPr/>
            <p:nvPr/>
          </p:nvPicPr>
          <p:blipFill>
            <a:blip r:embed="rId4"/>
            <a:stretch/>
          </p:blipFill>
          <p:spPr>
            <a:xfrm>
              <a:off x="740160" y="3337560"/>
              <a:ext cx="145080" cy="20016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333" name="Group 332"/>
          <p:cNvGrpSpPr/>
          <p:nvPr/>
        </p:nvGrpSpPr>
        <p:grpSpPr>
          <a:xfrm>
            <a:off x="703800" y="3830040"/>
            <a:ext cx="2114280" cy="212400"/>
            <a:chOff x="703800" y="3830040"/>
            <a:chExt cx="2114280" cy="212400"/>
          </a:xfrm>
        </p:grpSpPr>
        <p:sp>
          <p:nvSpPr>
            <p:cNvPr id="334" name="TextBox 51"/>
            <p:cNvSpPr/>
            <p:nvPr/>
          </p:nvSpPr>
          <p:spPr>
            <a:xfrm>
              <a:off x="1061280" y="3830040"/>
              <a:ext cx="1756800" cy="212400"/>
            </a:xfrm>
            <a:prstGeom prst="rect">
              <a:avLst/>
            </a:prstGeom>
            <a:noFill/>
            <a:ln w="635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ctr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400" b="0" strike="noStrike" spc="-1">
                  <a:solidFill>
                    <a:srgbClr val="FFFFFF"/>
                  </a:solidFill>
                  <a:latin typeface="Calibri Light"/>
                  <a:ea typeface="DejaVu Sans"/>
                </a:rPr>
                <a:t>Technical Requirements</a:t>
              </a:r>
              <a:endParaRPr lang="en-US" sz="1400" b="0" strike="noStrike" spc="-1">
                <a:latin typeface="Arial"/>
              </a:endParaRPr>
            </a:p>
          </p:txBody>
        </p:sp>
        <p:pic>
          <p:nvPicPr>
            <p:cNvPr id="335" name="Picture 334"/>
            <p:cNvPicPr/>
            <p:nvPr/>
          </p:nvPicPr>
          <p:blipFill>
            <a:blip r:embed="rId5"/>
            <a:stretch/>
          </p:blipFill>
          <p:spPr>
            <a:xfrm>
              <a:off x="703800" y="3831480"/>
              <a:ext cx="209160" cy="20916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336" name="Group 335"/>
          <p:cNvGrpSpPr/>
          <p:nvPr/>
        </p:nvGrpSpPr>
        <p:grpSpPr>
          <a:xfrm>
            <a:off x="722160" y="4332600"/>
            <a:ext cx="2095920" cy="212400"/>
            <a:chOff x="722160" y="4332600"/>
            <a:chExt cx="2095920" cy="212400"/>
          </a:xfrm>
        </p:grpSpPr>
        <p:sp>
          <p:nvSpPr>
            <p:cNvPr id="337" name="TextBox 58_2"/>
            <p:cNvSpPr/>
            <p:nvPr/>
          </p:nvSpPr>
          <p:spPr>
            <a:xfrm>
              <a:off x="1061280" y="4332600"/>
              <a:ext cx="1756800" cy="212400"/>
            </a:xfrm>
            <a:prstGeom prst="rect">
              <a:avLst/>
            </a:prstGeom>
            <a:noFill/>
            <a:ln w="635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ctr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400" b="0" strike="noStrike" spc="-1">
                  <a:solidFill>
                    <a:srgbClr val="FFFFFF"/>
                  </a:solidFill>
                  <a:latin typeface="Calibri Light"/>
                  <a:ea typeface="DejaVu Sans"/>
                </a:rPr>
                <a:t>Timeline</a:t>
              </a:r>
              <a:endParaRPr lang="en-US" sz="1400" b="0" strike="noStrike" spc="-1">
                <a:latin typeface="Arial"/>
              </a:endParaRPr>
            </a:p>
          </p:txBody>
        </p:sp>
        <p:pic>
          <p:nvPicPr>
            <p:cNvPr id="338" name="Picture 337"/>
            <p:cNvPicPr/>
            <p:nvPr/>
          </p:nvPicPr>
          <p:blipFill>
            <a:blip r:embed="rId6"/>
            <a:stretch/>
          </p:blipFill>
          <p:spPr>
            <a:xfrm>
              <a:off x="722160" y="4348080"/>
              <a:ext cx="181800" cy="19080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339" name="Rectangle 338"/>
          <p:cNvSpPr/>
          <p:nvPr/>
        </p:nvSpPr>
        <p:spPr>
          <a:xfrm>
            <a:off x="11658960" y="6400800"/>
            <a:ext cx="227880" cy="345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5</a:t>
            </a:r>
            <a:endParaRPr lang="en-US" sz="1800" b="0" strike="noStrike" spc="-1">
              <a:solidFill>
                <a:srgbClr val="FFFFFF"/>
              </a:solidFill>
              <a:latin typeface="Arial"/>
            </a:endParaRPr>
          </a:p>
        </p:txBody>
      </p:sp>
      <p:grpSp>
        <p:nvGrpSpPr>
          <p:cNvPr id="115" name="Group 63"/>
          <p:cNvGrpSpPr/>
          <p:nvPr/>
        </p:nvGrpSpPr>
        <p:grpSpPr>
          <a:xfrm>
            <a:off x="5899680" y="1734120"/>
            <a:ext cx="432000" cy="432360"/>
            <a:chOff x="8785440" y="4587840"/>
            <a:chExt cx="432000" cy="432360"/>
          </a:xfrm>
        </p:grpSpPr>
        <p:sp>
          <p:nvSpPr>
            <p:cNvPr id="116" name="Oval 64"/>
            <p:cNvSpPr/>
            <p:nvPr/>
          </p:nvSpPr>
          <p:spPr>
            <a:xfrm>
              <a:off x="8879040" y="4815360"/>
              <a:ext cx="110880" cy="111240"/>
            </a:xfrm>
            <a:prstGeom prst="ellipse">
              <a:avLst/>
            </a:prstGeom>
            <a:noFill/>
            <a:ln w="1905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7" name="Oval 65"/>
            <p:cNvSpPr/>
            <p:nvPr/>
          </p:nvSpPr>
          <p:spPr>
            <a:xfrm>
              <a:off x="9106560" y="4643640"/>
              <a:ext cx="53280" cy="55080"/>
            </a:xfrm>
            <a:prstGeom prst="ellipse">
              <a:avLst/>
            </a:prstGeom>
            <a:noFill/>
            <a:ln w="1905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8" name="Freeform 66_2"/>
            <p:cNvSpPr/>
            <p:nvPr/>
          </p:nvSpPr>
          <p:spPr>
            <a:xfrm>
              <a:off x="8785440" y="4719600"/>
              <a:ext cx="300600" cy="300600"/>
            </a:xfrm>
            <a:custGeom>
              <a:avLst/>
              <a:gdLst/>
              <a:ahLst/>
              <a:cxnLst/>
              <a:rect l="l" t="t" r="r" b="b"/>
              <a:pathLst>
                <a:path w="64" h="64">
                  <a:moveTo>
                    <a:pt x="58" y="32"/>
                  </a:moveTo>
                  <a:cubicBezTo>
                    <a:pt x="58" y="30"/>
                    <a:pt x="58" y="28"/>
                    <a:pt x="57" y="27"/>
                  </a:cubicBezTo>
                  <a:cubicBezTo>
                    <a:pt x="64" y="23"/>
                    <a:pt x="64" y="23"/>
                    <a:pt x="64" y="23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0" y="13"/>
                    <a:pt x="50" y="13"/>
                    <a:pt x="50" y="13"/>
                  </a:cubicBezTo>
                  <a:cubicBezTo>
                    <a:pt x="47" y="10"/>
                    <a:pt x="44" y="8"/>
                    <a:pt x="40" y="7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0" y="8"/>
                    <a:pt x="17" y="10"/>
                    <a:pt x="15" y="13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7" y="27"/>
                    <a:pt x="7" y="27"/>
                    <a:pt x="7" y="27"/>
                  </a:cubicBezTo>
                  <a:cubicBezTo>
                    <a:pt x="6" y="28"/>
                    <a:pt x="6" y="30"/>
                    <a:pt x="6" y="32"/>
                  </a:cubicBezTo>
                  <a:cubicBezTo>
                    <a:pt x="6" y="34"/>
                    <a:pt x="6" y="36"/>
                    <a:pt x="7" y="37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8" y="55"/>
                    <a:pt x="8" y="55"/>
                    <a:pt x="8" y="55"/>
                  </a:cubicBezTo>
                  <a:cubicBezTo>
                    <a:pt x="15" y="51"/>
                    <a:pt x="15" y="51"/>
                    <a:pt x="15" y="51"/>
                  </a:cubicBezTo>
                  <a:cubicBezTo>
                    <a:pt x="17" y="54"/>
                    <a:pt x="20" y="56"/>
                    <a:pt x="24" y="57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40" y="64"/>
                    <a:pt x="40" y="64"/>
                    <a:pt x="40" y="64"/>
                  </a:cubicBezTo>
                  <a:cubicBezTo>
                    <a:pt x="40" y="57"/>
                    <a:pt x="40" y="57"/>
                    <a:pt x="40" y="57"/>
                  </a:cubicBezTo>
                  <a:cubicBezTo>
                    <a:pt x="44" y="56"/>
                    <a:pt x="47" y="54"/>
                    <a:pt x="50" y="51"/>
                  </a:cubicBezTo>
                  <a:cubicBezTo>
                    <a:pt x="56" y="55"/>
                    <a:pt x="56" y="55"/>
                    <a:pt x="56" y="55"/>
                  </a:cubicBezTo>
                  <a:cubicBezTo>
                    <a:pt x="64" y="41"/>
                    <a:pt x="64" y="41"/>
                    <a:pt x="64" y="41"/>
                  </a:cubicBezTo>
                  <a:cubicBezTo>
                    <a:pt x="57" y="37"/>
                    <a:pt x="57" y="37"/>
                    <a:pt x="57" y="37"/>
                  </a:cubicBezTo>
                  <a:cubicBezTo>
                    <a:pt x="58" y="36"/>
                    <a:pt x="58" y="34"/>
                    <a:pt x="58" y="32"/>
                  </a:cubicBez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9" name="Freeform 67"/>
            <p:cNvSpPr/>
            <p:nvPr/>
          </p:nvSpPr>
          <p:spPr>
            <a:xfrm>
              <a:off x="9050760" y="4587840"/>
              <a:ext cx="166680" cy="166680"/>
            </a:xfrm>
            <a:custGeom>
              <a:avLst/>
              <a:gdLst/>
              <a:ahLst/>
              <a:cxnLst/>
              <a:rect l="l" t="t" r="r" b="b"/>
              <a:pathLst>
                <a:path w="36" h="36">
                  <a:moveTo>
                    <a:pt x="32" y="18"/>
                  </a:moveTo>
                  <a:cubicBezTo>
                    <a:pt x="32" y="17"/>
                    <a:pt x="32" y="16"/>
                    <a:pt x="32" y="15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32" y="6"/>
                    <a:pt x="32" y="6"/>
                    <a:pt x="32" y="6"/>
                  </a:cubicBezTo>
                  <a:cubicBezTo>
                    <a:pt x="28" y="8"/>
                    <a:pt x="28" y="8"/>
                    <a:pt x="28" y="8"/>
                  </a:cubicBezTo>
                  <a:cubicBezTo>
                    <a:pt x="26" y="6"/>
                    <a:pt x="24" y="5"/>
                    <a:pt x="22" y="5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2" y="5"/>
                    <a:pt x="10" y="6"/>
                    <a:pt x="9" y="8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4" y="16"/>
                    <a:pt x="4" y="17"/>
                    <a:pt x="4" y="18"/>
                  </a:cubicBezTo>
                  <a:cubicBezTo>
                    <a:pt x="4" y="19"/>
                    <a:pt x="4" y="20"/>
                    <a:pt x="4" y="21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10" y="30"/>
                    <a:pt x="12" y="31"/>
                    <a:pt x="14" y="31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22" y="36"/>
                    <a:pt x="22" y="36"/>
                    <a:pt x="22" y="36"/>
                  </a:cubicBezTo>
                  <a:cubicBezTo>
                    <a:pt x="22" y="31"/>
                    <a:pt x="22" y="31"/>
                    <a:pt x="22" y="31"/>
                  </a:cubicBezTo>
                  <a:cubicBezTo>
                    <a:pt x="24" y="31"/>
                    <a:pt x="26" y="30"/>
                    <a:pt x="28" y="28"/>
                  </a:cubicBezTo>
                  <a:cubicBezTo>
                    <a:pt x="32" y="30"/>
                    <a:pt x="32" y="30"/>
                    <a:pt x="32" y="30"/>
                  </a:cubicBezTo>
                  <a:cubicBezTo>
                    <a:pt x="36" y="24"/>
                    <a:pt x="36" y="24"/>
                    <a:pt x="36" y="24"/>
                  </a:cubicBezTo>
                  <a:cubicBezTo>
                    <a:pt x="32" y="21"/>
                    <a:pt x="32" y="21"/>
                    <a:pt x="32" y="21"/>
                  </a:cubicBezTo>
                  <a:cubicBezTo>
                    <a:pt x="32" y="20"/>
                    <a:pt x="32" y="19"/>
                    <a:pt x="32" y="18"/>
                  </a:cubicBez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Oval 7"/>
          <p:cNvSpPr/>
          <p:nvPr/>
        </p:nvSpPr>
        <p:spPr>
          <a:xfrm>
            <a:off x="6882840" y="2599560"/>
            <a:ext cx="1515600" cy="1515960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1" name="Rectangle 2_0"/>
          <p:cNvSpPr/>
          <p:nvPr/>
        </p:nvSpPr>
        <p:spPr>
          <a:xfrm>
            <a:off x="360" y="0"/>
            <a:ext cx="2837880" cy="6854400"/>
          </a:xfrm>
          <a:prstGeom prst="rect">
            <a:avLst/>
          </a:prstGeom>
          <a:gradFill rotWithShape="0">
            <a:gsLst>
              <a:gs pos="0">
                <a:srgbClr val="172041"/>
              </a:gs>
              <a:gs pos="100000">
                <a:srgbClr val="172041">
                  <a:alpha val="0"/>
                </a:srgbClr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 dirty="0"/>
          </a:p>
        </p:txBody>
      </p:sp>
      <p:grpSp>
        <p:nvGrpSpPr>
          <p:cNvPr id="342" name="Group 3_0"/>
          <p:cNvGrpSpPr/>
          <p:nvPr/>
        </p:nvGrpSpPr>
        <p:grpSpPr>
          <a:xfrm>
            <a:off x="375120" y="3553200"/>
            <a:ext cx="2462400" cy="761760"/>
            <a:chOff x="375120" y="3553200"/>
            <a:chExt cx="2462400" cy="761760"/>
          </a:xfrm>
        </p:grpSpPr>
        <p:sp>
          <p:nvSpPr>
            <p:cNvPr id="343" name="Rectangle: Top Corners Rounded 4_0"/>
            <p:cNvSpPr/>
            <p:nvPr/>
          </p:nvSpPr>
          <p:spPr>
            <a:xfrm rot="16200000">
              <a:off x="1358280" y="2709360"/>
              <a:ext cx="495000" cy="246168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090E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44" name="Freeform 95_0"/>
            <p:cNvSpPr/>
            <p:nvPr/>
          </p:nvSpPr>
          <p:spPr>
            <a:xfrm>
              <a:off x="2702880" y="3553200"/>
              <a:ext cx="134640" cy="134280"/>
            </a:xfrm>
            <a:custGeom>
              <a:avLst/>
              <a:gdLst/>
              <a:ahLst/>
              <a:cxnLst/>
              <a:rect l="l" t="t" r="r" b="b"/>
              <a:pathLst>
                <a:path w="610" h="608">
                  <a:moveTo>
                    <a:pt x="610" y="0"/>
                  </a:moveTo>
                  <a:cubicBezTo>
                    <a:pt x="610" y="608"/>
                    <a:pt x="610" y="608"/>
                    <a:pt x="610" y="608"/>
                  </a:cubicBezTo>
                  <a:cubicBezTo>
                    <a:pt x="0" y="608"/>
                    <a:pt x="0" y="608"/>
                    <a:pt x="0" y="608"/>
                  </a:cubicBezTo>
                  <a:cubicBezTo>
                    <a:pt x="0" y="607"/>
                    <a:pt x="0" y="607"/>
                    <a:pt x="0" y="607"/>
                  </a:cubicBezTo>
                  <a:cubicBezTo>
                    <a:pt x="291" y="519"/>
                    <a:pt x="521" y="290"/>
                    <a:pt x="610" y="0"/>
                  </a:cubicBezTo>
                  <a:close/>
                </a:path>
              </a:pathLst>
            </a:custGeom>
            <a:solidFill>
              <a:srgbClr val="090E21"/>
            </a:solidFill>
            <a:ln w="1587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5" name="Freeform 95_1"/>
            <p:cNvSpPr/>
            <p:nvPr/>
          </p:nvSpPr>
          <p:spPr>
            <a:xfrm flipV="1">
              <a:off x="2702880" y="4180320"/>
              <a:ext cx="134640" cy="134280"/>
            </a:xfrm>
            <a:custGeom>
              <a:avLst/>
              <a:gdLst/>
              <a:ahLst/>
              <a:cxnLst/>
              <a:rect l="l" t="t" r="r" b="b"/>
              <a:pathLst>
                <a:path w="610" h="608">
                  <a:moveTo>
                    <a:pt x="610" y="0"/>
                  </a:moveTo>
                  <a:cubicBezTo>
                    <a:pt x="610" y="608"/>
                    <a:pt x="610" y="608"/>
                    <a:pt x="610" y="608"/>
                  </a:cubicBezTo>
                  <a:cubicBezTo>
                    <a:pt x="0" y="608"/>
                    <a:pt x="0" y="608"/>
                    <a:pt x="0" y="608"/>
                  </a:cubicBezTo>
                  <a:cubicBezTo>
                    <a:pt x="0" y="607"/>
                    <a:pt x="0" y="607"/>
                    <a:pt x="0" y="607"/>
                  </a:cubicBezTo>
                  <a:cubicBezTo>
                    <a:pt x="291" y="519"/>
                    <a:pt x="521" y="290"/>
                    <a:pt x="610" y="0"/>
                  </a:cubicBezTo>
                  <a:close/>
                </a:path>
              </a:pathLst>
            </a:custGeom>
            <a:solidFill>
              <a:srgbClr val="090E21"/>
            </a:solidFill>
            <a:ln w="1587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346" name="TextBox 7_0"/>
          <p:cNvSpPr/>
          <p:nvPr/>
        </p:nvSpPr>
        <p:spPr>
          <a:xfrm>
            <a:off x="705960" y="1305360"/>
            <a:ext cx="2108520" cy="212760"/>
          </a:xfrm>
          <a:prstGeom prst="rect">
            <a:avLst/>
          </a:prstGeom>
          <a:noFill/>
          <a:ln w="635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1" strike="noStrike" spc="574">
                <a:solidFill>
                  <a:srgbClr val="FFFFFF"/>
                </a:solidFill>
                <a:latin typeface="Calibri"/>
                <a:ea typeface="DejaVu Sans"/>
              </a:rPr>
              <a:t>SCHOLA</a:t>
            </a:r>
            <a:endParaRPr lang="en-US" sz="1400" b="0" strike="noStrike" spc="-1">
              <a:latin typeface="Arial"/>
            </a:endParaRPr>
          </a:p>
        </p:txBody>
      </p:sp>
      <p:grpSp>
        <p:nvGrpSpPr>
          <p:cNvPr id="347" name="Group 346"/>
          <p:cNvGrpSpPr/>
          <p:nvPr/>
        </p:nvGrpSpPr>
        <p:grpSpPr>
          <a:xfrm>
            <a:off x="712800" y="1820520"/>
            <a:ext cx="2105280" cy="218880"/>
            <a:chOff x="712800" y="1820520"/>
            <a:chExt cx="2105280" cy="218880"/>
          </a:xfrm>
        </p:grpSpPr>
        <p:sp>
          <p:nvSpPr>
            <p:cNvPr id="348" name="TextBox 2069"/>
            <p:cNvSpPr/>
            <p:nvPr/>
          </p:nvSpPr>
          <p:spPr>
            <a:xfrm>
              <a:off x="1061280" y="1820520"/>
              <a:ext cx="1756800" cy="212400"/>
            </a:xfrm>
            <a:prstGeom prst="rect">
              <a:avLst/>
            </a:prstGeom>
            <a:noFill/>
            <a:ln w="635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ctr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400" b="0" strike="noStrike" spc="-1">
                  <a:solidFill>
                    <a:srgbClr val="FFFFFF"/>
                  </a:solidFill>
                  <a:latin typeface="Calibri Light"/>
                  <a:ea typeface="DejaVu Sans"/>
                </a:rPr>
                <a:t>Our Team</a:t>
              </a:r>
              <a:endParaRPr lang="en-US" sz="1400" b="0" strike="noStrike" spc="-1">
                <a:latin typeface="Arial"/>
              </a:endParaRPr>
            </a:p>
          </p:txBody>
        </p:sp>
        <p:grpSp>
          <p:nvGrpSpPr>
            <p:cNvPr id="349" name="Group 2085_1"/>
            <p:cNvGrpSpPr/>
            <p:nvPr/>
          </p:nvGrpSpPr>
          <p:grpSpPr>
            <a:xfrm>
              <a:off x="712800" y="1829160"/>
              <a:ext cx="211320" cy="210240"/>
              <a:chOff x="712800" y="1829160"/>
              <a:chExt cx="211320" cy="210240"/>
            </a:xfrm>
          </p:grpSpPr>
          <p:sp>
            <p:nvSpPr>
              <p:cNvPr id="350" name="Freeform 46_1"/>
              <p:cNvSpPr/>
              <p:nvPr/>
            </p:nvSpPr>
            <p:spPr>
              <a:xfrm>
                <a:off x="712800" y="1829160"/>
                <a:ext cx="211320" cy="179280"/>
              </a:xfrm>
              <a:custGeom>
                <a:avLst/>
                <a:gdLst/>
                <a:ahLst/>
                <a:cxnLst/>
                <a:rect l="l" t="t" r="r" b="b"/>
                <a:pathLst>
                  <a:path w="96" h="82">
                    <a:moveTo>
                      <a:pt x="15" y="82"/>
                    </a:moveTo>
                    <a:cubicBezTo>
                      <a:pt x="15" y="82"/>
                      <a:pt x="14" y="82"/>
                      <a:pt x="14" y="82"/>
                    </a:cubicBezTo>
                    <a:cubicBezTo>
                      <a:pt x="5" y="73"/>
                      <a:pt x="0" y="61"/>
                      <a:pt x="0" y="48"/>
                    </a:cubicBezTo>
                    <a:cubicBezTo>
                      <a:pt x="0" y="22"/>
                      <a:pt x="22" y="0"/>
                      <a:pt x="48" y="0"/>
                    </a:cubicBezTo>
                    <a:cubicBezTo>
                      <a:pt x="74" y="0"/>
                      <a:pt x="96" y="22"/>
                      <a:pt x="96" y="48"/>
                    </a:cubicBezTo>
                    <a:cubicBezTo>
                      <a:pt x="96" y="61"/>
                      <a:pt x="91" y="73"/>
                      <a:pt x="82" y="82"/>
                    </a:cubicBezTo>
                    <a:cubicBezTo>
                      <a:pt x="81" y="82"/>
                      <a:pt x="80" y="82"/>
                      <a:pt x="80" y="82"/>
                    </a:cubicBezTo>
                    <a:cubicBezTo>
                      <a:pt x="76" y="79"/>
                      <a:pt x="69" y="77"/>
                      <a:pt x="62" y="74"/>
                    </a:cubicBezTo>
                    <a:cubicBezTo>
                      <a:pt x="60" y="73"/>
                      <a:pt x="57" y="73"/>
                      <a:pt x="55" y="72"/>
                    </a:cubicBezTo>
                    <a:cubicBezTo>
                      <a:pt x="55" y="72"/>
                      <a:pt x="54" y="71"/>
                      <a:pt x="54" y="70"/>
                    </a:cubicBezTo>
                    <a:cubicBezTo>
                      <a:pt x="54" y="60"/>
                      <a:pt x="54" y="60"/>
                      <a:pt x="54" y="60"/>
                    </a:cubicBezTo>
                    <a:cubicBezTo>
                      <a:pt x="54" y="59"/>
                      <a:pt x="55" y="58"/>
                      <a:pt x="55" y="58"/>
                    </a:cubicBezTo>
                    <a:cubicBezTo>
                      <a:pt x="56" y="58"/>
                      <a:pt x="60" y="56"/>
                      <a:pt x="60" y="48"/>
                    </a:cubicBezTo>
                    <a:cubicBezTo>
                      <a:pt x="60" y="47"/>
                      <a:pt x="61" y="46"/>
                      <a:pt x="62" y="46"/>
                    </a:cubicBezTo>
                    <a:cubicBezTo>
                      <a:pt x="62" y="46"/>
                      <a:pt x="62" y="45"/>
                      <a:pt x="62" y="44"/>
                    </a:cubicBezTo>
                    <a:cubicBezTo>
                      <a:pt x="62" y="43"/>
                      <a:pt x="62" y="42"/>
                      <a:pt x="62" y="42"/>
                    </a:cubicBezTo>
                    <a:cubicBezTo>
                      <a:pt x="61" y="42"/>
                      <a:pt x="60" y="41"/>
                      <a:pt x="60" y="40"/>
                    </a:cubicBezTo>
                    <a:cubicBezTo>
                      <a:pt x="60" y="39"/>
                      <a:pt x="60" y="39"/>
                      <a:pt x="61" y="38"/>
                    </a:cubicBezTo>
                    <a:cubicBezTo>
                      <a:pt x="61" y="35"/>
                      <a:pt x="63" y="30"/>
                      <a:pt x="62" y="26"/>
                    </a:cubicBezTo>
                    <a:cubicBezTo>
                      <a:pt x="61" y="24"/>
                      <a:pt x="57" y="22"/>
                      <a:pt x="51" y="22"/>
                    </a:cubicBezTo>
                    <a:cubicBezTo>
                      <a:pt x="45" y="22"/>
                      <a:pt x="41" y="24"/>
                      <a:pt x="40" y="26"/>
                    </a:cubicBezTo>
                    <a:cubicBezTo>
                      <a:pt x="40" y="28"/>
                      <a:pt x="39" y="28"/>
                      <a:pt x="38" y="28"/>
                    </a:cubicBezTo>
                    <a:cubicBezTo>
                      <a:pt x="37" y="28"/>
                      <a:pt x="35" y="28"/>
                      <a:pt x="35" y="28"/>
                    </a:cubicBezTo>
                    <a:cubicBezTo>
                      <a:pt x="33" y="30"/>
                      <a:pt x="35" y="36"/>
                      <a:pt x="36" y="38"/>
                    </a:cubicBezTo>
                    <a:cubicBezTo>
                      <a:pt x="36" y="39"/>
                      <a:pt x="36" y="40"/>
                      <a:pt x="36" y="40"/>
                    </a:cubicBezTo>
                    <a:cubicBezTo>
                      <a:pt x="36" y="41"/>
                      <a:pt x="35" y="42"/>
                      <a:pt x="34" y="42"/>
                    </a:cubicBezTo>
                    <a:cubicBezTo>
                      <a:pt x="34" y="42"/>
                      <a:pt x="34" y="43"/>
                      <a:pt x="34" y="44"/>
                    </a:cubicBezTo>
                    <a:cubicBezTo>
                      <a:pt x="34" y="45"/>
                      <a:pt x="34" y="46"/>
                      <a:pt x="34" y="46"/>
                    </a:cubicBezTo>
                    <a:cubicBezTo>
                      <a:pt x="35" y="46"/>
                      <a:pt x="36" y="47"/>
                      <a:pt x="36" y="48"/>
                    </a:cubicBezTo>
                    <a:cubicBezTo>
                      <a:pt x="36" y="56"/>
                      <a:pt x="40" y="58"/>
                      <a:pt x="41" y="58"/>
                    </a:cubicBezTo>
                    <a:cubicBezTo>
                      <a:pt x="41" y="58"/>
                      <a:pt x="42" y="59"/>
                      <a:pt x="42" y="60"/>
                    </a:cubicBezTo>
                    <a:cubicBezTo>
                      <a:pt x="42" y="70"/>
                      <a:pt x="42" y="70"/>
                      <a:pt x="42" y="70"/>
                    </a:cubicBezTo>
                    <a:cubicBezTo>
                      <a:pt x="42" y="71"/>
                      <a:pt x="41" y="72"/>
                      <a:pt x="41" y="72"/>
                    </a:cubicBezTo>
                    <a:cubicBezTo>
                      <a:pt x="39" y="73"/>
                      <a:pt x="37" y="73"/>
                      <a:pt x="35" y="74"/>
                    </a:cubicBezTo>
                    <a:cubicBezTo>
                      <a:pt x="28" y="77"/>
                      <a:pt x="20" y="79"/>
                      <a:pt x="16" y="82"/>
                    </a:cubicBezTo>
                    <a:cubicBezTo>
                      <a:pt x="16" y="82"/>
                      <a:pt x="16" y="82"/>
                      <a:pt x="15" y="82"/>
                    </a:cubicBezTo>
                    <a:close/>
                    <a:moveTo>
                      <a:pt x="48" y="4"/>
                    </a:moveTo>
                    <a:cubicBezTo>
                      <a:pt x="24" y="4"/>
                      <a:pt x="4" y="24"/>
                      <a:pt x="4" y="48"/>
                    </a:cubicBezTo>
                    <a:cubicBezTo>
                      <a:pt x="4" y="59"/>
                      <a:pt x="8" y="70"/>
                      <a:pt x="16" y="78"/>
                    </a:cubicBezTo>
                    <a:cubicBezTo>
                      <a:pt x="20" y="75"/>
                      <a:pt x="27" y="73"/>
                      <a:pt x="33" y="70"/>
                    </a:cubicBezTo>
                    <a:cubicBezTo>
                      <a:pt x="35" y="70"/>
                      <a:pt x="36" y="69"/>
                      <a:pt x="38" y="69"/>
                    </a:cubicBezTo>
                    <a:cubicBezTo>
                      <a:pt x="38" y="61"/>
                      <a:pt x="38" y="61"/>
                      <a:pt x="38" y="61"/>
                    </a:cubicBezTo>
                    <a:cubicBezTo>
                      <a:pt x="36" y="60"/>
                      <a:pt x="32" y="57"/>
                      <a:pt x="32" y="49"/>
                    </a:cubicBezTo>
                    <a:cubicBezTo>
                      <a:pt x="30" y="49"/>
                      <a:pt x="30" y="47"/>
                      <a:pt x="30" y="44"/>
                    </a:cubicBezTo>
                    <a:cubicBezTo>
                      <a:pt x="30" y="42"/>
                      <a:pt x="30" y="40"/>
                      <a:pt x="32" y="39"/>
                    </a:cubicBezTo>
                    <a:cubicBezTo>
                      <a:pt x="31" y="35"/>
                      <a:pt x="29" y="29"/>
                      <a:pt x="32" y="26"/>
                    </a:cubicBezTo>
                    <a:cubicBezTo>
                      <a:pt x="33" y="24"/>
                      <a:pt x="35" y="24"/>
                      <a:pt x="37" y="24"/>
                    </a:cubicBezTo>
                    <a:cubicBezTo>
                      <a:pt x="39" y="20"/>
                      <a:pt x="46" y="18"/>
                      <a:pt x="51" y="18"/>
                    </a:cubicBezTo>
                    <a:cubicBezTo>
                      <a:pt x="57" y="18"/>
                      <a:pt x="65" y="20"/>
                      <a:pt x="66" y="26"/>
                    </a:cubicBezTo>
                    <a:cubicBezTo>
                      <a:pt x="67" y="30"/>
                      <a:pt x="65" y="36"/>
                      <a:pt x="64" y="39"/>
                    </a:cubicBezTo>
                    <a:cubicBezTo>
                      <a:pt x="66" y="40"/>
                      <a:pt x="66" y="42"/>
                      <a:pt x="66" y="44"/>
                    </a:cubicBezTo>
                    <a:cubicBezTo>
                      <a:pt x="66" y="47"/>
                      <a:pt x="66" y="49"/>
                      <a:pt x="64" y="49"/>
                    </a:cubicBezTo>
                    <a:cubicBezTo>
                      <a:pt x="64" y="57"/>
                      <a:pt x="60" y="60"/>
                      <a:pt x="58" y="61"/>
                    </a:cubicBezTo>
                    <a:cubicBezTo>
                      <a:pt x="58" y="69"/>
                      <a:pt x="58" y="69"/>
                      <a:pt x="58" y="69"/>
                    </a:cubicBezTo>
                    <a:cubicBezTo>
                      <a:pt x="60" y="69"/>
                      <a:pt x="61" y="70"/>
                      <a:pt x="63" y="70"/>
                    </a:cubicBezTo>
                    <a:cubicBezTo>
                      <a:pt x="70" y="73"/>
                      <a:pt x="76" y="75"/>
                      <a:pt x="80" y="78"/>
                    </a:cubicBezTo>
                    <a:cubicBezTo>
                      <a:pt x="88" y="70"/>
                      <a:pt x="92" y="59"/>
                      <a:pt x="92" y="48"/>
                    </a:cubicBezTo>
                    <a:cubicBezTo>
                      <a:pt x="92" y="24"/>
                      <a:pt x="72" y="4"/>
                      <a:pt x="48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9010E"/>
                  </a:gs>
                  <a:gs pos="100000">
                    <a:srgbClr val="FE011C"/>
                  </a:gs>
                </a:gsLst>
                <a:lin ang="27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51" name="Freeform 47_1"/>
              <p:cNvSpPr/>
              <p:nvPr/>
            </p:nvSpPr>
            <p:spPr>
              <a:xfrm>
                <a:off x="744120" y="2005560"/>
                <a:ext cx="149040" cy="33840"/>
              </a:xfrm>
              <a:custGeom>
                <a:avLst/>
                <a:gdLst/>
                <a:ahLst/>
                <a:cxnLst/>
                <a:rect l="l" t="t" r="r" b="b"/>
                <a:pathLst>
                  <a:path w="68" h="17">
                    <a:moveTo>
                      <a:pt x="34" y="17"/>
                    </a:moveTo>
                    <a:cubicBezTo>
                      <a:pt x="21" y="17"/>
                      <a:pt x="9" y="12"/>
                      <a:pt x="0" y="3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11" y="8"/>
                      <a:pt x="22" y="13"/>
                      <a:pt x="34" y="13"/>
                    </a:cubicBezTo>
                    <a:cubicBezTo>
                      <a:pt x="46" y="13"/>
                      <a:pt x="57" y="8"/>
                      <a:pt x="65" y="0"/>
                    </a:cubicBezTo>
                    <a:cubicBezTo>
                      <a:pt x="68" y="3"/>
                      <a:pt x="68" y="3"/>
                      <a:pt x="68" y="3"/>
                    </a:cubicBezTo>
                    <a:cubicBezTo>
                      <a:pt x="59" y="12"/>
                      <a:pt x="47" y="17"/>
                      <a:pt x="34" y="17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9010E"/>
                  </a:gs>
                  <a:gs pos="100000">
                    <a:srgbClr val="FE011C"/>
                  </a:gs>
                </a:gsLst>
                <a:lin ang="27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</p:grpSp>
      <p:grpSp>
        <p:nvGrpSpPr>
          <p:cNvPr id="352" name="Group 62_2"/>
          <p:cNvGrpSpPr/>
          <p:nvPr/>
        </p:nvGrpSpPr>
        <p:grpSpPr>
          <a:xfrm>
            <a:off x="716400" y="4833638"/>
            <a:ext cx="2101680" cy="215444"/>
            <a:chOff x="716400" y="4833638"/>
            <a:chExt cx="2101680" cy="215444"/>
          </a:xfrm>
        </p:grpSpPr>
        <p:sp>
          <p:nvSpPr>
            <p:cNvPr id="353" name="TextBox 63_2"/>
            <p:cNvSpPr/>
            <p:nvPr/>
          </p:nvSpPr>
          <p:spPr>
            <a:xfrm>
              <a:off x="1061280" y="4833638"/>
              <a:ext cx="1756800" cy="215444"/>
            </a:xfrm>
            <a:prstGeom prst="rect">
              <a:avLst/>
            </a:prstGeom>
            <a:noFill/>
            <a:ln w="635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ctr">
              <a:spAutoFit/>
            </a:bodyPr>
            <a:lstStyle/>
            <a:p>
              <a:r>
                <a:rPr lang="en-US" sz="1400" b="0" strike="noStrike" spc="-1" dirty="0">
                  <a:solidFill>
                    <a:srgbClr val="FFFFFF"/>
                  </a:solidFill>
                  <a:latin typeface="Calibri Light"/>
                  <a:ea typeface="DejaVu Sans"/>
                </a:rPr>
                <a:t>ERD &amp; SQL</a:t>
              </a:r>
              <a:endParaRPr lang="en-US" sz="1400" b="0" strike="noStrike" spc="-1" dirty="0">
                <a:latin typeface="Arial"/>
              </a:endParaRPr>
            </a:p>
          </p:txBody>
        </p:sp>
        <p:grpSp>
          <p:nvGrpSpPr>
            <p:cNvPr id="354" name="Group 64_2"/>
            <p:cNvGrpSpPr/>
            <p:nvPr/>
          </p:nvGrpSpPr>
          <p:grpSpPr>
            <a:xfrm>
              <a:off x="716400" y="4845240"/>
              <a:ext cx="190800" cy="190800"/>
              <a:chOff x="716400" y="4845240"/>
              <a:chExt cx="190800" cy="190800"/>
            </a:xfrm>
          </p:grpSpPr>
          <p:sp>
            <p:nvSpPr>
              <p:cNvPr id="355" name="Freeform 82_2"/>
              <p:cNvSpPr/>
              <p:nvPr/>
            </p:nvSpPr>
            <p:spPr>
              <a:xfrm>
                <a:off x="716400" y="4845240"/>
                <a:ext cx="190800" cy="190800"/>
              </a:xfrm>
              <a:custGeom>
                <a:avLst/>
                <a:gdLst/>
                <a:ahLst/>
                <a:cxnLst/>
                <a:rect l="l" t="t" r="r" b="b"/>
                <a:pathLst>
                  <a:path w="92" h="92">
                    <a:moveTo>
                      <a:pt x="46" y="92"/>
                    </a:moveTo>
                    <a:cubicBezTo>
                      <a:pt x="21" y="92"/>
                      <a:pt x="0" y="71"/>
                      <a:pt x="0" y="46"/>
                    </a:cubicBezTo>
                    <a:cubicBezTo>
                      <a:pt x="0" y="21"/>
                      <a:pt x="21" y="0"/>
                      <a:pt x="46" y="0"/>
                    </a:cubicBezTo>
                    <a:cubicBezTo>
                      <a:pt x="71" y="0"/>
                      <a:pt x="92" y="21"/>
                      <a:pt x="92" y="46"/>
                    </a:cubicBezTo>
                    <a:cubicBezTo>
                      <a:pt x="92" y="71"/>
                      <a:pt x="71" y="92"/>
                      <a:pt x="46" y="92"/>
                    </a:cubicBezTo>
                    <a:close/>
                    <a:moveTo>
                      <a:pt x="46" y="4"/>
                    </a:moveTo>
                    <a:cubicBezTo>
                      <a:pt x="23" y="4"/>
                      <a:pt x="4" y="23"/>
                      <a:pt x="4" y="46"/>
                    </a:cubicBezTo>
                    <a:cubicBezTo>
                      <a:pt x="4" y="69"/>
                      <a:pt x="23" y="88"/>
                      <a:pt x="46" y="88"/>
                    </a:cubicBezTo>
                    <a:cubicBezTo>
                      <a:pt x="69" y="88"/>
                      <a:pt x="88" y="69"/>
                      <a:pt x="88" y="46"/>
                    </a:cubicBezTo>
                    <a:cubicBezTo>
                      <a:pt x="88" y="23"/>
                      <a:pt x="69" y="4"/>
                      <a:pt x="46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9010E"/>
                  </a:gs>
                  <a:gs pos="100000">
                    <a:srgbClr val="FE011C"/>
                  </a:gs>
                </a:gsLst>
                <a:lin ang="27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56" name="Freeform 83_2"/>
              <p:cNvSpPr/>
              <p:nvPr/>
            </p:nvSpPr>
            <p:spPr>
              <a:xfrm>
                <a:off x="783720" y="4892040"/>
                <a:ext cx="56160" cy="81000"/>
              </a:xfrm>
              <a:custGeom>
                <a:avLst/>
                <a:gdLst/>
                <a:ahLst/>
                <a:cxnLst/>
                <a:rect l="l" t="t" r="r" b="b"/>
                <a:pathLst>
                  <a:path w="28" h="40">
                    <a:moveTo>
                      <a:pt x="14" y="40"/>
                    </a:moveTo>
                    <a:cubicBezTo>
                      <a:pt x="13" y="40"/>
                      <a:pt x="12" y="39"/>
                      <a:pt x="12" y="38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12" y="25"/>
                      <a:pt x="13" y="24"/>
                      <a:pt x="14" y="24"/>
                    </a:cubicBezTo>
                    <a:cubicBezTo>
                      <a:pt x="20" y="24"/>
                      <a:pt x="24" y="20"/>
                      <a:pt x="24" y="14"/>
                    </a:cubicBezTo>
                    <a:cubicBezTo>
                      <a:pt x="24" y="8"/>
                      <a:pt x="20" y="4"/>
                      <a:pt x="14" y="4"/>
                    </a:cubicBezTo>
                    <a:cubicBezTo>
                      <a:pt x="8" y="4"/>
                      <a:pt x="4" y="8"/>
                      <a:pt x="4" y="14"/>
                    </a:cubicBezTo>
                    <a:cubicBezTo>
                      <a:pt x="4" y="15"/>
                      <a:pt x="3" y="16"/>
                      <a:pt x="2" y="16"/>
                    </a:cubicBezTo>
                    <a:cubicBezTo>
                      <a:pt x="1" y="16"/>
                      <a:pt x="0" y="15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ubicBezTo>
                      <a:pt x="28" y="21"/>
                      <a:pt x="23" y="27"/>
                      <a:pt x="16" y="28"/>
                    </a:cubicBezTo>
                    <a:cubicBezTo>
                      <a:pt x="16" y="38"/>
                      <a:pt x="16" y="38"/>
                      <a:pt x="16" y="38"/>
                    </a:cubicBezTo>
                    <a:cubicBezTo>
                      <a:pt x="16" y="39"/>
                      <a:pt x="15" y="40"/>
                      <a:pt x="14" y="40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9010E"/>
                  </a:gs>
                  <a:gs pos="100000">
                    <a:srgbClr val="FE011C"/>
                  </a:gs>
                </a:gsLst>
                <a:lin ang="27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57" name="Oval 84_2"/>
              <p:cNvSpPr/>
              <p:nvPr/>
            </p:nvSpPr>
            <p:spPr>
              <a:xfrm>
                <a:off x="805320" y="4984200"/>
                <a:ext cx="12960" cy="13680"/>
              </a:xfrm>
              <a:prstGeom prst="ellipse">
                <a:avLst/>
              </a:prstGeom>
              <a:gradFill rotWithShape="0">
                <a:gsLst>
                  <a:gs pos="0">
                    <a:srgbClr val="89010E"/>
                  </a:gs>
                  <a:gs pos="100000">
                    <a:srgbClr val="FE011C"/>
                  </a:gs>
                </a:gsLst>
                <a:lin ang="27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</p:grpSp>
      <p:sp>
        <p:nvSpPr>
          <p:cNvPr id="358" name="Oval 11"/>
          <p:cNvSpPr/>
          <p:nvPr/>
        </p:nvSpPr>
        <p:spPr>
          <a:xfrm>
            <a:off x="6405480" y="1859400"/>
            <a:ext cx="633240" cy="633240"/>
          </a:xfrm>
          <a:prstGeom prst="ellipse">
            <a:avLst/>
          </a:prstGeom>
          <a:gradFill rotWithShape="0">
            <a:gsLst>
              <a:gs pos="0">
                <a:srgbClr val="CEDC00"/>
              </a:gs>
              <a:gs pos="100000">
                <a:srgbClr val="F0FF29"/>
              </a:gs>
            </a:gsLst>
            <a:lin ang="5400000"/>
          </a:gradFill>
          <a:ln>
            <a:noFill/>
          </a:ln>
          <a:effectLst>
            <a:outerShdw blurRad="50760" dist="37674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9" name="Oval 12"/>
          <p:cNvSpPr/>
          <p:nvPr/>
        </p:nvSpPr>
        <p:spPr>
          <a:xfrm>
            <a:off x="6405480" y="4164840"/>
            <a:ext cx="633240" cy="633240"/>
          </a:xfrm>
          <a:prstGeom prst="ellipse">
            <a:avLst/>
          </a:prstGeom>
          <a:gradFill rotWithShape="0">
            <a:gsLst>
              <a:gs pos="0">
                <a:srgbClr val="89010E"/>
              </a:gs>
              <a:gs pos="100000">
                <a:srgbClr val="FE011C"/>
              </a:gs>
            </a:gsLst>
            <a:lin ang="2700000"/>
          </a:gradFill>
          <a:ln>
            <a:noFill/>
          </a:ln>
          <a:effectLst>
            <a:outerShdw blurRad="50760" dist="37674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0" name="Oval 13"/>
          <p:cNvSpPr/>
          <p:nvPr/>
        </p:nvSpPr>
        <p:spPr>
          <a:xfrm>
            <a:off x="8258400" y="1859400"/>
            <a:ext cx="633240" cy="633240"/>
          </a:xfrm>
          <a:prstGeom prst="ellipse">
            <a:avLst/>
          </a:prstGeom>
          <a:gradFill rotWithShape="0">
            <a:gsLst>
              <a:gs pos="0">
                <a:srgbClr val="89010E"/>
              </a:gs>
              <a:gs pos="100000">
                <a:srgbClr val="FE011C"/>
              </a:gs>
            </a:gsLst>
            <a:lin ang="2700000"/>
          </a:gradFill>
          <a:ln>
            <a:noFill/>
          </a:ln>
          <a:effectLst>
            <a:outerShdw blurRad="50760" dist="37674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1" name="Oval 14_0"/>
          <p:cNvSpPr/>
          <p:nvPr/>
        </p:nvSpPr>
        <p:spPr>
          <a:xfrm>
            <a:off x="8258400" y="4164840"/>
            <a:ext cx="633240" cy="633240"/>
          </a:xfrm>
          <a:prstGeom prst="ellipse">
            <a:avLst/>
          </a:prstGeom>
          <a:gradFill rotWithShape="0">
            <a:gsLst>
              <a:gs pos="0">
                <a:srgbClr val="CEDC00"/>
              </a:gs>
              <a:gs pos="100000">
                <a:srgbClr val="F0FF29"/>
              </a:gs>
            </a:gsLst>
            <a:lin ang="5400000"/>
          </a:gradFill>
          <a:ln>
            <a:noFill/>
          </a:ln>
          <a:effectLst>
            <a:outerShdw blurRad="50760" dist="37674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62" name="Group 19"/>
          <p:cNvGrpSpPr/>
          <p:nvPr/>
        </p:nvGrpSpPr>
        <p:grpSpPr>
          <a:xfrm>
            <a:off x="6597000" y="2050560"/>
            <a:ext cx="253080" cy="253440"/>
            <a:chOff x="6597000" y="2050560"/>
            <a:chExt cx="253080" cy="253440"/>
          </a:xfrm>
        </p:grpSpPr>
        <p:sp>
          <p:nvSpPr>
            <p:cNvPr id="363" name="Oval 183_0"/>
            <p:cNvSpPr/>
            <p:nvPr/>
          </p:nvSpPr>
          <p:spPr>
            <a:xfrm>
              <a:off x="6597000" y="2050560"/>
              <a:ext cx="172800" cy="173880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64" name="Line 184_0"/>
            <p:cNvSpPr/>
            <p:nvPr/>
          </p:nvSpPr>
          <p:spPr>
            <a:xfrm>
              <a:off x="6747840" y="2202480"/>
              <a:ext cx="102240" cy="101520"/>
            </a:xfrm>
            <a:prstGeom prst="line">
              <a:avLst/>
            </a:prstGeom>
            <a:ln w="12700" cap="rnd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365" name="Group 22"/>
          <p:cNvGrpSpPr/>
          <p:nvPr/>
        </p:nvGrpSpPr>
        <p:grpSpPr>
          <a:xfrm>
            <a:off x="8436960" y="2037960"/>
            <a:ext cx="276120" cy="278640"/>
            <a:chOff x="8436960" y="2037960"/>
            <a:chExt cx="276120" cy="278640"/>
          </a:xfrm>
        </p:grpSpPr>
        <p:sp>
          <p:nvSpPr>
            <p:cNvPr id="366" name="Freeform 120_0"/>
            <p:cNvSpPr/>
            <p:nvPr/>
          </p:nvSpPr>
          <p:spPr>
            <a:xfrm>
              <a:off x="8436960" y="2037960"/>
              <a:ext cx="276120" cy="251640"/>
            </a:xfrm>
            <a:custGeom>
              <a:avLst/>
              <a:gdLst/>
              <a:ahLst/>
              <a:cxnLst/>
              <a:rect l="l" t="t" r="r" b="b"/>
              <a:pathLst>
                <a:path w="92" h="84">
                  <a:moveTo>
                    <a:pt x="64" y="75"/>
                  </a:moveTo>
                  <a:cubicBezTo>
                    <a:pt x="73" y="84"/>
                    <a:pt x="73" y="84"/>
                    <a:pt x="73" y="84"/>
                  </a:cubicBezTo>
                  <a:cubicBezTo>
                    <a:pt x="84" y="73"/>
                    <a:pt x="84" y="73"/>
                    <a:pt x="84" y="73"/>
                  </a:cubicBezTo>
                  <a:cubicBezTo>
                    <a:pt x="75" y="64"/>
                    <a:pt x="75" y="64"/>
                    <a:pt x="75" y="64"/>
                  </a:cubicBezTo>
                  <a:cubicBezTo>
                    <a:pt x="77" y="61"/>
                    <a:pt x="78" y="55"/>
                    <a:pt x="79" y="52"/>
                  </a:cubicBezTo>
                  <a:cubicBezTo>
                    <a:pt x="92" y="52"/>
                    <a:pt x="92" y="52"/>
                    <a:pt x="92" y="52"/>
                  </a:cubicBezTo>
                  <a:cubicBezTo>
                    <a:pt x="92" y="40"/>
                    <a:pt x="92" y="40"/>
                    <a:pt x="92" y="40"/>
                  </a:cubicBezTo>
                  <a:cubicBezTo>
                    <a:pt x="79" y="40"/>
                    <a:pt x="79" y="40"/>
                    <a:pt x="79" y="40"/>
                  </a:cubicBezTo>
                  <a:cubicBezTo>
                    <a:pt x="78" y="37"/>
                    <a:pt x="77" y="31"/>
                    <a:pt x="75" y="28"/>
                  </a:cubicBezTo>
                  <a:cubicBezTo>
                    <a:pt x="84" y="19"/>
                    <a:pt x="84" y="19"/>
                    <a:pt x="84" y="19"/>
                  </a:cubicBezTo>
                  <a:cubicBezTo>
                    <a:pt x="73" y="8"/>
                    <a:pt x="73" y="8"/>
                    <a:pt x="73" y="8"/>
                  </a:cubicBezTo>
                  <a:cubicBezTo>
                    <a:pt x="64" y="17"/>
                    <a:pt x="64" y="17"/>
                    <a:pt x="64" y="17"/>
                  </a:cubicBezTo>
                  <a:cubicBezTo>
                    <a:pt x="61" y="15"/>
                    <a:pt x="55" y="14"/>
                    <a:pt x="52" y="13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0" y="13"/>
                    <a:pt x="40" y="13"/>
                    <a:pt x="40" y="13"/>
                  </a:cubicBezTo>
                  <a:cubicBezTo>
                    <a:pt x="37" y="14"/>
                    <a:pt x="31" y="15"/>
                    <a:pt x="28" y="17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5" y="31"/>
                    <a:pt x="14" y="37"/>
                    <a:pt x="13" y="40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13" y="52"/>
                    <a:pt x="13" y="52"/>
                    <a:pt x="13" y="52"/>
                  </a:cubicBezTo>
                  <a:cubicBezTo>
                    <a:pt x="14" y="55"/>
                    <a:pt x="15" y="61"/>
                    <a:pt x="17" y="64"/>
                  </a:cubicBezTo>
                  <a:cubicBezTo>
                    <a:pt x="8" y="73"/>
                    <a:pt x="8" y="73"/>
                    <a:pt x="8" y="73"/>
                  </a:cubicBezTo>
                  <a:cubicBezTo>
                    <a:pt x="19" y="84"/>
                    <a:pt x="19" y="84"/>
                    <a:pt x="19" y="84"/>
                  </a:cubicBezTo>
                  <a:cubicBezTo>
                    <a:pt x="28" y="75"/>
                    <a:pt x="28" y="75"/>
                    <a:pt x="28" y="75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67" name="Line 121_0"/>
            <p:cNvSpPr/>
            <p:nvPr/>
          </p:nvSpPr>
          <p:spPr>
            <a:xfrm>
              <a:off x="8558280" y="2280600"/>
              <a:ext cx="36000" cy="360"/>
            </a:xfrm>
            <a:prstGeom prst="line">
              <a:avLst/>
            </a:prstGeom>
            <a:ln w="12700" cap="rnd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68" name="Line 122_0"/>
            <p:cNvSpPr/>
            <p:nvPr/>
          </p:nvSpPr>
          <p:spPr>
            <a:xfrm>
              <a:off x="8558280" y="2305080"/>
              <a:ext cx="36000" cy="360"/>
            </a:xfrm>
            <a:prstGeom prst="line">
              <a:avLst/>
            </a:prstGeom>
            <a:ln w="12700" cap="rnd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69" name="Line 123_0"/>
            <p:cNvSpPr/>
            <p:nvPr/>
          </p:nvSpPr>
          <p:spPr>
            <a:xfrm>
              <a:off x="8576280" y="2305080"/>
              <a:ext cx="360" cy="11520"/>
            </a:xfrm>
            <a:prstGeom prst="line">
              <a:avLst/>
            </a:prstGeom>
            <a:ln w="12700" cap="rnd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70" name="Freeform 124_0"/>
            <p:cNvSpPr/>
            <p:nvPr/>
          </p:nvSpPr>
          <p:spPr>
            <a:xfrm>
              <a:off x="8506080" y="2110680"/>
              <a:ext cx="136800" cy="142920"/>
            </a:xfrm>
            <a:custGeom>
              <a:avLst/>
              <a:gdLst/>
              <a:ahLst/>
              <a:cxnLst/>
              <a:rect l="l" t="t" r="r" b="b"/>
              <a:pathLst>
                <a:path w="46" h="48">
                  <a:moveTo>
                    <a:pt x="46" y="22"/>
                  </a:moveTo>
                  <a:cubicBezTo>
                    <a:pt x="46" y="10"/>
                    <a:pt x="36" y="0"/>
                    <a:pt x="23" y="0"/>
                  </a:cubicBezTo>
                  <a:cubicBezTo>
                    <a:pt x="10" y="0"/>
                    <a:pt x="0" y="10"/>
                    <a:pt x="0" y="22"/>
                  </a:cubicBezTo>
                  <a:cubicBezTo>
                    <a:pt x="0" y="32"/>
                    <a:pt x="7" y="41"/>
                    <a:pt x="17" y="43"/>
                  </a:cubicBezTo>
                  <a:cubicBezTo>
                    <a:pt x="17" y="48"/>
                    <a:pt x="17" y="48"/>
                    <a:pt x="17" y="48"/>
                  </a:cubicBezTo>
                  <a:cubicBezTo>
                    <a:pt x="29" y="48"/>
                    <a:pt x="29" y="48"/>
                    <a:pt x="29" y="48"/>
                  </a:cubicBezTo>
                  <a:cubicBezTo>
                    <a:pt x="29" y="43"/>
                    <a:pt x="29" y="43"/>
                    <a:pt x="29" y="43"/>
                  </a:cubicBezTo>
                  <a:cubicBezTo>
                    <a:pt x="39" y="41"/>
                    <a:pt x="46" y="32"/>
                    <a:pt x="46" y="22"/>
                  </a:cubicBez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371" name="Group 28_0"/>
          <p:cNvGrpSpPr/>
          <p:nvPr/>
        </p:nvGrpSpPr>
        <p:grpSpPr>
          <a:xfrm>
            <a:off x="8434440" y="4341240"/>
            <a:ext cx="280800" cy="280800"/>
            <a:chOff x="8434440" y="4341240"/>
            <a:chExt cx="280800" cy="280800"/>
          </a:xfrm>
        </p:grpSpPr>
        <p:sp>
          <p:nvSpPr>
            <p:cNvPr id="372" name="Oval 29"/>
            <p:cNvSpPr/>
            <p:nvPr/>
          </p:nvSpPr>
          <p:spPr>
            <a:xfrm>
              <a:off x="8495640" y="4489560"/>
              <a:ext cx="71280" cy="71280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73" name="Oval 30"/>
            <p:cNvSpPr/>
            <p:nvPr/>
          </p:nvSpPr>
          <p:spPr>
            <a:xfrm>
              <a:off x="8643960" y="4377600"/>
              <a:ext cx="33480" cy="34920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74" name="Freeform 66_4"/>
            <p:cNvSpPr/>
            <p:nvPr/>
          </p:nvSpPr>
          <p:spPr>
            <a:xfrm>
              <a:off x="8434440" y="4426920"/>
              <a:ext cx="195120" cy="195120"/>
            </a:xfrm>
            <a:custGeom>
              <a:avLst/>
              <a:gdLst/>
              <a:ahLst/>
              <a:cxnLst/>
              <a:rect l="l" t="t" r="r" b="b"/>
              <a:pathLst>
                <a:path w="64" h="64">
                  <a:moveTo>
                    <a:pt x="58" y="32"/>
                  </a:moveTo>
                  <a:cubicBezTo>
                    <a:pt x="58" y="30"/>
                    <a:pt x="58" y="28"/>
                    <a:pt x="57" y="27"/>
                  </a:cubicBezTo>
                  <a:cubicBezTo>
                    <a:pt x="64" y="23"/>
                    <a:pt x="64" y="23"/>
                    <a:pt x="64" y="23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0" y="13"/>
                    <a:pt x="50" y="13"/>
                    <a:pt x="50" y="13"/>
                  </a:cubicBezTo>
                  <a:cubicBezTo>
                    <a:pt x="47" y="10"/>
                    <a:pt x="44" y="8"/>
                    <a:pt x="40" y="7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0" y="8"/>
                    <a:pt x="17" y="10"/>
                    <a:pt x="15" y="13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7" y="27"/>
                    <a:pt x="7" y="27"/>
                    <a:pt x="7" y="27"/>
                  </a:cubicBezTo>
                  <a:cubicBezTo>
                    <a:pt x="6" y="28"/>
                    <a:pt x="6" y="30"/>
                    <a:pt x="6" y="32"/>
                  </a:cubicBezTo>
                  <a:cubicBezTo>
                    <a:pt x="6" y="34"/>
                    <a:pt x="6" y="36"/>
                    <a:pt x="7" y="37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8" y="55"/>
                    <a:pt x="8" y="55"/>
                    <a:pt x="8" y="55"/>
                  </a:cubicBezTo>
                  <a:cubicBezTo>
                    <a:pt x="15" y="51"/>
                    <a:pt x="15" y="51"/>
                    <a:pt x="15" y="51"/>
                  </a:cubicBezTo>
                  <a:cubicBezTo>
                    <a:pt x="17" y="54"/>
                    <a:pt x="20" y="56"/>
                    <a:pt x="24" y="57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40" y="64"/>
                    <a:pt x="40" y="64"/>
                    <a:pt x="40" y="64"/>
                  </a:cubicBezTo>
                  <a:cubicBezTo>
                    <a:pt x="40" y="57"/>
                    <a:pt x="40" y="57"/>
                    <a:pt x="40" y="57"/>
                  </a:cubicBezTo>
                  <a:cubicBezTo>
                    <a:pt x="44" y="56"/>
                    <a:pt x="47" y="54"/>
                    <a:pt x="50" y="51"/>
                  </a:cubicBezTo>
                  <a:cubicBezTo>
                    <a:pt x="56" y="55"/>
                    <a:pt x="56" y="55"/>
                    <a:pt x="56" y="55"/>
                  </a:cubicBezTo>
                  <a:cubicBezTo>
                    <a:pt x="64" y="41"/>
                    <a:pt x="64" y="41"/>
                    <a:pt x="64" y="41"/>
                  </a:cubicBezTo>
                  <a:cubicBezTo>
                    <a:pt x="57" y="37"/>
                    <a:pt x="57" y="37"/>
                    <a:pt x="57" y="37"/>
                  </a:cubicBezTo>
                  <a:cubicBezTo>
                    <a:pt x="58" y="36"/>
                    <a:pt x="58" y="34"/>
                    <a:pt x="58" y="32"/>
                  </a:cubicBezTo>
                  <a:close/>
                </a:path>
              </a:pathLst>
            </a:custGeom>
            <a:noFill/>
            <a:ln w="1270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75" name="Freeform 67_0"/>
            <p:cNvSpPr/>
            <p:nvPr/>
          </p:nvSpPr>
          <p:spPr>
            <a:xfrm>
              <a:off x="8607600" y="4341240"/>
              <a:ext cx="107640" cy="107640"/>
            </a:xfrm>
            <a:custGeom>
              <a:avLst/>
              <a:gdLst/>
              <a:ahLst/>
              <a:cxnLst/>
              <a:rect l="l" t="t" r="r" b="b"/>
              <a:pathLst>
                <a:path w="36" h="36">
                  <a:moveTo>
                    <a:pt x="32" y="18"/>
                  </a:moveTo>
                  <a:cubicBezTo>
                    <a:pt x="32" y="17"/>
                    <a:pt x="32" y="16"/>
                    <a:pt x="32" y="15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32" y="6"/>
                    <a:pt x="32" y="6"/>
                    <a:pt x="32" y="6"/>
                  </a:cubicBezTo>
                  <a:cubicBezTo>
                    <a:pt x="28" y="8"/>
                    <a:pt x="28" y="8"/>
                    <a:pt x="28" y="8"/>
                  </a:cubicBezTo>
                  <a:cubicBezTo>
                    <a:pt x="26" y="6"/>
                    <a:pt x="24" y="5"/>
                    <a:pt x="22" y="5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2" y="5"/>
                    <a:pt x="10" y="6"/>
                    <a:pt x="9" y="8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4" y="16"/>
                    <a:pt x="4" y="17"/>
                    <a:pt x="4" y="18"/>
                  </a:cubicBezTo>
                  <a:cubicBezTo>
                    <a:pt x="4" y="19"/>
                    <a:pt x="4" y="20"/>
                    <a:pt x="4" y="21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10" y="30"/>
                    <a:pt x="12" y="31"/>
                    <a:pt x="14" y="31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22" y="36"/>
                    <a:pt x="22" y="36"/>
                    <a:pt x="22" y="36"/>
                  </a:cubicBezTo>
                  <a:cubicBezTo>
                    <a:pt x="22" y="31"/>
                    <a:pt x="22" y="31"/>
                    <a:pt x="22" y="31"/>
                  </a:cubicBezTo>
                  <a:cubicBezTo>
                    <a:pt x="24" y="31"/>
                    <a:pt x="26" y="30"/>
                    <a:pt x="28" y="28"/>
                  </a:cubicBezTo>
                  <a:cubicBezTo>
                    <a:pt x="32" y="30"/>
                    <a:pt x="32" y="30"/>
                    <a:pt x="32" y="30"/>
                  </a:cubicBezTo>
                  <a:cubicBezTo>
                    <a:pt x="36" y="24"/>
                    <a:pt x="36" y="24"/>
                    <a:pt x="36" y="24"/>
                  </a:cubicBezTo>
                  <a:cubicBezTo>
                    <a:pt x="32" y="21"/>
                    <a:pt x="32" y="21"/>
                    <a:pt x="32" y="21"/>
                  </a:cubicBezTo>
                  <a:cubicBezTo>
                    <a:pt x="32" y="20"/>
                    <a:pt x="32" y="19"/>
                    <a:pt x="32" y="18"/>
                  </a:cubicBezTo>
                  <a:close/>
                </a:path>
              </a:pathLst>
            </a:custGeom>
            <a:noFill/>
            <a:ln w="1270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376" name="Group 33_3"/>
          <p:cNvGrpSpPr/>
          <p:nvPr/>
        </p:nvGrpSpPr>
        <p:grpSpPr>
          <a:xfrm>
            <a:off x="6564960" y="4393080"/>
            <a:ext cx="314640" cy="176400"/>
            <a:chOff x="6564960" y="4393080"/>
            <a:chExt cx="314640" cy="176400"/>
          </a:xfrm>
        </p:grpSpPr>
        <p:sp>
          <p:nvSpPr>
            <p:cNvPr id="377" name="Oval 146_0"/>
            <p:cNvSpPr/>
            <p:nvPr/>
          </p:nvSpPr>
          <p:spPr>
            <a:xfrm>
              <a:off x="6564960" y="4393080"/>
              <a:ext cx="314640" cy="176400"/>
            </a:xfrm>
            <a:prstGeom prst="ellipse">
              <a:avLst/>
            </a:prstGeom>
            <a:noFill/>
            <a:ln w="12700" cap="rnd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78" name="Oval 147_0"/>
            <p:cNvSpPr/>
            <p:nvPr/>
          </p:nvSpPr>
          <p:spPr>
            <a:xfrm>
              <a:off x="6668280" y="4426560"/>
              <a:ext cx="108000" cy="108000"/>
            </a:xfrm>
            <a:prstGeom prst="ellipse">
              <a:avLst/>
            </a:prstGeom>
            <a:noFill/>
            <a:ln w="12700" cap="rnd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79" name="Freeform 148_0"/>
            <p:cNvSpPr/>
            <p:nvPr/>
          </p:nvSpPr>
          <p:spPr>
            <a:xfrm>
              <a:off x="6696000" y="4454280"/>
              <a:ext cx="52560" cy="52560"/>
            </a:xfrm>
            <a:custGeom>
              <a:avLst/>
              <a:gdLst/>
              <a:ahLst/>
              <a:cxnLst/>
              <a:rect l="l" t="t" r="r" b="b"/>
              <a:pathLst>
                <a:path w="16" h="16">
                  <a:moveTo>
                    <a:pt x="8" y="0"/>
                  </a:moveTo>
                  <a:cubicBezTo>
                    <a:pt x="12" y="0"/>
                    <a:pt x="16" y="4"/>
                    <a:pt x="16" y="8"/>
                  </a:cubicBezTo>
                  <a:cubicBezTo>
                    <a:pt x="16" y="12"/>
                    <a:pt x="12" y="16"/>
                    <a:pt x="8" y="16"/>
                  </a:cubicBezTo>
                  <a:cubicBezTo>
                    <a:pt x="4" y="16"/>
                    <a:pt x="0" y="12"/>
                    <a:pt x="0" y="8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380" name="Rectangle: Rounded Corners 37"/>
          <p:cNvSpPr/>
          <p:nvPr/>
        </p:nvSpPr>
        <p:spPr>
          <a:xfrm>
            <a:off x="3461760" y="1572120"/>
            <a:ext cx="2471400" cy="318960"/>
          </a:xfrm>
          <a:prstGeom prst="roundRect">
            <a:avLst>
              <a:gd name="adj" fmla="val 50000"/>
            </a:avLst>
          </a:prstGeom>
          <a:gradFill rotWithShape="0">
            <a:gsLst>
              <a:gs pos="0">
                <a:srgbClr val="CEDC00"/>
              </a:gs>
              <a:gs pos="100000">
                <a:srgbClr val="F0FF29"/>
              </a:gs>
            </a:gsLst>
            <a:lin ang="5400000"/>
          </a:gradFill>
          <a:ln>
            <a:noFill/>
          </a:ln>
          <a:effectLst>
            <a:outerShdw blurRad="50760" dist="37674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600" b="1" strike="noStrike" spc="-1">
                <a:solidFill>
                  <a:srgbClr val="000000"/>
                </a:solidFill>
                <a:latin typeface="Calibri"/>
                <a:ea typeface="DejaVu Sans"/>
              </a:rPr>
              <a:t>Operating System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381" name="Rectangle: Rounded Corners 38"/>
          <p:cNvSpPr/>
          <p:nvPr/>
        </p:nvSpPr>
        <p:spPr>
          <a:xfrm>
            <a:off x="3461760" y="3344040"/>
            <a:ext cx="2471400" cy="318960"/>
          </a:xfrm>
          <a:prstGeom prst="roundRect">
            <a:avLst>
              <a:gd name="adj" fmla="val 50000"/>
            </a:avLst>
          </a:prstGeom>
          <a:gradFill rotWithShape="0">
            <a:gsLst>
              <a:gs pos="0">
                <a:srgbClr val="89010E"/>
              </a:gs>
              <a:gs pos="100000">
                <a:srgbClr val="FE011C"/>
              </a:gs>
            </a:gsLst>
            <a:lin ang="2700000"/>
          </a:gradFill>
          <a:ln>
            <a:noFill/>
          </a:ln>
          <a:effectLst>
            <a:outerShdw blurRad="50760" dist="37674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600" b="1" strike="noStrike" spc="-1">
                <a:solidFill>
                  <a:srgbClr val="000000"/>
                </a:solidFill>
                <a:latin typeface="Calibri"/>
                <a:ea typeface="DejaVu Sans"/>
              </a:rPr>
              <a:t>Language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382" name="Straight Connector 39_8"/>
          <p:cNvSpPr/>
          <p:nvPr/>
        </p:nvSpPr>
        <p:spPr>
          <a:xfrm>
            <a:off x="8260920" y="4138560"/>
            <a:ext cx="90720" cy="11952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3" name="Straight Connector 42"/>
          <p:cNvSpPr/>
          <p:nvPr/>
        </p:nvSpPr>
        <p:spPr>
          <a:xfrm>
            <a:off x="6948360" y="2408400"/>
            <a:ext cx="94320" cy="12456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4" name="Straight Connector 48"/>
          <p:cNvSpPr/>
          <p:nvPr/>
        </p:nvSpPr>
        <p:spPr>
          <a:xfrm flipH="1">
            <a:off x="8238960" y="2408400"/>
            <a:ext cx="112680" cy="14868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5" name="Straight Connector 49_0"/>
          <p:cNvSpPr/>
          <p:nvPr/>
        </p:nvSpPr>
        <p:spPr>
          <a:xfrm flipV="1">
            <a:off x="6930000" y="4151520"/>
            <a:ext cx="80280" cy="10656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6" name="Oval 50"/>
          <p:cNvSpPr/>
          <p:nvPr/>
        </p:nvSpPr>
        <p:spPr>
          <a:xfrm>
            <a:off x="6626160" y="2348280"/>
            <a:ext cx="2017800" cy="2018520"/>
          </a:xfrm>
          <a:prstGeom prst="ellipse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7" name="Rectangle: Rounded Corners 56"/>
          <p:cNvSpPr/>
          <p:nvPr/>
        </p:nvSpPr>
        <p:spPr>
          <a:xfrm>
            <a:off x="9348480" y="1572120"/>
            <a:ext cx="2471400" cy="318960"/>
          </a:xfrm>
          <a:prstGeom prst="roundRect">
            <a:avLst>
              <a:gd name="adj" fmla="val 50000"/>
            </a:avLst>
          </a:prstGeom>
          <a:gradFill rotWithShape="0">
            <a:gsLst>
              <a:gs pos="0">
                <a:srgbClr val="CEDC00"/>
              </a:gs>
              <a:gs pos="100000">
                <a:srgbClr val="F0FF29"/>
              </a:gs>
            </a:gsLst>
            <a:lin ang="5400000"/>
          </a:gradFill>
          <a:ln>
            <a:noFill/>
          </a:ln>
          <a:effectLst>
            <a:outerShdw blurRad="50760" dist="37674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600" b="1" strike="noStrike" spc="-1">
                <a:solidFill>
                  <a:srgbClr val="000000"/>
                </a:solidFill>
                <a:latin typeface="Calibri"/>
                <a:ea typeface="DejaVu Sans"/>
              </a:rPr>
              <a:t>Hardware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388" name="Rectangle: Rounded Corners 57"/>
          <p:cNvSpPr/>
          <p:nvPr/>
        </p:nvSpPr>
        <p:spPr>
          <a:xfrm>
            <a:off x="9348480" y="3344040"/>
            <a:ext cx="2471400" cy="318960"/>
          </a:xfrm>
          <a:prstGeom prst="roundRect">
            <a:avLst>
              <a:gd name="adj" fmla="val 50000"/>
            </a:avLst>
          </a:prstGeom>
          <a:gradFill rotWithShape="0">
            <a:gsLst>
              <a:gs pos="0">
                <a:srgbClr val="89010E"/>
              </a:gs>
              <a:gs pos="100000">
                <a:srgbClr val="FE011C"/>
              </a:gs>
            </a:gsLst>
            <a:lin ang="2700000"/>
          </a:gradFill>
          <a:ln>
            <a:noFill/>
          </a:ln>
          <a:effectLst>
            <a:outerShdw blurRad="50760" dist="37674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600" b="1" strike="noStrike" spc="-1">
                <a:solidFill>
                  <a:srgbClr val="000000"/>
                </a:solidFill>
                <a:latin typeface="Calibri"/>
                <a:ea typeface="DejaVu Sans"/>
              </a:rPr>
              <a:t>Software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389" name="Rectangle 58"/>
          <p:cNvSpPr/>
          <p:nvPr/>
        </p:nvSpPr>
        <p:spPr>
          <a:xfrm>
            <a:off x="3461760" y="2041200"/>
            <a:ext cx="2487240" cy="49244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FFFFFF"/>
                </a:solidFill>
                <a:latin typeface="Calibri Light"/>
                <a:ea typeface="DejaVu Sans"/>
              </a:rPr>
              <a:t>Any OS (as it is a Web-Based Application)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390" name="Rectangle 59"/>
          <p:cNvSpPr/>
          <p:nvPr/>
        </p:nvSpPr>
        <p:spPr>
          <a:xfrm>
            <a:off x="3461760" y="3880800"/>
            <a:ext cx="2487240" cy="1459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FFFFFF"/>
                </a:solidFill>
                <a:latin typeface="Calibri Light"/>
                <a:ea typeface="DejaVu Sans"/>
              </a:rPr>
              <a:t>Java Script (JS)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FFFFFF"/>
                </a:solidFill>
                <a:latin typeface="Calibri Light"/>
                <a:ea typeface="DejaVu Sans"/>
              </a:rPr>
              <a:t>Hyper Text Markup Language (HTML)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FFFFFF"/>
                </a:solidFill>
                <a:latin typeface="Calibri Light"/>
                <a:ea typeface="DejaVu Sans"/>
              </a:rPr>
              <a:t>Cascading Style Sheet (CSS)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FFFFFF"/>
                </a:solidFill>
                <a:latin typeface="Calibri Light"/>
                <a:ea typeface="DejaVu Sans"/>
              </a:rPr>
              <a:t>Structured Query Language (SQL)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391" name="Rectangle 60"/>
          <p:cNvSpPr/>
          <p:nvPr/>
        </p:nvSpPr>
        <p:spPr>
          <a:xfrm>
            <a:off x="9348480" y="2041200"/>
            <a:ext cx="2487240" cy="486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FFFFFF"/>
                </a:solidFill>
                <a:latin typeface="Calibri Light"/>
                <a:ea typeface="DejaVu Sans"/>
              </a:rPr>
              <a:t>Database Server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FFFFFF"/>
                </a:solidFill>
                <a:latin typeface="Calibri Light"/>
                <a:ea typeface="DejaVu Sans"/>
              </a:rPr>
              <a:t>Website Hosting Server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392" name="Rectangle 61"/>
          <p:cNvSpPr/>
          <p:nvPr/>
        </p:nvSpPr>
        <p:spPr>
          <a:xfrm>
            <a:off x="9348480" y="3880800"/>
            <a:ext cx="2487240" cy="98488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FFFFFF"/>
                </a:solidFill>
                <a:latin typeface="Calibri Light"/>
                <a:ea typeface="DejaVu Sans"/>
              </a:rPr>
              <a:t>Browser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FFFFFF"/>
                </a:solidFill>
                <a:latin typeface="Calibri Light"/>
                <a:ea typeface="DejaVu Sans"/>
              </a:rPr>
              <a:t>IDE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FFFFFF"/>
                </a:solidFill>
                <a:latin typeface="Calibri Light"/>
                <a:ea typeface="DejaVu Sans"/>
              </a:rPr>
              <a:t>MySQL</a:t>
            </a:r>
          </a:p>
          <a:p>
            <a:pPr>
              <a:lnSpc>
                <a:spcPct val="100000"/>
              </a:lnSpc>
            </a:pPr>
            <a:r>
              <a:rPr lang="en-US" sz="1600" spc="-1" dirty="0">
                <a:solidFill>
                  <a:srgbClr val="FFFFFF"/>
                </a:solidFill>
                <a:latin typeface="Calibri Light"/>
              </a:rPr>
              <a:t>Firebase User Auth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393" name="TextBox 276_1"/>
          <p:cNvSpPr/>
          <p:nvPr/>
        </p:nvSpPr>
        <p:spPr>
          <a:xfrm>
            <a:off x="7113600" y="3142800"/>
            <a:ext cx="1054440" cy="425520"/>
          </a:xfrm>
          <a:prstGeom prst="rect">
            <a:avLst/>
          </a:prstGeom>
          <a:noFill/>
          <a:ln w="635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400" b="1" strike="noStrike" spc="-1">
                <a:solidFill>
                  <a:srgbClr val="FFFFFF"/>
                </a:solidFill>
                <a:latin typeface="Calibri"/>
                <a:ea typeface="DejaVu Sans"/>
              </a:rPr>
              <a:t>Technical Requirements</a:t>
            </a:r>
            <a:endParaRPr lang="en-US" sz="1400" b="0" strike="noStrike" spc="-1">
              <a:latin typeface="Arial"/>
            </a:endParaRPr>
          </a:p>
        </p:txBody>
      </p:sp>
      <p:grpSp>
        <p:nvGrpSpPr>
          <p:cNvPr id="394" name="Group 393"/>
          <p:cNvGrpSpPr/>
          <p:nvPr/>
        </p:nvGrpSpPr>
        <p:grpSpPr>
          <a:xfrm>
            <a:off x="703800" y="2322720"/>
            <a:ext cx="2114280" cy="212400"/>
            <a:chOff x="703800" y="2322720"/>
            <a:chExt cx="2114280" cy="212400"/>
          </a:xfrm>
        </p:grpSpPr>
        <p:sp>
          <p:nvSpPr>
            <p:cNvPr id="395" name="TextBox 27_3"/>
            <p:cNvSpPr/>
            <p:nvPr/>
          </p:nvSpPr>
          <p:spPr>
            <a:xfrm>
              <a:off x="1061280" y="2322720"/>
              <a:ext cx="1756800" cy="212400"/>
            </a:xfrm>
            <a:prstGeom prst="rect">
              <a:avLst/>
            </a:prstGeom>
            <a:noFill/>
            <a:ln w="635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ctr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400" b="0" strike="noStrike" spc="-1">
                  <a:solidFill>
                    <a:srgbClr val="FFFFFF"/>
                  </a:solidFill>
                  <a:latin typeface="Calibri Light"/>
                  <a:ea typeface="DejaVu Sans"/>
                </a:rPr>
                <a:t>Context</a:t>
              </a:r>
              <a:endParaRPr lang="en-US" sz="1400" b="0" strike="noStrike" spc="-1">
                <a:latin typeface="Arial"/>
              </a:endParaRPr>
            </a:p>
          </p:txBody>
        </p:sp>
        <p:grpSp>
          <p:nvGrpSpPr>
            <p:cNvPr id="396" name="Group 22_0"/>
            <p:cNvGrpSpPr/>
            <p:nvPr/>
          </p:nvGrpSpPr>
          <p:grpSpPr>
            <a:xfrm>
              <a:off x="703800" y="2322720"/>
              <a:ext cx="209160" cy="210240"/>
              <a:chOff x="703800" y="2322720"/>
              <a:chExt cx="209160" cy="210240"/>
            </a:xfrm>
          </p:grpSpPr>
          <p:sp>
            <p:nvSpPr>
              <p:cNvPr id="397" name="Freeform 120_1"/>
              <p:cNvSpPr/>
              <p:nvPr/>
            </p:nvSpPr>
            <p:spPr>
              <a:xfrm>
                <a:off x="703800" y="2322720"/>
                <a:ext cx="209160" cy="189720"/>
              </a:xfrm>
              <a:custGeom>
                <a:avLst/>
                <a:gdLst/>
                <a:ahLst/>
                <a:cxnLst/>
                <a:rect l="l" t="t" r="r" b="b"/>
                <a:pathLst>
                  <a:path w="92" h="84">
                    <a:moveTo>
                      <a:pt x="64" y="75"/>
                    </a:moveTo>
                    <a:cubicBezTo>
                      <a:pt x="73" y="84"/>
                      <a:pt x="73" y="84"/>
                      <a:pt x="73" y="84"/>
                    </a:cubicBezTo>
                    <a:cubicBezTo>
                      <a:pt x="84" y="73"/>
                      <a:pt x="84" y="73"/>
                      <a:pt x="84" y="73"/>
                    </a:cubicBezTo>
                    <a:cubicBezTo>
                      <a:pt x="75" y="64"/>
                      <a:pt x="75" y="64"/>
                      <a:pt x="75" y="64"/>
                    </a:cubicBezTo>
                    <a:cubicBezTo>
                      <a:pt x="77" y="61"/>
                      <a:pt x="78" y="55"/>
                      <a:pt x="79" y="52"/>
                    </a:cubicBezTo>
                    <a:cubicBezTo>
                      <a:pt x="92" y="52"/>
                      <a:pt x="92" y="52"/>
                      <a:pt x="92" y="52"/>
                    </a:cubicBezTo>
                    <a:cubicBezTo>
                      <a:pt x="92" y="40"/>
                      <a:pt x="92" y="40"/>
                      <a:pt x="92" y="40"/>
                    </a:cubicBezTo>
                    <a:cubicBezTo>
                      <a:pt x="79" y="40"/>
                      <a:pt x="79" y="40"/>
                      <a:pt x="79" y="40"/>
                    </a:cubicBezTo>
                    <a:cubicBezTo>
                      <a:pt x="78" y="37"/>
                      <a:pt x="77" y="31"/>
                      <a:pt x="75" y="28"/>
                    </a:cubicBezTo>
                    <a:cubicBezTo>
                      <a:pt x="84" y="19"/>
                      <a:pt x="84" y="19"/>
                      <a:pt x="84" y="19"/>
                    </a:cubicBezTo>
                    <a:cubicBezTo>
                      <a:pt x="73" y="8"/>
                      <a:pt x="73" y="8"/>
                      <a:pt x="73" y="8"/>
                    </a:cubicBezTo>
                    <a:cubicBezTo>
                      <a:pt x="64" y="17"/>
                      <a:pt x="64" y="17"/>
                      <a:pt x="64" y="17"/>
                    </a:cubicBezTo>
                    <a:cubicBezTo>
                      <a:pt x="61" y="15"/>
                      <a:pt x="55" y="14"/>
                      <a:pt x="52" y="13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40" y="13"/>
                      <a:pt x="40" y="13"/>
                      <a:pt x="40" y="13"/>
                    </a:cubicBezTo>
                    <a:cubicBezTo>
                      <a:pt x="37" y="14"/>
                      <a:pt x="31" y="15"/>
                      <a:pt x="28" y="17"/>
                    </a:cubicBezTo>
                    <a:cubicBezTo>
                      <a:pt x="19" y="8"/>
                      <a:pt x="19" y="8"/>
                      <a:pt x="19" y="8"/>
                    </a:cubicBezTo>
                    <a:cubicBezTo>
                      <a:pt x="8" y="19"/>
                      <a:pt x="8" y="19"/>
                      <a:pt x="8" y="19"/>
                    </a:cubicBezTo>
                    <a:cubicBezTo>
                      <a:pt x="17" y="28"/>
                      <a:pt x="17" y="28"/>
                      <a:pt x="17" y="28"/>
                    </a:cubicBezTo>
                    <a:cubicBezTo>
                      <a:pt x="15" y="31"/>
                      <a:pt x="14" y="37"/>
                      <a:pt x="13" y="40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0" y="52"/>
                      <a:pt x="0" y="52"/>
                      <a:pt x="0" y="52"/>
                    </a:cubicBezTo>
                    <a:cubicBezTo>
                      <a:pt x="13" y="52"/>
                      <a:pt x="13" y="52"/>
                      <a:pt x="13" y="52"/>
                    </a:cubicBezTo>
                    <a:cubicBezTo>
                      <a:pt x="14" y="55"/>
                      <a:pt x="15" y="61"/>
                      <a:pt x="17" y="64"/>
                    </a:cubicBezTo>
                    <a:cubicBezTo>
                      <a:pt x="8" y="73"/>
                      <a:pt x="8" y="73"/>
                      <a:pt x="8" y="73"/>
                    </a:cubicBezTo>
                    <a:cubicBezTo>
                      <a:pt x="19" y="84"/>
                      <a:pt x="19" y="84"/>
                      <a:pt x="19" y="84"/>
                    </a:cubicBezTo>
                    <a:cubicBezTo>
                      <a:pt x="28" y="75"/>
                      <a:pt x="28" y="75"/>
                      <a:pt x="28" y="75"/>
                    </a:cubicBezTo>
                  </a:path>
                </a:pathLst>
              </a:custGeom>
              <a:noFill/>
              <a:ln w="0" cap="rnd">
                <a:solidFill>
                  <a:srgbClr val="F10D0C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98" name="Line 121_1"/>
              <p:cNvSpPr/>
              <p:nvPr/>
            </p:nvSpPr>
            <p:spPr>
              <a:xfrm>
                <a:off x="795960" y="2505960"/>
                <a:ext cx="27000" cy="360"/>
              </a:xfrm>
              <a:prstGeom prst="line">
                <a:avLst/>
              </a:prstGeom>
              <a:ln w="0" cap="rnd">
                <a:solidFill>
                  <a:srgbClr val="F10D0C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99" name="Line 122_1"/>
              <p:cNvSpPr/>
              <p:nvPr/>
            </p:nvSpPr>
            <p:spPr>
              <a:xfrm>
                <a:off x="795960" y="2524320"/>
                <a:ext cx="27000" cy="360"/>
              </a:xfrm>
              <a:prstGeom prst="line">
                <a:avLst/>
              </a:prstGeom>
              <a:ln w="0" cap="rnd">
                <a:solidFill>
                  <a:srgbClr val="F10D0C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00" name="Line 123_1"/>
              <p:cNvSpPr/>
              <p:nvPr/>
            </p:nvSpPr>
            <p:spPr>
              <a:xfrm>
                <a:off x="809640" y="2524320"/>
                <a:ext cx="360" cy="8640"/>
              </a:xfrm>
              <a:prstGeom prst="line">
                <a:avLst/>
              </a:prstGeom>
              <a:ln w="0" cap="rnd">
                <a:solidFill>
                  <a:srgbClr val="F10D0C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01" name="Freeform 124_1"/>
              <p:cNvSpPr/>
              <p:nvPr/>
            </p:nvSpPr>
            <p:spPr>
              <a:xfrm>
                <a:off x="756360" y="2377440"/>
                <a:ext cx="103320" cy="107640"/>
              </a:xfrm>
              <a:custGeom>
                <a:avLst/>
                <a:gdLst/>
                <a:ahLst/>
                <a:cxnLst/>
                <a:rect l="l" t="t" r="r" b="b"/>
                <a:pathLst>
                  <a:path w="46" h="48">
                    <a:moveTo>
                      <a:pt x="46" y="22"/>
                    </a:moveTo>
                    <a:cubicBezTo>
                      <a:pt x="46" y="10"/>
                      <a:pt x="36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ubicBezTo>
                      <a:pt x="0" y="32"/>
                      <a:pt x="7" y="41"/>
                      <a:pt x="17" y="43"/>
                    </a:cubicBezTo>
                    <a:cubicBezTo>
                      <a:pt x="17" y="48"/>
                      <a:pt x="17" y="48"/>
                      <a:pt x="17" y="48"/>
                    </a:cubicBezTo>
                    <a:cubicBezTo>
                      <a:pt x="29" y="48"/>
                      <a:pt x="29" y="48"/>
                      <a:pt x="29" y="48"/>
                    </a:cubicBezTo>
                    <a:cubicBezTo>
                      <a:pt x="29" y="43"/>
                      <a:pt x="29" y="43"/>
                      <a:pt x="29" y="43"/>
                    </a:cubicBezTo>
                    <a:cubicBezTo>
                      <a:pt x="39" y="41"/>
                      <a:pt x="46" y="32"/>
                      <a:pt x="46" y="22"/>
                    </a:cubicBezTo>
                    <a:close/>
                  </a:path>
                </a:pathLst>
              </a:custGeom>
              <a:noFill/>
              <a:ln w="0" cap="rnd">
                <a:solidFill>
                  <a:srgbClr val="F10D0C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</p:grpSp>
      <p:grpSp>
        <p:nvGrpSpPr>
          <p:cNvPr id="402" name="Group 401"/>
          <p:cNvGrpSpPr/>
          <p:nvPr/>
        </p:nvGrpSpPr>
        <p:grpSpPr>
          <a:xfrm>
            <a:off x="703800" y="2825280"/>
            <a:ext cx="2114280" cy="218520"/>
            <a:chOff x="703800" y="2825280"/>
            <a:chExt cx="2114280" cy="218520"/>
          </a:xfrm>
        </p:grpSpPr>
        <p:sp>
          <p:nvSpPr>
            <p:cNvPr id="403" name="TextBox 104"/>
            <p:cNvSpPr/>
            <p:nvPr/>
          </p:nvSpPr>
          <p:spPr>
            <a:xfrm>
              <a:off x="1061280" y="2825280"/>
              <a:ext cx="1756800" cy="212400"/>
            </a:xfrm>
            <a:prstGeom prst="rect">
              <a:avLst/>
            </a:prstGeom>
            <a:noFill/>
            <a:ln w="635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ctr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400" b="0" strike="noStrike" spc="-1">
                  <a:solidFill>
                    <a:srgbClr val="FFFFFF"/>
                  </a:solidFill>
                  <a:latin typeface="Calibri Light"/>
                  <a:ea typeface="DejaVu Sans"/>
                </a:rPr>
                <a:t>Objectives</a:t>
              </a:r>
              <a:endParaRPr lang="en-US" sz="1400" b="0" strike="noStrike" spc="-1">
                <a:latin typeface="Arial"/>
              </a:endParaRPr>
            </a:p>
          </p:txBody>
        </p:sp>
        <p:pic>
          <p:nvPicPr>
            <p:cNvPr id="404" name="Picture 403"/>
            <p:cNvPicPr/>
            <p:nvPr/>
          </p:nvPicPr>
          <p:blipFill>
            <a:blip r:embed="rId3"/>
            <a:stretch/>
          </p:blipFill>
          <p:spPr>
            <a:xfrm>
              <a:off x="703800" y="2834640"/>
              <a:ext cx="209160" cy="20916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405" name="Group 404"/>
          <p:cNvGrpSpPr/>
          <p:nvPr/>
        </p:nvGrpSpPr>
        <p:grpSpPr>
          <a:xfrm>
            <a:off x="740160" y="3327480"/>
            <a:ext cx="2077920" cy="212400"/>
            <a:chOff x="740160" y="3327480"/>
            <a:chExt cx="2077920" cy="212400"/>
          </a:xfrm>
        </p:grpSpPr>
        <p:pic>
          <p:nvPicPr>
            <p:cNvPr id="406" name="Picture 405"/>
            <p:cNvPicPr/>
            <p:nvPr/>
          </p:nvPicPr>
          <p:blipFill>
            <a:blip r:embed="rId4"/>
            <a:stretch/>
          </p:blipFill>
          <p:spPr>
            <a:xfrm>
              <a:off x="740160" y="3337560"/>
              <a:ext cx="145080" cy="2001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407" name="TextBox 32"/>
            <p:cNvSpPr/>
            <p:nvPr/>
          </p:nvSpPr>
          <p:spPr>
            <a:xfrm>
              <a:off x="1061280" y="3327480"/>
              <a:ext cx="1756800" cy="212400"/>
            </a:xfrm>
            <a:prstGeom prst="rect">
              <a:avLst/>
            </a:prstGeom>
            <a:noFill/>
            <a:ln w="635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ctr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400" b="0" strike="noStrike" spc="-1">
                  <a:solidFill>
                    <a:srgbClr val="FFFFFF"/>
                  </a:solidFill>
                  <a:latin typeface="Calibri Light"/>
                  <a:ea typeface="DejaVu Sans"/>
                </a:rPr>
                <a:t>Features</a:t>
              </a:r>
              <a:endParaRPr lang="en-US" sz="1400" b="0" strike="noStrike" spc="-1">
                <a:latin typeface="Arial"/>
              </a:endParaRPr>
            </a:p>
          </p:txBody>
        </p:sp>
      </p:grpSp>
      <p:grpSp>
        <p:nvGrpSpPr>
          <p:cNvPr id="408" name="Group 407"/>
          <p:cNvGrpSpPr/>
          <p:nvPr/>
        </p:nvGrpSpPr>
        <p:grpSpPr>
          <a:xfrm>
            <a:off x="703800" y="3723480"/>
            <a:ext cx="2114280" cy="425520"/>
            <a:chOff x="703800" y="3723480"/>
            <a:chExt cx="2114280" cy="425520"/>
          </a:xfrm>
        </p:grpSpPr>
        <p:sp>
          <p:nvSpPr>
            <p:cNvPr id="409" name="TextBox 51_2"/>
            <p:cNvSpPr/>
            <p:nvPr/>
          </p:nvSpPr>
          <p:spPr>
            <a:xfrm>
              <a:off x="1061280" y="3723480"/>
              <a:ext cx="1756800" cy="425520"/>
            </a:xfrm>
            <a:prstGeom prst="rect">
              <a:avLst/>
            </a:prstGeom>
            <a:noFill/>
            <a:ln w="635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ctr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400" b="1" strike="noStrike" spc="-1">
                  <a:solidFill>
                    <a:srgbClr val="FE011C"/>
                  </a:solidFill>
                  <a:latin typeface="Calibri"/>
                  <a:ea typeface="DejaVu Sans"/>
                </a:rPr>
                <a:t>Technical Requirements</a:t>
              </a:r>
              <a:endParaRPr lang="en-US" sz="1400" b="0" strike="noStrike" spc="-1">
                <a:latin typeface="Arial"/>
              </a:endParaRPr>
            </a:p>
          </p:txBody>
        </p:sp>
        <p:pic>
          <p:nvPicPr>
            <p:cNvPr id="410" name="Picture 409"/>
            <p:cNvPicPr/>
            <p:nvPr/>
          </p:nvPicPr>
          <p:blipFill>
            <a:blip r:embed="rId5"/>
            <a:stretch/>
          </p:blipFill>
          <p:spPr>
            <a:xfrm>
              <a:off x="703800" y="3831480"/>
              <a:ext cx="209160" cy="20916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411" name="Group 410"/>
          <p:cNvGrpSpPr/>
          <p:nvPr/>
        </p:nvGrpSpPr>
        <p:grpSpPr>
          <a:xfrm>
            <a:off x="722160" y="4332600"/>
            <a:ext cx="2095920" cy="212400"/>
            <a:chOff x="722160" y="4332600"/>
            <a:chExt cx="2095920" cy="212400"/>
          </a:xfrm>
        </p:grpSpPr>
        <p:sp>
          <p:nvSpPr>
            <p:cNvPr id="412" name="TextBox 58_2"/>
            <p:cNvSpPr/>
            <p:nvPr/>
          </p:nvSpPr>
          <p:spPr>
            <a:xfrm>
              <a:off x="1061280" y="4332600"/>
              <a:ext cx="1756800" cy="212400"/>
            </a:xfrm>
            <a:prstGeom prst="rect">
              <a:avLst/>
            </a:prstGeom>
            <a:noFill/>
            <a:ln w="635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ctr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400" b="0" strike="noStrike" spc="-1">
                  <a:solidFill>
                    <a:srgbClr val="FFFFFF"/>
                  </a:solidFill>
                  <a:latin typeface="Calibri Light"/>
                  <a:ea typeface="DejaVu Sans"/>
                </a:rPr>
                <a:t>Timeline</a:t>
              </a:r>
              <a:endParaRPr lang="en-US" sz="1400" b="0" strike="noStrike" spc="-1">
                <a:latin typeface="Arial"/>
              </a:endParaRPr>
            </a:p>
          </p:txBody>
        </p:sp>
        <p:pic>
          <p:nvPicPr>
            <p:cNvPr id="413" name="Picture 412"/>
            <p:cNvPicPr/>
            <p:nvPr/>
          </p:nvPicPr>
          <p:blipFill>
            <a:blip r:embed="rId6"/>
            <a:stretch/>
          </p:blipFill>
          <p:spPr>
            <a:xfrm>
              <a:off x="722160" y="4348080"/>
              <a:ext cx="181800" cy="19080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414" name="Rectangle 413"/>
          <p:cNvSpPr/>
          <p:nvPr/>
        </p:nvSpPr>
        <p:spPr>
          <a:xfrm>
            <a:off x="11658960" y="6400800"/>
            <a:ext cx="227880" cy="345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6</a:t>
            </a:r>
            <a:endParaRPr lang="en-US" sz="18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Rectangle 2"/>
          <p:cNvSpPr/>
          <p:nvPr/>
        </p:nvSpPr>
        <p:spPr>
          <a:xfrm>
            <a:off x="-1" y="893"/>
            <a:ext cx="2838941" cy="6853695"/>
          </a:xfrm>
          <a:prstGeom prst="rect">
            <a:avLst/>
          </a:prstGeom>
          <a:gradFill rotWithShape="0">
            <a:gsLst>
              <a:gs pos="0">
                <a:srgbClr val="172041"/>
              </a:gs>
              <a:gs pos="100000">
                <a:srgbClr val="172041">
                  <a:alpha val="0"/>
                </a:srgbClr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429" name="Group 3"/>
          <p:cNvGrpSpPr/>
          <p:nvPr/>
        </p:nvGrpSpPr>
        <p:grpSpPr>
          <a:xfrm>
            <a:off x="375742" y="4055237"/>
            <a:ext cx="2463198" cy="764081"/>
            <a:chOff x="375840" y="4055400"/>
            <a:chExt cx="2463840" cy="764280"/>
          </a:xfrm>
        </p:grpSpPr>
        <p:sp>
          <p:nvSpPr>
            <p:cNvPr id="430" name="Rectangle: Top Corners Rounded 4"/>
            <p:cNvSpPr/>
            <p:nvPr/>
          </p:nvSpPr>
          <p:spPr>
            <a:xfrm rot="16200000">
              <a:off x="1359360" y="3210480"/>
              <a:ext cx="496080" cy="246348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090E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31" name="Freeform 95"/>
            <p:cNvSpPr/>
            <p:nvPr/>
          </p:nvSpPr>
          <p:spPr>
            <a:xfrm>
              <a:off x="2703960" y="4055400"/>
              <a:ext cx="135720" cy="135360"/>
            </a:xfrm>
            <a:custGeom>
              <a:avLst/>
              <a:gdLst/>
              <a:ahLst/>
              <a:cxnLst/>
              <a:rect l="l" t="t" r="r" b="b"/>
              <a:pathLst>
                <a:path w="610" h="608">
                  <a:moveTo>
                    <a:pt x="610" y="0"/>
                  </a:moveTo>
                  <a:cubicBezTo>
                    <a:pt x="610" y="608"/>
                    <a:pt x="610" y="608"/>
                    <a:pt x="610" y="608"/>
                  </a:cubicBezTo>
                  <a:cubicBezTo>
                    <a:pt x="0" y="608"/>
                    <a:pt x="0" y="608"/>
                    <a:pt x="0" y="608"/>
                  </a:cubicBezTo>
                  <a:cubicBezTo>
                    <a:pt x="0" y="607"/>
                    <a:pt x="0" y="607"/>
                    <a:pt x="0" y="607"/>
                  </a:cubicBezTo>
                  <a:cubicBezTo>
                    <a:pt x="291" y="519"/>
                    <a:pt x="521" y="290"/>
                    <a:pt x="610" y="0"/>
                  </a:cubicBezTo>
                  <a:close/>
                </a:path>
              </a:pathLst>
            </a:custGeom>
            <a:solidFill>
              <a:srgbClr val="090E21"/>
            </a:solidFill>
            <a:ln w="1587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32" name="Freeform 95"/>
            <p:cNvSpPr/>
            <p:nvPr/>
          </p:nvSpPr>
          <p:spPr>
            <a:xfrm flipV="1">
              <a:off x="2703960" y="4684320"/>
              <a:ext cx="135720" cy="135360"/>
            </a:xfrm>
            <a:custGeom>
              <a:avLst/>
              <a:gdLst/>
              <a:ahLst/>
              <a:cxnLst/>
              <a:rect l="l" t="t" r="r" b="b"/>
              <a:pathLst>
                <a:path w="610" h="608">
                  <a:moveTo>
                    <a:pt x="610" y="0"/>
                  </a:moveTo>
                  <a:cubicBezTo>
                    <a:pt x="610" y="608"/>
                    <a:pt x="610" y="608"/>
                    <a:pt x="610" y="608"/>
                  </a:cubicBezTo>
                  <a:cubicBezTo>
                    <a:pt x="0" y="608"/>
                    <a:pt x="0" y="608"/>
                    <a:pt x="0" y="608"/>
                  </a:cubicBezTo>
                  <a:cubicBezTo>
                    <a:pt x="0" y="607"/>
                    <a:pt x="0" y="607"/>
                    <a:pt x="0" y="607"/>
                  </a:cubicBezTo>
                  <a:cubicBezTo>
                    <a:pt x="291" y="519"/>
                    <a:pt x="521" y="290"/>
                    <a:pt x="610" y="0"/>
                  </a:cubicBezTo>
                  <a:close/>
                </a:path>
              </a:pathLst>
            </a:custGeom>
            <a:solidFill>
              <a:srgbClr val="090E21"/>
            </a:solidFill>
            <a:ln w="1587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433" name="TextBox 7"/>
          <p:cNvSpPr/>
          <p:nvPr/>
        </p:nvSpPr>
        <p:spPr>
          <a:xfrm>
            <a:off x="706136" y="1305913"/>
            <a:ext cx="2109770" cy="215388"/>
          </a:xfrm>
          <a:prstGeom prst="rect">
            <a:avLst/>
          </a:prstGeom>
          <a:noFill/>
          <a:ln w="635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1" spc="582" dirty="0">
                <a:solidFill>
                  <a:srgbClr val="FFFFFF"/>
                </a:solidFill>
                <a:latin typeface="Calibri"/>
                <a:ea typeface="DejaVu Sans"/>
              </a:rPr>
              <a:t>SCHOLA</a:t>
            </a:r>
            <a:endParaRPr lang="en-US" sz="1400" spc="-1" dirty="0">
              <a:latin typeface="Arial"/>
            </a:endParaRPr>
          </a:p>
        </p:txBody>
      </p:sp>
      <p:grpSp>
        <p:nvGrpSpPr>
          <p:cNvPr id="434" name="Group 62"/>
          <p:cNvGrpSpPr/>
          <p:nvPr/>
        </p:nvGrpSpPr>
        <p:grpSpPr>
          <a:xfrm>
            <a:off x="716573" y="4833272"/>
            <a:ext cx="2102932" cy="215388"/>
            <a:chOff x="716760" y="4833638"/>
            <a:chExt cx="2103480" cy="215444"/>
          </a:xfrm>
        </p:grpSpPr>
        <p:sp>
          <p:nvSpPr>
            <p:cNvPr id="435" name="TextBox 63"/>
            <p:cNvSpPr/>
            <p:nvPr/>
          </p:nvSpPr>
          <p:spPr>
            <a:xfrm>
              <a:off x="1061640" y="4833638"/>
              <a:ext cx="1758600" cy="215444"/>
            </a:xfrm>
            <a:prstGeom prst="rect">
              <a:avLst/>
            </a:prstGeom>
            <a:noFill/>
            <a:ln w="635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ctr">
              <a:spAutoFit/>
            </a:bodyPr>
            <a:lstStyle/>
            <a:p>
              <a:r>
                <a:rPr lang="en-US" sz="1400" b="0" strike="noStrike" spc="-1" dirty="0">
                  <a:solidFill>
                    <a:srgbClr val="FFFFFF"/>
                  </a:solidFill>
                  <a:latin typeface="Calibri Light"/>
                  <a:ea typeface="DejaVu Sans"/>
                </a:rPr>
                <a:t>ERD &amp; SQL</a:t>
              </a:r>
              <a:endParaRPr lang="en-US" sz="1400" b="0" strike="noStrike" spc="-1" dirty="0">
                <a:latin typeface="Arial"/>
              </a:endParaRPr>
            </a:p>
          </p:txBody>
        </p:sp>
        <p:grpSp>
          <p:nvGrpSpPr>
            <p:cNvPr id="436" name="Group 64"/>
            <p:cNvGrpSpPr/>
            <p:nvPr/>
          </p:nvGrpSpPr>
          <p:grpSpPr>
            <a:xfrm>
              <a:off x="716760" y="4845240"/>
              <a:ext cx="191880" cy="191880"/>
              <a:chOff x="716760" y="4845240"/>
              <a:chExt cx="191880" cy="191880"/>
            </a:xfrm>
          </p:grpSpPr>
          <p:sp>
            <p:nvSpPr>
              <p:cNvPr id="437" name="Freeform 82"/>
              <p:cNvSpPr/>
              <p:nvPr/>
            </p:nvSpPr>
            <p:spPr>
              <a:xfrm>
                <a:off x="716760" y="4845240"/>
                <a:ext cx="191880" cy="191880"/>
              </a:xfrm>
              <a:custGeom>
                <a:avLst/>
                <a:gdLst/>
                <a:ahLst/>
                <a:cxnLst/>
                <a:rect l="l" t="t" r="r" b="b"/>
                <a:pathLst>
                  <a:path w="92" h="92">
                    <a:moveTo>
                      <a:pt x="46" y="92"/>
                    </a:moveTo>
                    <a:cubicBezTo>
                      <a:pt x="21" y="92"/>
                      <a:pt x="0" y="71"/>
                      <a:pt x="0" y="46"/>
                    </a:cubicBezTo>
                    <a:cubicBezTo>
                      <a:pt x="0" y="21"/>
                      <a:pt x="21" y="0"/>
                      <a:pt x="46" y="0"/>
                    </a:cubicBezTo>
                    <a:cubicBezTo>
                      <a:pt x="71" y="0"/>
                      <a:pt x="92" y="21"/>
                      <a:pt x="92" y="46"/>
                    </a:cubicBezTo>
                    <a:cubicBezTo>
                      <a:pt x="92" y="71"/>
                      <a:pt x="71" y="92"/>
                      <a:pt x="46" y="92"/>
                    </a:cubicBezTo>
                    <a:close/>
                    <a:moveTo>
                      <a:pt x="46" y="4"/>
                    </a:moveTo>
                    <a:cubicBezTo>
                      <a:pt x="23" y="4"/>
                      <a:pt x="4" y="23"/>
                      <a:pt x="4" y="46"/>
                    </a:cubicBezTo>
                    <a:cubicBezTo>
                      <a:pt x="4" y="69"/>
                      <a:pt x="23" y="88"/>
                      <a:pt x="46" y="88"/>
                    </a:cubicBezTo>
                    <a:cubicBezTo>
                      <a:pt x="69" y="88"/>
                      <a:pt x="88" y="69"/>
                      <a:pt x="88" y="46"/>
                    </a:cubicBezTo>
                    <a:cubicBezTo>
                      <a:pt x="88" y="23"/>
                      <a:pt x="69" y="4"/>
                      <a:pt x="46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9010E"/>
                  </a:gs>
                  <a:gs pos="100000">
                    <a:srgbClr val="FE011C"/>
                  </a:gs>
                </a:gsLst>
                <a:lin ang="27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38" name="Freeform 83"/>
              <p:cNvSpPr/>
              <p:nvPr/>
            </p:nvSpPr>
            <p:spPr>
              <a:xfrm>
                <a:off x="784080" y="4892040"/>
                <a:ext cx="57240" cy="82080"/>
              </a:xfrm>
              <a:custGeom>
                <a:avLst/>
                <a:gdLst/>
                <a:ahLst/>
                <a:cxnLst/>
                <a:rect l="l" t="t" r="r" b="b"/>
                <a:pathLst>
                  <a:path w="28" h="40">
                    <a:moveTo>
                      <a:pt x="14" y="40"/>
                    </a:moveTo>
                    <a:cubicBezTo>
                      <a:pt x="13" y="40"/>
                      <a:pt x="12" y="39"/>
                      <a:pt x="12" y="38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12" y="25"/>
                      <a:pt x="13" y="24"/>
                      <a:pt x="14" y="24"/>
                    </a:cubicBezTo>
                    <a:cubicBezTo>
                      <a:pt x="20" y="24"/>
                      <a:pt x="24" y="20"/>
                      <a:pt x="24" y="14"/>
                    </a:cubicBezTo>
                    <a:cubicBezTo>
                      <a:pt x="24" y="8"/>
                      <a:pt x="20" y="4"/>
                      <a:pt x="14" y="4"/>
                    </a:cubicBezTo>
                    <a:cubicBezTo>
                      <a:pt x="8" y="4"/>
                      <a:pt x="4" y="8"/>
                      <a:pt x="4" y="14"/>
                    </a:cubicBezTo>
                    <a:cubicBezTo>
                      <a:pt x="4" y="15"/>
                      <a:pt x="3" y="16"/>
                      <a:pt x="2" y="16"/>
                    </a:cubicBezTo>
                    <a:cubicBezTo>
                      <a:pt x="1" y="16"/>
                      <a:pt x="0" y="15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ubicBezTo>
                      <a:pt x="28" y="21"/>
                      <a:pt x="23" y="27"/>
                      <a:pt x="16" y="28"/>
                    </a:cubicBezTo>
                    <a:cubicBezTo>
                      <a:pt x="16" y="38"/>
                      <a:pt x="16" y="38"/>
                      <a:pt x="16" y="38"/>
                    </a:cubicBezTo>
                    <a:cubicBezTo>
                      <a:pt x="16" y="39"/>
                      <a:pt x="15" y="40"/>
                      <a:pt x="14" y="40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9010E"/>
                  </a:gs>
                  <a:gs pos="100000">
                    <a:srgbClr val="FE011C"/>
                  </a:gs>
                </a:gsLst>
                <a:lin ang="27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39" name="Oval 84"/>
              <p:cNvSpPr/>
              <p:nvPr/>
            </p:nvSpPr>
            <p:spPr>
              <a:xfrm>
                <a:off x="805680" y="4984200"/>
                <a:ext cx="14040" cy="14760"/>
              </a:xfrm>
              <a:prstGeom prst="ellipse">
                <a:avLst/>
              </a:prstGeom>
              <a:gradFill rotWithShape="0">
                <a:gsLst>
                  <a:gs pos="0">
                    <a:srgbClr val="89010E"/>
                  </a:gs>
                  <a:gs pos="100000">
                    <a:srgbClr val="FE011C"/>
                  </a:gs>
                </a:gsLst>
                <a:lin ang="27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</p:grpSp>
      <p:grpSp>
        <p:nvGrpSpPr>
          <p:cNvPr id="440" name="Group 439"/>
          <p:cNvGrpSpPr/>
          <p:nvPr/>
        </p:nvGrpSpPr>
        <p:grpSpPr>
          <a:xfrm>
            <a:off x="712974" y="1819417"/>
            <a:ext cx="2106531" cy="221424"/>
            <a:chOff x="713160" y="1818998"/>
            <a:chExt cx="2107080" cy="221482"/>
          </a:xfrm>
        </p:grpSpPr>
        <p:sp>
          <p:nvSpPr>
            <p:cNvPr id="441" name="TextBox 2069"/>
            <p:cNvSpPr/>
            <p:nvPr/>
          </p:nvSpPr>
          <p:spPr>
            <a:xfrm>
              <a:off x="1061640" y="1818998"/>
              <a:ext cx="1758600" cy="215444"/>
            </a:xfrm>
            <a:prstGeom prst="rect">
              <a:avLst/>
            </a:prstGeom>
            <a:noFill/>
            <a:ln w="635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ctr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400" spc="-1">
                  <a:solidFill>
                    <a:srgbClr val="FFFFFF"/>
                  </a:solidFill>
                  <a:latin typeface="Calibri Light"/>
                  <a:ea typeface="DejaVu Sans"/>
                </a:rPr>
                <a:t>Our Team</a:t>
              </a:r>
              <a:endParaRPr lang="en-US" sz="1400" spc="-1">
                <a:latin typeface="Arial"/>
              </a:endParaRPr>
            </a:p>
          </p:txBody>
        </p:sp>
        <p:grpSp>
          <p:nvGrpSpPr>
            <p:cNvPr id="442" name="Group 2085_1"/>
            <p:cNvGrpSpPr/>
            <p:nvPr/>
          </p:nvGrpSpPr>
          <p:grpSpPr>
            <a:xfrm>
              <a:off x="713160" y="1829160"/>
              <a:ext cx="212400" cy="211320"/>
              <a:chOff x="713160" y="1829160"/>
              <a:chExt cx="212400" cy="211320"/>
            </a:xfrm>
          </p:grpSpPr>
          <p:sp>
            <p:nvSpPr>
              <p:cNvPr id="443" name="Freeform 46_1"/>
              <p:cNvSpPr/>
              <p:nvPr/>
            </p:nvSpPr>
            <p:spPr>
              <a:xfrm>
                <a:off x="713160" y="1829160"/>
                <a:ext cx="212400" cy="180360"/>
              </a:xfrm>
              <a:custGeom>
                <a:avLst/>
                <a:gdLst/>
                <a:ahLst/>
                <a:cxnLst/>
                <a:rect l="l" t="t" r="r" b="b"/>
                <a:pathLst>
                  <a:path w="96" h="82">
                    <a:moveTo>
                      <a:pt x="15" y="82"/>
                    </a:moveTo>
                    <a:cubicBezTo>
                      <a:pt x="15" y="82"/>
                      <a:pt x="14" y="82"/>
                      <a:pt x="14" y="82"/>
                    </a:cubicBezTo>
                    <a:cubicBezTo>
                      <a:pt x="5" y="73"/>
                      <a:pt x="0" y="61"/>
                      <a:pt x="0" y="48"/>
                    </a:cubicBezTo>
                    <a:cubicBezTo>
                      <a:pt x="0" y="22"/>
                      <a:pt x="22" y="0"/>
                      <a:pt x="48" y="0"/>
                    </a:cubicBezTo>
                    <a:cubicBezTo>
                      <a:pt x="74" y="0"/>
                      <a:pt x="96" y="22"/>
                      <a:pt x="96" y="48"/>
                    </a:cubicBezTo>
                    <a:cubicBezTo>
                      <a:pt x="96" y="61"/>
                      <a:pt x="91" y="73"/>
                      <a:pt x="82" y="82"/>
                    </a:cubicBezTo>
                    <a:cubicBezTo>
                      <a:pt x="81" y="82"/>
                      <a:pt x="80" y="82"/>
                      <a:pt x="80" y="82"/>
                    </a:cubicBezTo>
                    <a:cubicBezTo>
                      <a:pt x="76" y="79"/>
                      <a:pt x="69" y="77"/>
                      <a:pt x="62" y="74"/>
                    </a:cubicBezTo>
                    <a:cubicBezTo>
                      <a:pt x="60" y="73"/>
                      <a:pt x="57" y="73"/>
                      <a:pt x="55" y="72"/>
                    </a:cubicBezTo>
                    <a:cubicBezTo>
                      <a:pt x="55" y="72"/>
                      <a:pt x="54" y="71"/>
                      <a:pt x="54" y="70"/>
                    </a:cubicBezTo>
                    <a:cubicBezTo>
                      <a:pt x="54" y="60"/>
                      <a:pt x="54" y="60"/>
                      <a:pt x="54" y="60"/>
                    </a:cubicBezTo>
                    <a:cubicBezTo>
                      <a:pt x="54" y="59"/>
                      <a:pt x="55" y="58"/>
                      <a:pt x="55" y="58"/>
                    </a:cubicBezTo>
                    <a:cubicBezTo>
                      <a:pt x="56" y="58"/>
                      <a:pt x="60" y="56"/>
                      <a:pt x="60" y="48"/>
                    </a:cubicBezTo>
                    <a:cubicBezTo>
                      <a:pt x="60" y="47"/>
                      <a:pt x="61" y="46"/>
                      <a:pt x="62" y="46"/>
                    </a:cubicBezTo>
                    <a:cubicBezTo>
                      <a:pt x="62" y="46"/>
                      <a:pt x="62" y="45"/>
                      <a:pt x="62" y="44"/>
                    </a:cubicBezTo>
                    <a:cubicBezTo>
                      <a:pt x="62" y="43"/>
                      <a:pt x="62" y="42"/>
                      <a:pt x="62" y="42"/>
                    </a:cubicBezTo>
                    <a:cubicBezTo>
                      <a:pt x="61" y="42"/>
                      <a:pt x="60" y="41"/>
                      <a:pt x="60" y="40"/>
                    </a:cubicBezTo>
                    <a:cubicBezTo>
                      <a:pt x="60" y="39"/>
                      <a:pt x="60" y="39"/>
                      <a:pt x="61" y="38"/>
                    </a:cubicBezTo>
                    <a:cubicBezTo>
                      <a:pt x="61" y="35"/>
                      <a:pt x="63" y="30"/>
                      <a:pt x="62" y="26"/>
                    </a:cubicBezTo>
                    <a:cubicBezTo>
                      <a:pt x="61" y="24"/>
                      <a:pt x="57" y="22"/>
                      <a:pt x="51" y="22"/>
                    </a:cubicBezTo>
                    <a:cubicBezTo>
                      <a:pt x="45" y="22"/>
                      <a:pt x="41" y="24"/>
                      <a:pt x="40" y="26"/>
                    </a:cubicBezTo>
                    <a:cubicBezTo>
                      <a:pt x="40" y="28"/>
                      <a:pt x="39" y="28"/>
                      <a:pt x="38" y="28"/>
                    </a:cubicBezTo>
                    <a:cubicBezTo>
                      <a:pt x="37" y="28"/>
                      <a:pt x="35" y="28"/>
                      <a:pt x="35" y="28"/>
                    </a:cubicBezTo>
                    <a:cubicBezTo>
                      <a:pt x="33" y="30"/>
                      <a:pt x="35" y="36"/>
                      <a:pt x="36" y="38"/>
                    </a:cubicBezTo>
                    <a:cubicBezTo>
                      <a:pt x="36" y="39"/>
                      <a:pt x="36" y="40"/>
                      <a:pt x="36" y="40"/>
                    </a:cubicBezTo>
                    <a:cubicBezTo>
                      <a:pt x="36" y="41"/>
                      <a:pt x="35" y="42"/>
                      <a:pt x="34" y="42"/>
                    </a:cubicBezTo>
                    <a:cubicBezTo>
                      <a:pt x="34" y="42"/>
                      <a:pt x="34" y="43"/>
                      <a:pt x="34" y="44"/>
                    </a:cubicBezTo>
                    <a:cubicBezTo>
                      <a:pt x="34" y="45"/>
                      <a:pt x="34" y="46"/>
                      <a:pt x="34" y="46"/>
                    </a:cubicBezTo>
                    <a:cubicBezTo>
                      <a:pt x="35" y="46"/>
                      <a:pt x="36" y="47"/>
                      <a:pt x="36" y="48"/>
                    </a:cubicBezTo>
                    <a:cubicBezTo>
                      <a:pt x="36" y="56"/>
                      <a:pt x="40" y="58"/>
                      <a:pt x="41" y="58"/>
                    </a:cubicBezTo>
                    <a:cubicBezTo>
                      <a:pt x="41" y="58"/>
                      <a:pt x="42" y="59"/>
                      <a:pt x="42" y="60"/>
                    </a:cubicBezTo>
                    <a:cubicBezTo>
                      <a:pt x="42" y="70"/>
                      <a:pt x="42" y="70"/>
                      <a:pt x="42" y="70"/>
                    </a:cubicBezTo>
                    <a:cubicBezTo>
                      <a:pt x="42" y="71"/>
                      <a:pt x="41" y="72"/>
                      <a:pt x="41" y="72"/>
                    </a:cubicBezTo>
                    <a:cubicBezTo>
                      <a:pt x="39" y="73"/>
                      <a:pt x="37" y="73"/>
                      <a:pt x="35" y="74"/>
                    </a:cubicBezTo>
                    <a:cubicBezTo>
                      <a:pt x="28" y="77"/>
                      <a:pt x="20" y="79"/>
                      <a:pt x="16" y="82"/>
                    </a:cubicBezTo>
                    <a:cubicBezTo>
                      <a:pt x="16" y="82"/>
                      <a:pt x="16" y="82"/>
                      <a:pt x="15" y="82"/>
                    </a:cubicBezTo>
                    <a:close/>
                    <a:moveTo>
                      <a:pt x="48" y="4"/>
                    </a:moveTo>
                    <a:cubicBezTo>
                      <a:pt x="24" y="4"/>
                      <a:pt x="4" y="24"/>
                      <a:pt x="4" y="48"/>
                    </a:cubicBezTo>
                    <a:cubicBezTo>
                      <a:pt x="4" y="59"/>
                      <a:pt x="8" y="70"/>
                      <a:pt x="16" y="78"/>
                    </a:cubicBezTo>
                    <a:cubicBezTo>
                      <a:pt x="20" y="75"/>
                      <a:pt x="27" y="73"/>
                      <a:pt x="33" y="70"/>
                    </a:cubicBezTo>
                    <a:cubicBezTo>
                      <a:pt x="35" y="70"/>
                      <a:pt x="36" y="69"/>
                      <a:pt x="38" y="69"/>
                    </a:cubicBezTo>
                    <a:cubicBezTo>
                      <a:pt x="38" y="61"/>
                      <a:pt x="38" y="61"/>
                      <a:pt x="38" y="61"/>
                    </a:cubicBezTo>
                    <a:cubicBezTo>
                      <a:pt x="36" y="60"/>
                      <a:pt x="32" y="57"/>
                      <a:pt x="32" y="49"/>
                    </a:cubicBezTo>
                    <a:cubicBezTo>
                      <a:pt x="30" y="49"/>
                      <a:pt x="30" y="47"/>
                      <a:pt x="30" y="44"/>
                    </a:cubicBezTo>
                    <a:cubicBezTo>
                      <a:pt x="30" y="42"/>
                      <a:pt x="30" y="40"/>
                      <a:pt x="32" y="39"/>
                    </a:cubicBezTo>
                    <a:cubicBezTo>
                      <a:pt x="31" y="35"/>
                      <a:pt x="29" y="29"/>
                      <a:pt x="32" y="26"/>
                    </a:cubicBezTo>
                    <a:cubicBezTo>
                      <a:pt x="33" y="24"/>
                      <a:pt x="35" y="24"/>
                      <a:pt x="37" y="24"/>
                    </a:cubicBezTo>
                    <a:cubicBezTo>
                      <a:pt x="39" y="20"/>
                      <a:pt x="46" y="18"/>
                      <a:pt x="51" y="18"/>
                    </a:cubicBezTo>
                    <a:cubicBezTo>
                      <a:pt x="57" y="18"/>
                      <a:pt x="65" y="20"/>
                      <a:pt x="66" y="26"/>
                    </a:cubicBezTo>
                    <a:cubicBezTo>
                      <a:pt x="67" y="30"/>
                      <a:pt x="65" y="36"/>
                      <a:pt x="64" y="39"/>
                    </a:cubicBezTo>
                    <a:cubicBezTo>
                      <a:pt x="66" y="40"/>
                      <a:pt x="66" y="42"/>
                      <a:pt x="66" y="44"/>
                    </a:cubicBezTo>
                    <a:cubicBezTo>
                      <a:pt x="66" y="47"/>
                      <a:pt x="66" y="49"/>
                      <a:pt x="64" y="49"/>
                    </a:cubicBezTo>
                    <a:cubicBezTo>
                      <a:pt x="64" y="57"/>
                      <a:pt x="60" y="60"/>
                      <a:pt x="58" y="61"/>
                    </a:cubicBezTo>
                    <a:cubicBezTo>
                      <a:pt x="58" y="69"/>
                      <a:pt x="58" y="69"/>
                      <a:pt x="58" y="69"/>
                    </a:cubicBezTo>
                    <a:cubicBezTo>
                      <a:pt x="60" y="69"/>
                      <a:pt x="61" y="70"/>
                      <a:pt x="63" y="70"/>
                    </a:cubicBezTo>
                    <a:cubicBezTo>
                      <a:pt x="70" y="73"/>
                      <a:pt x="76" y="75"/>
                      <a:pt x="80" y="78"/>
                    </a:cubicBezTo>
                    <a:cubicBezTo>
                      <a:pt x="88" y="70"/>
                      <a:pt x="92" y="59"/>
                      <a:pt x="92" y="48"/>
                    </a:cubicBezTo>
                    <a:cubicBezTo>
                      <a:pt x="92" y="24"/>
                      <a:pt x="72" y="4"/>
                      <a:pt x="48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9010E"/>
                  </a:gs>
                  <a:gs pos="100000">
                    <a:srgbClr val="FE011C"/>
                  </a:gs>
                </a:gsLst>
                <a:lin ang="27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44" name="Freeform 47_1"/>
              <p:cNvSpPr/>
              <p:nvPr/>
            </p:nvSpPr>
            <p:spPr>
              <a:xfrm>
                <a:off x="744480" y="2005560"/>
                <a:ext cx="150120" cy="34920"/>
              </a:xfrm>
              <a:custGeom>
                <a:avLst/>
                <a:gdLst/>
                <a:ahLst/>
                <a:cxnLst/>
                <a:rect l="l" t="t" r="r" b="b"/>
                <a:pathLst>
                  <a:path w="68" h="17">
                    <a:moveTo>
                      <a:pt x="34" y="17"/>
                    </a:moveTo>
                    <a:cubicBezTo>
                      <a:pt x="21" y="17"/>
                      <a:pt x="9" y="12"/>
                      <a:pt x="0" y="3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11" y="8"/>
                      <a:pt x="22" y="13"/>
                      <a:pt x="34" y="13"/>
                    </a:cubicBezTo>
                    <a:cubicBezTo>
                      <a:pt x="46" y="13"/>
                      <a:pt x="57" y="8"/>
                      <a:pt x="65" y="0"/>
                    </a:cubicBezTo>
                    <a:cubicBezTo>
                      <a:pt x="68" y="3"/>
                      <a:pt x="68" y="3"/>
                      <a:pt x="68" y="3"/>
                    </a:cubicBezTo>
                    <a:cubicBezTo>
                      <a:pt x="59" y="12"/>
                      <a:pt x="47" y="17"/>
                      <a:pt x="34" y="17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9010E"/>
                  </a:gs>
                  <a:gs pos="100000">
                    <a:srgbClr val="FE011C"/>
                  </a:gs>
                </a:gsLst>
                <a:lin ang="27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</p:grpSp>
      <p:grpSp>
        <p:nvGrpSpPr>
          <p:cNvPr id="445" name="Group 444"/>
          <p:cNvGrpSpPr/>
          <p:nvPr/>
        </p:nvGrpSpPr>
        <p:grpSpPr>
          <a:xfrm>
            <a:off x="4305558" y="1536613"/>
            <a:ext cx="583408" cy="235739"/>
            <a:chOff x="4306680" y="1536120"/>
            <a:chExt cx="583560" cy="235800"/>
          </a:xfrm>
        </p:grpSpPr>
        <p:sp>
          <p:nvSpPr>
            <p:cNvPr id="446" name="Rectangle: Rounded Corners 46"/>
            <p:cNvSpPr/>
            <p:nvPr/>
          </p:nvSpPr>
          <p:spPr>
            <a:xfrm>
              <a:off x="4306680" y="1536120"/>
              <a:ext cx="583560" cy="235800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rgbClr val="89010E"/>
                </a:gs>
                <a:gs pos="100000">
                  <a:srgbClr val="FE011C"/>
                </a:gs>
              </a:gsLst>
              <a:lin ang="27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47" name="Freeform 35_3"/>
            <p:cNvSpPr/>
            <p:nvPr/>
          </p:nvSpPr>
          <p:spPr>
            <a:xfrm>
              <a:off x="4689360" y="1562400"/>
              <a:ext cx="182520" cy="183240"/>
            </a:xfrm>
            <a:custGeom>
              <a:avLst/>
              <a:gdLst/>
              <a:ahLst/>
              <a:cxnLst/>
              <a:rect l="l" t="t" r="r" b="b"/>
              <a:pathLst>
                <a:path w="96" h="96">
                  <a:moveTo>
                    <a:pt x="48" y="0"/>
                  </a:moveTo>
                  <a:cubicBezTo>
                    <a:pt x="22" y="0"/>
                    <a:pt x="0" y="22"/>
                    <a:pt x="0" y="48"/>
                  </a:cubicBezTo>
                  <a:cubicBezTo>
                    <a:pt x="0" y="74"/>
                    <a:pt x="22" y="96"/>
                    <a:pt x="48" y="96"/>
                  </a:cubicBezTo>
                  <a:cubicBezTo>
                    <a:pt x="75" y="96"/>
                    <a:pt x="96" y="74"/>
                    <a:pt x="96" y="48"/>
                  </a:cubicBezTo>
                  <a:cubicBezTo>
                    <a:pt x="96" y="22"/>
                    <a:pt x="75" y="0"/>
                    <a:pt x="48" y="0"/>
                  </a:cubicBezTo>
                  <a:close/>
                  <a:moveTo>
                    <a:pt x="75" y="52"/>
                  </a:moveTo>
                  <a:cubicBezTo>
                    <a:pt x="53" y="76"/>
                    <a:pt x="53" y="76"/>
                    <a:pt x="53" y="76"/>
                  </a:cubicBezTo>
                  <a:cubicBezTo>
                    <a:pt x="52" y="77"/>
                    <a:pt x="50" y="77"/>
                    <a:pt x="48" y="77"/>
                  </a:cubicBezTo>
                  <a:cubicBezTo>
                    <a:pt x="47" y="77"/>
                    <a:pt x="45" y="77"/>
                    <a:pt x="44" y="76"/>
                  </a:cubicBezTo>
                  <a:cubicBezTo>
                    <a:pt x="43" y="75"/>
                    <a:pt x="43" y="75"/>
                    <a:pt x="43" y="75"/>
                  </a:cubicBezTo>
                  <a:cubicBezTo>
                    <a:pt x="41" y="72"/>
                    <a:pt x="41" y="68"/>
                    <a:pt x="43" y="66"/>
                  </a:cubicBezTo>
                  <a:cubicBezTo>
                    <a:pt x="52" y="56"/>
                    <a:pt x="52" y="56"/>
                    <a:pt x="52" y="56"/>
                  </a:cubicBezTo>
                  <a:cubicBezTo>
                    <a:pt x="22" y="56"/>
                    <a:pt x="22" y="56"/>
                    <a:pt x="22" y="56"/>
                  </a:cubicBezTo>
                  <a:cubicBezTo>
                    <a:pt x="19" y="56"/>
                    <a:pt x="16" y="53"/>
                    <a:pt x="16" y="50"/>
                  </a:cubicBezTo>
                  <a:cubicBezTo>
                    <a:pt x="16" y="46"/>
                    <a:pt x="16" y="46"/>
                    <a:pt x="16" y="46"/>
                  </a:cubicBezTo>
                  <a:cubicBezTo>
                    <a:pt x="16" y="43"/>
                    <a:pt x="19" y="40"/>
                    <a:pt x="22" y="40"/>
                  </a:cubicBezTo>
                  <a:cubicBezTo>
                    <a:pt x="52" y="40"/>
                    <a:pt x="52" y="40"/>
                    <a:pt x="52" y="4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0" y="28"/>
                    <a:pt x="40" y="24"/>
                    <a:pt x="43" y="22"/>
                  </a:cubicBezTo>
                  <a:cubicBezTo>
                    <a:pt x="44" y="20"/>
                    <a:pt x="44" y="20"/>
                    <a:pt x="44" y="20"/>
                  </a:cubicBezTo>
                  <a:cubicBezTo>
                    <a:pt x="46" y="18"/>
                    <a:pt x="50" y="18"/>
                    <a:pt x="52" y="20"/>
                  </a:cubicBezTo>
                  <a:cubicBezTo>
                    <a:pt x="75" y="44"/>
                    <a:pt x="75" y="44"/>
                    <a:pt x="75" y="44"/>
                  </a:cubicBezTo>
                  <a:cubicBezTo>
                    <a:pt x="77" y="46"/>
                    <a:pt x="77" y="50"/>
                    <a:pt x="75" y="52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448" name="Straight Connector 58"/>
          <p:cNvSpPr/>
          <p:nvPr/>
        </p:nvSpPr>
        <p:spPr>
          <a:xfrm>
            <a:off x="4250852" y="1838214"/>
            <a:ext cx="7122905" cy="0"/>
          </a:xfrm>
          <a:prstGeom prst="line">
            <a:avLst/>
          </a:prstGeom>
          <a:ln>
            <a:solidFill>
              <a:srgbClr val="D9D9D9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9" name="Rectangle: Rounded Corners 8"/>
          <p:cNvSpPr/>
          <p:nvPr/>
        </p:nvSpPr>
        <p:spPr>
          <a:xfrm>
            <a:off x="4250852" y="915055"/>
            <a:ext cx="7122545" cy="409573"/>
          </a:xfrm>
          <a:prstGeom prst="roundRect">
            <a:avLst>
              <a:gd name="adj" fmla="val 12162"/>
            </a:avLst>
          </a:prstGeom>
          <a:gradFill rotWithShape="0">
            <a:gsLst>
              <a:gs pos="0">
                <a:srgbClr val="295E7B"/>
              </a:gs>
              <a:gs pos="100000">
                <a:srgbClr val="3B87B1"/>
              </a:gs>
            </a:gsLst>
            <a:lin ang="135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0" name="Rectangle: Rounded Corners 21"/>
          <p:cNvSpPr/>
          <p:nvPr/>
        </p:nvSpPr>
        <p:spPr>
          <a:xfrm>
            <a:off x="4305558" y="995314"/>
            <a:ext cx="583408" cy="245096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89977" tIns="44988" rIns="89977" bIns="44988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a-DK" sz="1100" b="1" spc="-1">
                <a:solidFill>
                  <a:srgbClr val="FFFFFF"/>
                </a:solidFill>
                <a:latin typeface="Calibri"/>
                <a:ea typeface="DejaVu Sans"/>
              </a:rPr>
              <a:t>Week 1</a:t>
            </a:r>
            <a:endParaRPr lang="en-US" sz="1100" spc="-1">
              <a:latin typeface="Arial"/>
            </a:endParaRPr>
          </a:p>
        </p:txBody>
      </p:sp>
      <p:sp>
        <p:nvSpPr>
          <p:cNvPr id="451" name="Straight Connector 27"/>
          <p:cNvSpPr/>
          <p:nvPr/>
        </p:nvSpPr>
        <p:spPr>
          <a:xfrm>
            <a:off x="5471294" y="980918"/>
            <a:ext cx="0" cy="280367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2" name="Straight Connector 28"/>
          <p:cNvSpPr/>
          <p:nvPr/>
        </p:nvSpPr>
        <p:spPr>
          <a:xfrm>
            <a:off x="6637031" y="980918"/>
            <a:ext cx="0" cy="280367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3" name="Straight Connector 29"/>
          <p:cNvSpPr/>
          <p:nvPr/>
        </p:nvSpPr>
        <p:spPr>
          <a:xfrm>
            <a:off x="8968503" y="980918"/>
            <a:ext cx="0" cy="280367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4" name="Straight Connector 30"/>
          <p:cNvSpPr/>
          <p:nvPr/>
        </p:nvSpPr>
        <p:spPr>
          <a:xfrm>
            <a:off x="10134600" y="980918"/>
            <a:ext cx="0" cy="280367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5" name="Straight Connector 31"/>
          <p:cNvSpPr/>
          <p:nvPr/>
        </p:nvSpPr>
        <p:spPr>
          <a:xfrm>
            <a:off x="7802767" y="980918"/>
            <a:ext cx="0" cy="280367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6" name="Rectangle: Rounded Corners 21_0"/>
          <p:cNvSpPr/>
          <p:nvPr/>
        </p:nvSpPr>
        <p:spPr>
          <a:xfrm>
            <a:off x="4890766" y="997473"/>
            <a:ext cx="583408" cy="245096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89977" tIns="44988" rIns="89977" bIns="44988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a-DK" sz="1100" b="1" spc="-1">
                <a:solidFill>
                  <a:srgbClr val="FFFFFF"/>
                </a:solidFill>
                <a:latin typeface="Calibri"/>
                <a:ea typeface="DejaVu Sans"/>
              </a:rPr>
              <a:t>Week 2</a:t>
            </a:r>
            <a:endParaRPr lang="en-US" sz="1100" spc="-1">
              <a:latin typeface="Arial"/>
            </a:endParaRPr>
          </a:p>
        </p:txBody>
      </p:sp>
      <p:grpSp>
        <p:nvGrpSpPr>
          <p:cNvPr id="457" name="Group 32_0"/>
          <p:cNvGrpSpPr/>
          <p:nvPr/>
        </p:nvGrpSpPr>
        <p:grpSpPr>
          <a:xfrm>
            <a:off x="4890766" y="979118"/>
            <a:ext cx="4663305" cy="280367"/>
            <a:chOff x="4892040" y="978480"/>
            <a:chExt cx="4664520" cy="280440"/>
          </a:xfrm>
        </p:grpSpPr>
        <p:sp>
          <p:nvSpPr>
            <p:cNvPr id="458" name="Straight Connector 27_0"/>
            <p:cNvSpPr/>
            <p:nvPr/>
          </p:nvSpPr>
          <p:spPr>
            <a:xfrm>
              <a:off x="4892040" y="978480"/>
              <a:ext cx="0" cy="280440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59" name="Straight Connector 28_0"/>
            <p:cNvSpPr/>
            <p:nvPr/>
          </p:nvSpPr>
          <p:spPr>
            <a:xfrm>
              <a:off x="6058080" y="978480"/>
              <a:ext cx="0" cy="280440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60" name="Straight Connector 29_0"/>
            <p:cNvSpPr/>
            <p:nvPr/>
          </p:nvSpPr>
          <p:spPr>
            <a:xfrm>
              <a:off x="8390160" y="978480"/>
              <a:ext cx="0" cy="280440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61" name="Straight Connector 30_0"/>
            <p:cNvSpPr/>
            <p:nvPr/>
          </p:nvSpPr>
          <p:spPr>
            <a:xfrm>
              <a:off x="9556560" y="978480"/>
              <a:ext cx="0" cy="280440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62" name="Straight Connector 31_0"/>
            <p:cNvSpPr/>
            <p:nvPr/>
          </p:nvSpPr>
          <p:spPr>
            <a:xfrm>
              <a:off x="7224120" y="978480"/>
              <a:ext cx="0" cy="280440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463" name="Rectangle: Rounded Corners 21_1"/>
          <p:cNvSpPr/>
          <p:nvPr/>
        </p:nvSpPr>
        <p:spPr>
          <a:xfrm>
            <a:off x="5475613" y="1001792"/>
            <a:ext cx="583408" cy="245096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89977" tIns="44988" rIns="89977" bIns="44988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a-DK" sz="1100" b="1" spc="-1">
                <a:solidFill>
                  <a:srgbClr val="FFFFFF"/>
                </a:solidFill>
                <a:latin typeface="Calibri"/>
                <a:ea typeface="DejaVu Sans"/>
              </a:rPr>
              <a:t>Week 3</a:t>
            </a:r>
            <a:endParaRPr lang="en-US" sz="1100" spc="-1">
              <a:latin typeface="Arial"/>
            </a:endParaRPr>
          </a:p>
        </p:txBody>
      </p:sp>
      <p:sp>
        <p:nvSpPr>
          <p:cNvPr id="464" name="Rectangle: Rounded Corners 21_2"/>
          <p:cNvSpPr/>
          <p:nvPr/>
        </p:nvSpPr>
        <p:spPr>
          <a:xfrm>
            <a:off x="6051823" y="997473"/>
            <a:ext cx="583408" cy="245096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89977" tIns="44988" rIns="89977" bIns="44988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a-DK" sz="1100" b="1" spc="-1">
                <a:solidFill>
                  <a:srgbClr val="FFFFFF"/>
                </a:solidFill>
                <a:latin typeface="Calibri"/>
                <a:ea typeface="DejaVu Sans"/>
              </a:rPr>
              <a:t>Week 4</a:t>
            </a:r>
            <a:endParaRPr lang="en-US" sz="1100" spc="-1">
              <a:latin typeface="Arial"/>
            </a:endParaRPr>
          </a:p>
        </p:txBody>
      </p:sp>
      <p:sp>
        <p:nvSpPr>
          <p:cNvPr id="465" name="Rectangle: Rounded Corners 21_3"/>
          <p:cNvSpPr/>
          <p:nvPr/>
        </p:nvSpPr>
        <p:spPr>
          <a:xfrm>
            <a:off x="6636671" y="1001792"/>
            <a:ext cx="583408" cy="245096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89977" tIns="44988" rIns="89977" bIns="44988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a-DK" sz="1100" b="1" spc="-1">
                <a:solidFill>
                  <a:srgbClr val="FFFFFF"/>
                </a:solidFill>
                <a:latin typeface="Calibri"/>
                <a:ea typeface="DejaVu Sans"/>
              </a:rPr>
              <a:t>Week 5</a:t>
            </a:r>
            <a:endParaRPr lang="en-US" sz="1100" spc="-1">
              <a:latin typeface="Arial"/>
            </a:endParaRPr>
          </a:p>
        </p:txBody>
      </p:sp>
      <p:sp>
        <p:nvSpPr>
          <p:cNvPr id="466" name="Rectangle: Rounded Corners 21_4"/>
          <p:cNvSpPr/>
          <p:nvPr/>
        </p:nvSpPr>
        <p:spPr>
          <a:xfrm>
            <a:off x="7221878" y="997473"/>
            <a:ext cx="583408" cy="245096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89977" tIns="44988" rIns="89977" bIns="44988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a-DK" sz="1100" b="1" spc="-1">
                <a:solidFill>
                  <a:srgbClr val="FFFFFF"/>
                </a:solidFill>
                <a:latin typeface="Calibri"/>
                <a:ea typeface="DejaVu Sans"/>
              </a:rPr>
              <a:t>Week 6</a:t>
            </a:r>
            <a:endParaRPr lang="en-US" sz="1100" spc="-1">
              <a:latin typeface="Arial"/>
            </a:endParaRPr>
          </a:p>
        </p:txBody>
      </p:sp>
      <p:sp>
        <p:nvSpPr>
          <p:cNvPr id="467" name="Rectangle: Rounded Corners 21_5"/>
          <p:cNvSpPr/>
          <p:nvPr/>
        </p:nvSpPr>
        <p:spPr>
          <a:xfrm>
            <a:off x="7807086" y="997473"/>
            <a:ext cx="583408" cy="245096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89977" tIns="44988" rIns="89977" bIns="44988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a-DK" sz="1100" b="1" spc="-1">
                <a:solidFill>
                  <a:srgbClr val="FFFFFF"/>
                </a:solidFill>
                <a:latin typeface="Calibri"/>
                <a:ea typeface="DejaVu Sans"/>
              </a:rPr>
              <a:t>Week 7</a:t>
            </a:r>
            <a:endParaRPr lang="en-US" sz="1100" spc="-1">
              <a:latin typeface="Arial"/>
            </a:endParaRPr>
          </a:p>
        </p:txBody>
      </p:sp>
      <p:sp>
        <p:nvSpPr>
          <p:cNvPr id="468" name="Rectangle: Rounded Corners 21_6"/>
          <p:cNvSpPr/>
          <p:nvPr/>
        </p:nvSpPr>
        <p:spPr>
          <a:xfrm>
            <a:off x="8391934" y="997473"/>
            <a:ext cx="583408" cy="245096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89977" tIns="44988" rIns="89977" bIns="44988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a-DK" sz="1100" b="1" spc="-1">
                <a:solidFill>
                  <a:srgbClr val="FFFFFF"/>
                </a:solidFill>
                <a:latin typeface="Calibri"/>
                <a:ea typeface="DejaVu Sans"/>
              </a:rPr>
              <a:t>Week 8</a:t>
            </a:r>
            <a:endParaRPr lang="en-US" sz="1100" spc="-1">
              <a:latin typeface="Arial"/>
            </a:endParaRPr>
          </a:p>
        </p:txBody>
      </p:sp>
      <p:sp>
        <p:nvSpPr>
          <p:cNvPr id="469" name="Rectangle: Rounded Corners 21_7"/>
          <p:cNvSpPr/>
          <p:nvPr/>
        </p:nvSpPr>
        <p:spPr>
          <a:xfrm>
            <a:off x="8967784" y="997473"/>
            <a:ext cx="583408" cy="245096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89977" tIns="44988" rIns="89977" bIns="44988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a-DK" sz="1100" b="1" spc="-1">
                <a:solidFill>
                  <a:srgbClr val="FFFFFF"/>
                </a:solidFill>
                <a:latin typeface="Calibri"/>
                <a:ea typeface="DejaVu Sans"/>
              </a:rPr>
              <a:t>Week 9</a:t>
            </a:r>
            <a:endParaRPr lang="en-US" sz="1100" spc="-1">
              <a:latin typeface="Arial"/>
            </a:endParaRPr>
          </a:p>
        </p:txBody>
      </p:sp>
      <p:sp>
        <p:nvSpPr>
          <p:cNvPr id="470" name="Rectangle: Rounded Corners 21_8"/>
          <p:cNvSpPr/>
          <p:nvPr/>
        </p:nvSpPr>
        <p:spPr>
          <a:xfrm>
            <a:off x="9552991" y="1001792"/>
            <a:ext cx="583408" cy="245096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89977" tIns="44988" rIns="89977" bIns="44988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a-DK" sz="1100" b="1" spc="-1">
                <a:solidFill>
                  <a:srgbClr val="FFFFFF"/>
                </a:solidFill>
                <a:latin typeface="Calibri"/>
                <a:ea typeface="DejaVu Sans"/>
              </a:rPr>
              <a:t>Week 10</a:t>
            </a:r>
            <a:endParaRPr lang="en-US" sz="1100" spc="-1">
              <a:latin typeface="Arial"/>
            </a:endParaRPr>
          </a:p>
        </p:txBody>
      </p:sp>
      <p:sp>
        <p:nvSpPr>
          <p:cNvPr id="471" name="Rectangle: Rounded Corners 21_9"/>
          <p:cNvSpPr/>
          <p:nvPr/>
        </p:nvSpPr>
        <p:spPr>
          <a:xfrm>
            <a:off x="10137839" y="1001792"/>
            <a:ext cx="583408" cy="245096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89977" tIns="44988" rIns="89977" bIns="44988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a-DK" sz="1100" b="1" spc="-1">
                <a:solidFill>
                  <a:srgbClr val="FFFFFF"/>
                </a:solidFill>
                <a:latin typeface="Calibri"/>
                <a:ea typeface="DejaVu Sans"/>
              </a:rPr>
              <a:t>Week 11</a:t>
            </a:r>
            <a:endParaRPr lang="en-US" sz="1100" spc="-1">
              <a:latin typeface="Arial"/>
            </a:endParaRPr>
          </a:p>
        </p:txBody>
      </p:sp>
      <p:sp>
        <p:nvSpPr>
          <p:cNvPr id="472" name="Rectangle: Rounded Corners 21_10"/>
          <p:cNvSpPr/>
          <p:nvPr/>
        </p:nvSpPr>
        <p:spPr>
          <a:xfrm>
            <a:off x="10723046" y="1001792"/>
            <a:ext cx="583408" cy="245096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89977" tIns="44988" rIns="89977" bIns="44988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a-DK" sz="1100" b="1" spc="-1">
                <a:solidFill>
                  <a:srgbClr val="FFFFFF"/>
                </a:solidFill>
                <a:latin typeface="Calibri"/>
                <a:ea typeface="DejaVu Sans"/>
              </a:rPr>
              <a:t>Week 12</a:t>
            </a:r>
            <a:endParaRPr lang="en-US" sz="1100" spc="-1">
              <a:latin typeface="Arial"/>
            </a:endParaRPr>
          </a:p>
        </p:txBody>
      </p:sp>
      <p:sp>
        <p:nvSpPr>
          <p:cNvPr id="473" name="Straight Connector 30_1"/>
          <p:cNvSpPr/>
          <p:nvPr/>
        </p:nvSpPr>
        <p:spPr>
          <a:xfrm>
            <a:off x="10723046" y="979118"/>
            <a:ext cx="0" cy="280367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4" name="Rectangle: Rounded Corners 6"/>
          <p:cNvSpPr/>
          <p:nvPr/>
        </p:nvSpPr>
        <p:spPr>
          <a:xfrm>
            <a:off x="2971026" y="1481907"/>
            <a:ext cx="1212164" cy="4867012"/>
          </a:xfrm>
          <a:prstGeom prst="roundRect">
            <a:avLst>
              <a:gd name="adj" fmla="val 4754"/>
            </a:avLst>
          </a:prstGeom>
          <a:solidFill>
            <a:schemeClr val="tx1">
              <a:lumMod val="85000"/>
              <a:lumOff val="1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5" name="Straight Connector 36"/>
          <p:cNvSpPr/>
          <p:nvPr/>
        </p:nvSpPr>
        <p:spPr>
          <a:xfrm>
            <a:off x="2971025" y="1838214"/>
            <a:ext cx="1213964" cy="0"/>
          </a:xfrm>
          <a:prstGeom prst="line">
            <a:avLst/>
          </a:prstGeom>
          <a:ln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6" name="Straight Connector 37"/>
          <p:cNvSpPr/>
          <p:nvPr/>
        </p:nvSpPr>
        <p:spPr>
          <a:xfrm>
            <a:off x="2971025" y="2213237"/>
            <a:ext cx="1213964" cy="0"/>
          </a:xfrm>
          <a:prstGeom prst="line">
            <a:avLst/>
          </a:prstGeom>
          <a:ln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7" name="Straight Connector 38"/>
          <p:cNvSpPr/>
          <p:nvPr/>
        </p:nvSpPr>
        <p:spPr>
          <a:xfrm>
            <a:off x="2971025" y="4087269"/>
            <a:ext cx="1213964" cy="0"/>
          </a:xfrm>
          <a:prstGeom prst="line">
            <a:avLst/>
          </a:prstGeom>
          <a:ln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8" name="Straight Connector 39"/>
          <p:cNvSpPr/>
          <p:nvPr/>
        </p:nvSpPr>
        <p:spPr>
          <a:xfrm>
            <a:off x="2971025" y="3712246"/>
            <a:ext cx="1213964" cy="0"/>
          </a:xfrm>
          <a:prstGeom prst="line">
            <a:avLst/>
          </a:prstGeom>
          <a:ln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9" name="Rectangle: Rounded Corners 41_0"/>
          <p:cNvSpPr/>
          <p:nvPr/>
        </p:nvSpPr>
        <p:spPr>
          <a:xfrm>
            <a:off x="3035089" y="4836953"/>
            <a:ext cx="1095195" cy="372863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a-DK" sz="1050" b="1" i="1" spc="-1">
                <a:solidFill>
                  <a:srgbClr val="FFFFFF"/>
                </a:solidFill>
                <a:latin typeface="Calibri Light"/>
                <a:ea typeface="DejaVu Sans"/>
              </a:rPr>
              <a:t>Adding Features</a:t>
            </a:r>
            <a:endParaRPr lang="en-US" sz="1050" spc="-1">
              <a:latin typeface="Arial"/>
            </a:endParaRPr>
          </a:p>
        </p:txBody>
      </p:sp>
      <p:sp>
        <p:nvSpPr>
          <p:cNvPr id="480" name="Rectangle: Rounded Corners 41_1"/>
          <p:cNvSpPr/>
          <p:nvPr/>
        </p:nvSpPr>
        <p:spPr>
          <a:xfrm>
            <a:off x="3035089" y="1838574"/>
            <a:ext cx="1095195" cy="372863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a-DK" sz="1050" b="1" i="1" spc="-1" dirty="0">
                <a:solidFill>
                  <a:srgbClr val="FFFFFF"/>
                </a:solidFill>
                <a:latin typeface="Calibri Light"/>
                <a:ea typeface="DejaVu Sans"/>
              </a:rPr>
              <a:t>Requirement Analysis</a:t>
            </a:r>
            <a:endParaRPr lang="en-US" sz="1050" spc="-1" dirty="0">
              <a:latin typeface="Arial"/>
            </a:endParaRPr>
          </a:p>
        </p:txBody>
      </p:sp>
      <p:sp>
        <p:nvSpPr>
          <p:cNvPr id="481" name="Rectangle: Rounded Corners 41_2"/>
          <p:cNvSpPr/>
          <p:nvPr/>
        </p:nvSpPr>
        <p:spPr>
          <a:xfrm>
            <a:off x="3035089" y="2217915"/>
            <a:ext cx="1095195" cy="372863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a-DK" sz="1050" b="1" i="1" spc="-1">
                <a:solidFill>
                  <a:srgbClr val="FFFFFF"/>
                </a:solidFill>
                <a:latin typeface="Calibri Light"/>
                <a:ea typeface="DejaVu Sans"/>
              </a:rPr>
              <a:t>Data Gathering</a:t>
            </a:r>
            <a:endParaRPr lang="en-US" sz="1050" spc="-1">
              <a:latin typeface="Arial"/>
            </a:endParaRPr>
          </a:p>
        </p:txBody>
      </p:sp>
      <p:sp>
        <p:nvSpPr>
          <p:cNvPr id="482" name="Rectangle: Rounded Corners 41_3"/>
          <p:cNvSpPr/>
          <p:nvPr/>
        </p:nvSpPr>
        <p:spPr>
          <a:xfrm>
            <a:off x="3035089" y="2588259"/>
            <a:ext cx="1095195" cy="372863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a-DK" sz="1050" b="1" i="1" spc="-1">
                <a:solidFill>
                  <a:srgbClr val="FFFFFF"/>
                </a:solidFill>
                <a:latin typeface="Calibri Light"/>
                <a:ea typeface="DejaVu Sans"/>
              </a:rPr>
              <a:t>User Interface Design</a:t>
            </a:r>
            <a:endParaRPr lang="en-US" sz="1050" spc="-1">
              <a:latin typeface="Arial"/>
            </a:endParaRPr>
          </a:p>
        </p:txBody>
      </p:sp>
      <p:sp>
        <p:nvSpPr>
          <p:cNvPr id="483" name="Rectangle: Rounded Corners 41_4"/>
          <p:cNvSpPr/>
          <p:nvPr/>
        </p:nvSpPr>
        <p:spPr>
          <a:xfrm>
            <a:off x="3035089" y="2967600"/>
            <a:ext cx="1095195" cy="372863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a-DK" sz="1050" b="1" i="1" spc="-1">
                <a:solidFill>
                  <a:srgbClr val="FFFFFF"/>
                </a:solidFill>
                <a:latin typeface="Calibri Light"/>
                <a:ea typeface="DejaVu Sans"/>
              </a:rPr>
              <a:t>Database Design</a:t>
            </a:r>
            <a:endParaRPr lang="en-US" sz="1050" spc="-1">
              <a:latin typeface="Arial"/>
            </a:endParaRPr>
          </a:p>
        </p:txBody>
      </p:sp>
      <p:sp>
        <p:nvSpPr>
          <p:cNvPr id="484" name="Rectangle: Rounded Corners 41_5"/>
          <p:cNvSpPr/>
          <p:nvPr/>
        </p:nvSpPr>
        <p:spPr>
          <a:xfrm>
            <a:off x="3035089" y="3337584"/>
            <a:ext cx="1095195" cy="372863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a-DK" sz="1050" b="1" i="1" spc="-1">
                <a:solidFill>
                  <a:srgbClr val="FFFFFF"/>
                </a:solidFill>
                <a:latin typeface="Calibri Light"/>
                <a:ea typeface="DejaVu Sans"/>
              </a:rPr>
              <a:t>Implementing Database</a:t>
            </a:r>
            <a:endParaRPr lang="en-US" sz="1050" spc="-1">
              <a:latin typeface="Arial"/>
            </a:endParaRPr>
          </a:p>
        </p:txBody>
      </p:sp>
      <p:sp>
        <p:nvSpPr>
          <p:cNvPr id="485" name="Rectangle: Rounded Corners 41_6"/>
          <p:cNvSpPr/>
          <p:nvPr/>
        </p:nvSpPr>
        <p:spPr>
          <a:xfrm>
            <a:off x="3035089" y="3717285"/>
            <a:ext cx="1095195" cy="372863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a-DK" sz="1050" b="1" i="1" spc="-1">
                <a:solidFill>
                  <a:srgbClr val="FFFFFF"/>
                </a:solidFill>
                <a:latin typeface="Calibri Light"/>
                <a:ea typeface="DejaVu Sans"/>
              </a:rPr>
              <a:t>Develop UI Elements</a:t>
            </a:r>
            <a:endParaRPr lang="en-US" sz="1050" spc="-1">
              <a:latin typeface="Arial"/>
            </a:endParaRPr>
          </a:p>
        </p:txBody>
      </p:sp>
      <p:sp>
        <p:nvSpPr>
          <p:cNvPr id="486" name="Rectangle: Rounded Corners 41_7"/>
          <p:cNvSpPr/>
          <p:nvPr/>
        </p:nvSpPr>
        <p:spPr>
          <a:xfrm>
            <a:off x="3035089" y="4087268"/>
            <a:ext cx="1095195" cy="372863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a-DK" sz="1050" b="1" i="1" spc="-1">
                <a:solidFill>
                  <a:srgbClr val="FFFFFF"/>
                </a:solidFill>
                <a:latin typeface="Calibri Light"/>
                <a:ea typeface="DejaVu Sans"/>
              </a:rPr>
              <a:t>Front End Prototype</a:t>
            </a:r>
            <a:endParaRPr lang="en-US" sz="1050" spc="-1">
              <a:latin typeface="Arial"/>
            </a:endParaRPr>
          </a:p>
        </p:txBody>
      </p:sp>
      <p:sp>
        <p:nvSpPr>
          <p:cNvPr id="487" name="Rectangle: Rounded Corners 41_8"/>
          <p:cNvSpPr/>
          <p:nvPr/>
        </p:nvSpPr>
        <p:spPr>
          <a:xfrm>
            <a:off x="3035089" y="4466970"/>
            <a:ext cx="1095195" cy="372863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a-DK" sz="1050" b="1" i="1" spc="-1">
                <a:solidFill>
                  <a:srgbClr val="FFFFFF"/>
                </a:solidFill>
                <a:latin typeface="Calibri Light"/>
                <a:ea typeface="DejaVu Sans"/>
              </a:rPr>
              <a:t>Back End Prototype</a:t>
            </a:r>
            <a:endParaRPr lang="en-US" sz="1050" spc="-1">
              <a:latin typeface="Arial"/>
            </a:endParaRPr>
          </a:p>
        </p:txBody>
      </p:sp>
      <p:sp>
        <p:nvSpPr>
          <p:cNvPr id="488" name="Rectangle: Rounded Corners 41_9"/>
          <p:cNvSpPr/>
          <p:nvPr/>
        </p:nvSpPr>
        <p:spPr>
          <a:xfrm>
            <a:off x="3035089" y="1468231"/>
            <a:ext cx="1095195" cy="372863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a-DK" sz="1050" b="1" i="1" spc="-1">
                <a:solidFill>
                  <a:srgbClr val="FFFFFF"/>
                </a:solidFill>
                <a:latin typeface="Calibri Light"/>
                <a:ea typeface="DejaVu Sans"/>
              </a:rPr>
              <a:t>Problem Definition</a:t>
            </a:r>
            <a:endParaRPr lang="en-US" sz="1050" spc="-1">
              <a:latin typeface="Arial"/>
            </a:endParaRPr>
          </a:p>
        </p:txBody>
      </p:sp>
      <p:sp>
        <p:nvSpPr>
          <p:cNvPr id="489" name="Rectangle: Rounded Corners 41_10"/>
          <p:cNvSpPr/>
          <p:nvPr/>
        </p:nvSpPr>
        <p:spPr>
          <a:xfrm>
            <a:off x="3035089" y="5216294"/>
            <a:ext cx="1095195" cy="372863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a-DK" sz="1050" b="1" i="1" spc="-1">
                <a:solidFill>
                  <a:srgbClr val="FFFFFF"/>
                </a:solidFill>
                <a:latin typeface="Calibri Light"/>
                <a:ea typeface="DejaVu Sans"/>
              </a:rPr>
              <a:t>Data Entry</a:t>
            </a:r>
            <a:endParaRPr lang="en-US" sz="1050" spc="-1">
              <a:latin typeface="Arial"/>
            </a:endParaRPr>
          </a:p>
        </p:txBody>
      </p:sp>
      <p:sp>
        <p:nvSpPr>
          <p:cNvPr id="490" name="Rectangle: Rounded Corners 41_11"/>
          <p:cNvSpPr/>
          <p:nvPr/>
        </p:nvSpPr>
        <p:spPr>
          <a:xfrm>
            <a:off x="3035089" y="5591317"/>
            <a:ext cx="1095195" cy="372863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a-DK" sz="1050" b="1" i="1" spc="-1">
                <a:solidFill>
                  <a:srgbClr val="FFFFFF"/>
                </a:solidFill>
                <a:latin typeface="Calibri Light"/>
                <a:ea typeface="DejaVu Sans"/>
              </a:rPr>
              <a:t>Testing and Debugging</a:t>
            </a:r>
            <a:endParaRPr lang="en-US" sz="1050" spc="-1">
              <a:latin typeface="Arial"/>
            </a:endParaRPr>
          </a:p>
        </p:txBody>
      </p:sp>
      <p:sp>
        <p:nvSpPr>
          <p:cNvPr id="491" name="Rectangle: Rounded Corners 41_12"/>
          <p:cNvSpPr/>
          <p:nvPr/>
        </p:nvSpPr>
        <p:spPr>
          <a:xfrm>
            <a:off x="3035089" y="5965979"/>
            <a:ext cx="1095195" cy="372863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a-DK" sz="1050" b="1" i="1" spc="-1">
                <a:solidFill>
                  <a:srgbClr val="FFFFFF"/>
                </a:solidFill>
                <a:latin typeface="Calibri Light"/>
                <a:ea typeface="DejaVu Sans"/>
              </a:rPr>
              <a:t>Integration and Deployment</a:t>
            </a:r>
            <a:endParaRPr lang="en-US" sz="1050" spc="-1">
              <a:latin typeface="Arial"/>
            </a:endParaRPr>
          </a:p>
        </p:txBody>
      </p:sp>
      <p:sp>
        <p:nvSpPr>
          <p:cNvPr id="492" name="Straight Connector 39_0"/>
          <p:cNvSpPr/>
          <p:nvPr/>
        </p:nvSpPr>
        <p:spPr>
          <a:xfrm>
            <a:off x="2971025" y="2587899"/>
            <a:ext cx="1213964" cy="0"/>
          </a:xfrm>
          <a:prstGeom prst="line">
            <a:avLst/>
          </a:prstGeom>
          <a:ln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3" name="Straight Connector 39_1"/>
          <p:cNvSpPr/>
          <p:nvPr/>
        </p:nvSpPr>
        <p:spPr>
          <a:xfrm>
            <a:off x="2971025" y="2962921"/>
            <a:ext cx="1213964" cy="0"/>
          </a:xfrm>
          <a:prstGeom prst="line">
            <a:avLst/>
          </a:prstGeom>
          <a:ln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4" name="Straight Connector 39_2"/>
          <p:cNvSpPr/>
          <p:nvPr/>
        </p:nvSpPr>
        <p:spPr>
          <a:xfrm>
            <a:off x="2971025" y="3337584"/>
            <a:ext cx="1213964" cy="0"/>
          </a:xfrm>
          <a:prstGeom prst="line">
            <a:avLst/>
          </a:prstGeom>
          <a:ln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5" name="Straight Connector 39_3"/>
          <p:cNvSpPr/>
          <p:nvPr/>
        </p:nvSpPr>
        <p:spPr>
          <a:xfrm>
            <a:off x="2971025" y="4461931"/>
            <a:ext cx="1213964" cy="0"/>
          </a:xfrm>
          <a:prstGeom prst="line">
            <a:avLst/>
          </a:prstGeom>
          <a:ln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6" name="Straight Connector 39_4"/>
          <p:cNvSpPr/>
          <p:nvPr/>
        </p:nvSpPr>
        <p:spPr>
          <a:xfrm>
            <a:off x="2971025" y="4836953"/>
            <a:ext cx="1213964" cy="0"/>
          </a:xfrm>
          <a:prstGeom prst="line">
            <a:avLst/>
          </a:prstGeom>
          <a:ln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7" name="Straight Connector 39_5"/>
          <p:cNvSpPr/>
          <p:nvPr/>
        </p:nvSpPr>
        <p:spPr>
          <a:xfrm>
            <a:off x="2971025" y="5211616"/>
            <a:ext cx="1213964" cy="0"/>
          </a:xfrm>
          <a:prstGeom prst="line">
            <a:avLst/>
          </a:prstGeom>
          <a:ln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8" name="Straight Connector 39_6"/>
          <p:cNvSpPr/>
          <p:nvPr/>
        </p:nvSpPr>
        <p:spPr>
          <a:xfrm>
            <a:off x="2971025" y="5586278"/>
            <a:ext cx="1213964" cy="0"/>
          </a:xfrm>
          <a:prstGeom prst="line">
            <a:avLst/>
          </a:prstGeom>
          <a:ln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9" name="Straight Connector 39_7"/>
          <p:cNvSpPr/>
          <p:nvPr/>
        </p:nvSpPr>
        <p:spPr>
          <a:xfrm>
            <a:off x="2971025" y="5961300"/>
            <a:ext cx="1213964" cy="0"/>
          </a:xfrm>
          <a:prstGeom prst="line">
            <a:avLst/>
          </a:prstGeom>
          <a:ln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0" name="Straight Connector 58_0"/>
          <p:cNvSpPr/>
          <p:nvPr/>
        </p:nvSpPr>
        <p:spPr>
          <a:xfrm>
            <a:off x="4250852" y="5961300"/>
            <a:ext cx="7122905" cy="0"/>
          </a:xfrm>
          <a:prstGeom prst="line">
            <a:avLst/>
          </a:prstGeom>
          <a:ln>
            <a:solidFill>
              <a:srgbClr val="D9D9D9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1" name="Straight Connector 58_1"/>
          <p:cNvSpPr/>
          <p:nvPr/>
        </p:nvSpPr>
        <p:spPr>
          <a:xfrm>
            <a:off x="4250852" y="5586278"/>
            <a:ext cx="7122905" cy="0"/>
          </a:xfrm>
          <a:prstGeom prst="line">
            <a:avLst/>
          </a:prstGeom>
          <a:ln>
            <a:solidFill>
              <a:srgbClr val="D9D9D9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2" name="Straight Connector 58_2"/>
          <p:cNvSpPr/>
          <p:nvPr/>
        </p:nvSpPr>
        <p:spPr>
          <a:xfrm>
            <a:off x="4250852" y="5211616"/>
            <a:ext cx="7122905" cy="0"/>
          </a:xfrm>
          <a:prstGeom prst="line">
            <a:avLst/>
          </a:prstGeom>
          <a:ln>
            <a:solidFill>
              <a:srgbClr val="D9D9D9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3" name="Straight Connector 58_3"/>
          <p:cNvSpPr/>
          <p:nvPr/>
        </p:nvSpPr>
        <p:spPr>
          <a:xfrm>
            <a:off x="4250852" y="4836953"/>
            <a:ext cx="7122905" cy="0"/>
          </a:xfrm>
          <a:prstGeom prst="line">
            <a:avLst/>
          </a:prstGeom>
          <a:ln>
            <a:solidFill>
              <a:srgbClr val="D9D9D9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4" name="Straight Connector 58_4"/>
          <p:cNvSpPr/>
          <p:nvPr/>
        </p:nvSpPr>
        <p:spPr>
          <a:xfrm>
            <a:off x="4250852" y="4461931"/>
            <a:ext cx="7122905" cy="0"/>
          </a:xfrm>
          <a:prstGeom prst="line">
            <a:avLst/>
          </a:prstGeom>
          <a:ln>
            <a:solidFill>
              <a:srgbClr val="D9D9D9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5" name="Straight Connector 58_5"/>
          <p:cNvSpPr/>
          <p:nvPr/>
        </p:nvSpPr>
        <p:spPr>
          <a:xfrm>
            <a:off x="4250852" y="4087269"/>
            <a:ext cx="7122905" cy="0"/>
          </a:xfrm>
          <a:prstGeom prst="line">
            <a:avLst/>
          </a:prstGeom>
          <a:ln>
            <a:solidFill>
              <a:srgbClr val="D9D9D9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6" name="Straight Connector 58_6"/>
          <p:cNvSpPr/>
          <p:nvPr/>
        </p:nvSpPr>
        <p:spPr>
          <a:xfrm>
            <a:off x="4250852" y="3712246"/>
            <a:ext cx="7122905" cy="0"/>
          </a:xfrm>
          <a:prstGeom prst="line">
            <a:avLst/>
          </a:prstGeom>
          <a:ln>
            <a:solidFill>
              <a:srgbClr val="D9D9D9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7" name="Straight Connector 58_7"/>
          <p:cNvSpPr/>
          <p:nvPr/>
        </p:nvSpPr>
        <p:spPr>
          <a:xfrm>
            <a:off x="4250852" y="3337584"/>
            <a:ext cx="7122905" cy="0"/>
          </a:xfrm>
          <a:prstGeom prst="line">
            <a:avLst/>
          </a:prstGeom>
          <a:ln>
            <a:solidFill>
              <a:srgbClr val="D9D9D9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8" name="Straight Connector 58_8"/>
          <p:cNvSpPr/>
          <p:nvPr/>
        </p:nvSpPr>
        <p:spPr>
          <a:xfrm>
            <a:off x="4250852" y="2962921"/>
            <a:ext cx="7122905" cy="0"/>
          </a:xfrm>
          <a:prstGeom prst="line">
            <a:avLst/>
          </a:prstGeom>
          <a:ln>
            <a:solidFill>
              <a:srgbClr val="D9D9D9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9" name="Straight Connector 58_9"/>
          <p:cNvSpPr/>
          <p:nvPr/>
        </p:nvSpPr>
        <p:spPr>
          <a:xfrm>
            <a:off x="4250852" y="2587899"/>
            <a:ext cx="7122905" cy="0"/>
          </a:xfrm>
          <a:prstGeom prst="line">
            <a:avLst/>
          </a:prstGeom>
          <a:ln>
            <a:solidFill>
              <a:srgbClr val="D9D9D9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0" name="Straight Connector 58_10"/>
          <p:cNvSpPr/>
          <p:nvPr/>
        </p:nvSpPr>
        <p:spPr>
          <a:xfrm>
            <a:off x="4250852" y="2213237"/>
            <a:ext cx="7122905" cy="0"/>
          </a:xfrm>
          <a:prstGeom prst="line">
            <a:avLst/>
          </a:prstGeom>
          <a:ln>
            <a:solidFill>
              <a:srgbClr val="D9D9D9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511" name="Group 510"/>
          <p:cNvGrpSpPr/>
          <p:nvPr/>
        </p:nvGrpSpPr>
        <p:grpSpPr>
          <a:xfrm>
            <a:off x="6051823" y="3035982"/>
            <a:ext cx="583408" cy="235739"/>
            <a:chOff x="6053400" y="3035880"/>
            <a:chExt cx="583560" cy="235800"/>
          </a:xfrm>
        </p:grpSpPr>
        <p:sp>
          <p:nvSpPr>
            <p:cNvPr id="512" name="Rectangle: Rounded Corners 46"/>
            <p:cNvSpPr/>
            <p:nvPr/>
          </p:nvSpPr>
          <p:spPr>
            <a:xfrm>
              <a:off x="6053400" y="3035880"/>
              <a:ext cx="583560" cy="235800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rgbClr val="89010E"/>
                </a:gs>
                <a:gs pos="100000">
                  <a:srgbClr val="FE011C"/>
                </a:gs>
              </a:gsLst>
              <a:lin ang="27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13" name="Freeform 35_3"/>
            <p:cNvSpPr/>
            <p:nvPr/>
          </p:nvSpPr>
          <p:spPr>
            <a:xfrm>
              <a:off x="6436080" y="3062160"/>
              <a:ext cx="182520" cy="183240"/>
            </a:xfrm>
            <a:custGeom>
              <a:avLst/>
              <a:gdLst/>
              <a:ahLst/>
              <a:cxnLst/>
              <a:rect l="l" t="t" r="r" b="b"/>
              <a:pathLst>
                <a:path w="96" h="96">
                  <a:moveTo>
                    <a:pt x="48" y="0"/>
                  </a:moveTo>
                  <a:cubicBezTo>
                    <a:pt x="22" y="0"/>
                    <a:pt x="0" y="22"/>
                    <a:pt x="0" y="48"/>
                  </a:cubicBezTo>
                  <a:cubicBezTo>
                    <a:pt x="0" y="74"/>
                    <a:pt x="22" y="96"/>
                    <a:pt x="48" y="96"/>
                  </a:cubicBezTo>
                  <a:cubicBezTo>
                    <a:pt x="75" y="96"/>
                    <a:pt x="96" y="74"/>
                    <a:pt x="96" y="48"/>
                  </a:cubicBezTo>
                  <a:cubicBezTo>
                    <a:pt x="96" y="22"/>
                    <a:pt x="75" y="0"/>
                    <a:pt x="48" y="0"/>
                  </a:cubicBezTo>
                  <a:close/>
                  <a:moveTo>
                    <a:pt x="75" y="52"/>
                  </a:moveTo>
                  <a:cubicBezTo>
                    <a:pt x="53" y="76"/>
                    <a:pt x="53" y="76"/>
                    <a:pt x="53" y="76"/>
                  </a:cubicBezTo>
                  <a:cubicBezTo>
                    <a:pt x="52" y="77"/>
                    <a:pt x="50" y="77"/>
                    <a:pt x="48" y="77"/>
                  </a:cubicBezTo>
                  <a:cubicBezTo>
                    <a:pt x="47" y="77"/>
                    <a:pt x="45" y="77"/>
                    <a:pt x="44" y="76"/>
                  </a:cubicBezTo>
                  <a:cubicBezTo>
                    <a:pt x="43" y="75"/>
                    <a:pt x="43" y="75"/>
                    <a:pt x="43" y="75"/>
                  </a:cubicBezTo>
                  <a:cubicBezTo>
                    <a:pt x="41" y="72"/>
                    <a:pt x="41" y="68"/>
                    <a:pt x="43" y="66"/>
                  </a:cubicBezTo>
                  <a:cubicBezTo>
                    <a:pt x="52" y="56"/>
                    <a:pt x="52" y="56"/>
                    <a:pt x="52" y="56"/>
                  </a:cubicBezTo>
                  <a:cubicBezTo>
                    <a:pt x="22" y="56"/>
                    <a:pt x="22" y="56"/>
                    <a:pt x="22" y="56"/>
                  </a:cubicBezTo>
                  <a:cubicBezTo>
                    <a:pt x="19" y="56"/>
                    <a:pt x="16" y="53"/>
                    <a:pt x="16" y="50"/>
                  </a:cubicBezTo>
                  <a:cubicBezTo>
                    <a:pt x="16" y="46"/>
                    <a:pt x="16" y="46"/>
                    <a:pt x="16" y="46"/>
                  </a:cubicBezTo>
                  <a:cubicBezTo>
                    <a:pt x="16" y="43"/>
                    <a:pt x="19" y="40"/>
                    <a:pt x="22" y="40"/>
                  </a:cubicBezTo>
                  <a:cubicBezTo>
                    <a:pt x="52" y="40"/>
                    <a:pt x="52" y="40"/>
                    <a:pt x="52" y="4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0" y="28"/>
                    <a:pt x="40" y="24"/>
                    <a:pt x="43" y="22"/>
                  </a:cubicBezTo>
                  <a:cubicBezTo>
                    <a:pt x="44" y="20"/>
                    <a:pt x="44" y="20"/>
                    <a:pt x="44" y="20"/>
                  </a:cubicBezTo>
                  <a:cubicBezTo>
                    <a:pt x="46" y="18"/>
                    <a:pt x="50" y="18"/>
                    <a:pt x="52" y="20"/>
                  </a:cubicBezTo>
                  <a:cubicBezTo>
                    <a:pt x="75" y="44"/>
                    <a:pt x="75" y="44"/>
                    <a:pt x="75" y="44"/>
                  </a:cubicBezTo>
                  <a:cubicBezTo>
                    <a:pt x="77" y="46"/>
                    <a:pt x="77" y="50"/>
                    <a:pt x="75" y="52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514" name="Group 513"/>
          <p:cNvGrpSpPr/>
          <p:nvPr/>
        </p:nvGrpSpPr>
        <p:grpSpPr>
          <a:xfrm>
            <a:off x="6051823" y="2661320"/>
            <a:ext cx="583408" cy="235739"/>
            <a:chOff x="6053400" y="2661120"/>
            <a:chExt cx="583560" cy="235800"/>
          </a:xfrm>
        </p:grpSpPr>
        <p:sp>
          <p:nvSpPr>
            <p:cNvPr id="515" name="Rectangle: Rounded Corners 46"/>
            <p:cNvSpPr/>
            <p:nvPr/>
          </p:nvSpPr>
          <p:spPr>
            <a:xfrm>
              <a:off x="6053400" y="2661120"/>
              <a:ext cx="583560" cy="235800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rgbClr val="89010E"/>
                </a:gs>
                <a:gs pos="100000">
                  <a:srgbClr val="FE011C"/>
                </a:gs>
              </a:gsLst>
              <a:lin ang="27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16" name="Freeform 35_3"/>
            <p:cNvSpPr/>
            <p:nvPr/>
          </p:nvSpPr>
          <p:spPr>
            <a:xfrm>
              <a:off x="6436080" y="2687400"/>
              <a:ext cx="182520" cy="183240"/>
            </a:xfrm>
            <a:custGeom>
              <a:avLst/>
              <a:gdLst/>
              <a:ahLst/>
              <a:cxnLst/>
              <a:rect l="l" t="t" r="r" b="b"/>
              <a:pathLst>
                <a:path w="96" h="96">
                  <a:moveTo>
                    <a:pt x="48" y="0"/>
                  </a:moveTo>
                  <a:cubicBezTo>
                    <a:pt x="22" y="0"/>
                    <a:pt x="0" y="22"/>
                    <a:pt x="0" y="48"/>
                  </a:cubicBezTo>
                  <a:cubicBezTo>
                    <a:pt x="0" y="74"/>
                    <a:pt x="22" y="96"/>
                    <a:pt x="48" y="96"/>
                  </a:cubicBezTo>
                  <a:cubicBezTo>
                    <a:pt x="75" y="96"/>
                    <a:pt x="96" y="74"/>
                    <a:pt x="96" y="48"/>
                  </a:cubicBezTo>
                  <a:cubicBezTo>
                    <a:pt x="96" y="22"/>
                    <a:pt x="75" y="0"/>
                    <a:pt x="48" y="0"/>
                  </a:cubicBezTo>
                  <a:close/>
                  <a:moveTo>
                    <a:pt x="75" y="52"/>
                  </a:moveTo>
                  <a:cubicBezTo>
                    <a:pt x="53" y="76"/>
                    <a:pt x="53" y="76"/>
                    <a:pt x="53" y="76"/>
                  </a:cubicBezTo>
                  <a:cubicBezTo>
                    <a:pt x="52" y="77"/>
                    <a:pt x="50" y="77"/>
                    <a:pt x="48" y="77"/>
                  </a:cubicBezTo>
                  <a:cubicBezTo>
                    <a:pt x="47" y="77"/>
                    <a:pt x="45" y="77"/>
                    <a:pt x="44" y="76"/>
                  </a:cubicBezTo>
                  <a:cubicBezTo>
                    <a:pt x="43" y="75"/>
                    <a:pt x="43" y="75"/>
                    <a:pt x="43" y="75"/>
                  </a:cubicBezTo>
                  <a:cubicBezTo>
                    <a:pt x="41" y="72"/>
                    <a:pt x="41" y="68"/>
                    <a:pt x="43" y="66"/>
                  </a:cubicBezTo>
                  <a:cubicBezTo>
                    <a:pt x="52" y="56"/>
                    <a:pt x="52" y="56"/>
                    <a:pt x="52" y="56"/>
                  </a:cubicBezTo>
                  <a:cubicBezTo>
                    <a:pt x="22" y="56"/>
                    <a:pt x="22" y="56"/>
                    <a:pt x="22" y="56"/>
                  </a:cubicBezTo>
                  <a:cubicBezTo>
                    <a:pt x="19" y="56"/>
                    <a:pt x="16" y="53"/>
                    <a:pt x="16" y="50"/>
                  </a:cubicBezTo>
                  <a:cubicBezTo>
                    <a:pt x="16" y="46"/>
                    <a:pt x="16" y="46"/>
                    <a:pt x="16" y="46"/>
                  </a:cubicBezTo>
                  <a:cubicBezTo>
                    <a:pt x="16" y="43"/>
                    <a:pt x="19" y="40"/>
                    <a:pt x="22" y="40"/>
                  </a:cubicBezTo>
                  <a:cubicBezTo>
                    <a:pt x="52" y="40"/>
                    <a:pt x="52" y="40"/>
                    <a:pt x="52" y="4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0" y="28"/>
                    <a:pt x="40" y="24"/>
                    <a:pt x="43" y="22"/>
                  </a:cubicBezTo>
                  <a:cubicBezTo>
                    <a:pt x="44" y="20"/>
                    <a:pt x="44" y="20"/>
                    <a:pt x="44" y="20"/>
                  </a:cubicBezTo>
                  <a:cubicBezTo>
                    <a:pt x="46" y="18"/>
                    <a:pt x="50" y="18"/>
                    <a:pt x="52" y="20"/>
                  </a:cubicBezTo>
                  <a:cubicBezTo>
                    <a:pt x="75" y="44"/>
                    <a:pt x="75" y="44"/>
                    <a:pt x="75" y="44"/>
                  </a:cubicBezTo>
                  <a:cubicBezTo>
                    <a:pt x="77" y="46"/>
                    <a:pt x="77" y="50"/>
                    <a:pt x="75" y="52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517" name="Group 516"/>
          <p:cNvGrpSpPr/>
          <p:nvPr/>
        </p:nvGrpSpPr>
        <p:grpSpPr>
          <a:xfrm>
            <a:off x="5475613" y="2286297"/>
            <a:ext cx="583408" cy="235739"/>
            <a:chOff x="5477040" y="2286000"/>
            <a:chExt cx="583560" cy="235800"/>
          </a:xfrm>
        </p:grpSpPr>
        <p:sp>
          <p:nvSpPr>
            <p:cNvPr id="518" name="Rectangle: Rounded Corners 46"/>
            <p:cNvSpPr/>
            <p:nvPr/>
          </p:nvSpPr>
          <p:spPr>
            <a:xfrm>
              <a:off x="5477040" y="2286000"/>
              <a:ext cx="583560" cy="235800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rgbClr val="89010E"/>
                </a:gs>
                <a:gs pos="100000">
                  <a:srgbClr val="FE011C"/>
                </a:gs>
              </a:gsLst>
              <a:lin ang="27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19" name="Freeform 35_3"/>
            <p:cNvSpPr/>
            <p:nvPr/>
          </p:nvSpPr>
          <p:spPr>
            <a:xfrm>
              <a:off x="5859720" y="2312280"/>
              <a:ext cx="182520" cy="183240"/>
            </a:xfrm>
            <a:custGeom>
              <a:avLst/>
              <a:gdLst/>
              <a:ahLst/>
              <a:cxnLst/>
              <a:rect l="l" t="t" r="r" b="b"/>
              <a:pathLst>
                <a:path w="96" h="96">
                  <a:moveTo>
                    <a:pt x="48" y="0"/>
                  </a:moveTo>
                  <a:cubicBezTo>
                    <a:pt x="22" y="0"/>
                    <a:pt x="0" y="22"/>
                    <a:pt x="0" y="48"/>
                  </a:cubicBezTo>
                  <a:cubicBezTo>
                    <a:pt x="0" y="74"/>
                    <a:pt x="22" y="96"/>
                    <a:pt x="48" y="96"/>
                  </a:cubicBezTo>
                  <a:cubicBezTo>
                    <a:pt x="75" y="96"/>
                    <a:pt x="96" y="74"/>
                    <a:pt x="96" y="48"/>
                  </a:cubicBezTo>
                  <a:cubicBezTo>
                    <a:pt x="96" y="22"/>
                    <a:pt x="75" y="0"/>
                    <a:pt x="48" y="0"/>
                  </a:cubicBezTo>
                  <a:close/>
                  <a:moveTo>
                    <a:pt x="75" y="52"/>
                  </a:moveTo>
                  <a:cubicBezTo>
                    <a:pt x="53" y="76"/>
                    <a:pt x="53" y="76"/>
                    <a:pt x="53" y="76"/>
                  </a:cubicBezTo>
                  <a:cubicBezTo>
                    <a:pt x="52" y="77"/>
                    <a:pt x="50" y="77"/>
                    <a:pt x="48" y="77"/>
                  </a:cubicBezTo>
                  <a:cubicBezTo>
                    <a:pt x="47" y="77"/>
                    <a:pt x="45" y="77"/>
                    <a:pt x="44" y="76"/>
                  </a:cubicBezTo>
                  <a:cubicBezTo>
                    <a:pt x="43" y="75"/>
                    <a:pt x="43" y="75"/>
                    <a:pt x="43" y="75"/>
                  </a:cubicBezTo>
                  <a:cubicBezTo>
                    <a:pt x="41" y="72"/>
                    <a:pt x="41" y="68"/>
                    <a:pt x="43" y="66"/>
                  </a:cubicBezTo>
                  <a:cubicBezTo>
                    <a:pt x="52" y="56"/>
                    <a:pt x="52" y="56"/>
                    <a:pt x="52" y="56"/>
                  </a:cubicBezTo>
                  <a:cubicBezTo>
                    <a:pt x="22" y="56"/>
                    <a:pt x="22" y="56"/>
                    <a:pt x="22" y="56"/>
                  </a:cubicBezTo>
                  <a:cubicBezTo>
                    <a:pt x="19" y="56"/>
                    <a:pt x="16" y="53"/>
                    <a:pt x="16" y="50"/>
                  </a:cubicBezTo>
                  <a:cubicBezTo>
                    <a:pt x="16" y="46"/>
                    <a:pt x="16" y="46"/>
                    <a:pt x="16" y="46"/>
                  </a:cubicBezTo>
                  <a:cubicBezTo>
                    <a:pt x="16" y="43"/>
                    <a:pt x="19" y="40"/>
                    <a:pt x="22" y="40"/>
                  </a:cubicBezTo>
                  <a:cubicBezTo>
                    <a:pt x="52" y="40"/>
                    <a:pt x="52" y="40"/>
                    <a:pt x="52" y="4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0" y="28"/>
                    <a:pt x="40" y="24"/>
                    <a:pt x="43" y="22"/>
                  </a:cubicBezTo>
                  <a:cubicBezTo>
                    <a:pt x="44" y="20"/>
                    <a:pt x="44" y="20"/>
                    <a:pt x="44" y="20"/>
                  </a:cubicBezTo>
                  <a:cubicBezTo>
                    <a:pt x="46" y="18"/>
                    <a:pt x="50" y="18"/>
                    <a:pt x="52" y="20"/>
                  </a:cubicBezTo>
                  <a:cubicBezTo>
                    <a:pt x="75" y="44"/>
                    <a:pt x="75" y="44"/>
                    <a:pt x="75" y="44"/>
                  </a:cubicBezTo>
                  <a:cubicBezTo>
                    <a:pt x="77" y="46"/>
                    <a:pt x="77" y="50"/>
                    <a:pt x="75" y="52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520" name="Group 519"/>
          <p:cNvGrpSpPr/>
          <p:nvPr/>
        </p:nvGrpSpPr>
        <p:grpSpPr>
          <a:xfrm>
            <a:off x="4890766" y="1911635"/>
            <a:ext cx="583408" cy="235739"/>
            <a:chOff x="4892040" y="1911240"/>
            <a:chExt cx="583560" cy="235800"/>
          </a:xfrm>
        </p:grpSpPr>
        <p:sp>
          <p:nvSpPr>
            <p:cNvPr id="521" name="Rectangle: Rounded Corners 46"/>
            <p:cNvSpPr/>
            <p:nvPr/>
          </p:nvSpPr>
          <p:spPr>
            <a:xfrm>
              <a:off x="4892040" y="1911240"/>
              <a:ext cx="583560" cy="235800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rgbClr val="89010E"/>
                </a:gs>
                <a:gs pos="100000">
                  <a:srgbClr val="FE011C"/>
                </a:gs>
              </a:gsLst>
              <a:lin ang="27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22" name="Freeform 35_3"/>
            <p:cNvSpPr/>
            <p:nvPr/>
          </p:nvSpPr>
          <p:spPr>
            <a:xfrm>
              <a:off x="5274720" y="1937520"/>
              <a:ext cx="182520" cy="183240"/>
            </a:xfrm>
            <a:custGeom>
              <a:avLst/>
              <a:gdLst/>
              <a:ahLst/>
              <a:cxnLst/>
              <a:rect l="l" t="t" r="r" b="b"/>
              <a:pathLst>
                <a:path w="96" h="96">
                  <a:moveTo>
                    <a:pt x="48" y="0"/>
                  </a:moveTo>
                  <a:cubicBezTo>
                    <a:pt x="22" y="0"/>
                    <a:pt x="0" y="22"/>
                    <a:pt x="0" y="48"/>
                  </a:cubicBezTo>
                  <a:cubicBezTo>
                    <a:pt x="0" y="74"/>
                    <a:pt x="22" y="96"/>
                    <a:pt x="48" y="96"/>
                  </a:cubicBezTo>
                  <a:cubicBezTo>
                    <a:pt x="75" y="96"/>
                    <a:pt x="96" y="74"/>
                    <a:pt x="96" y="48"/>
                  </a:cubicBezTo>
                  <a:cubicBezTo>
                    <a:pt x="96" y="22"/>
                    <a:pt x="75" y="0"/>
                    <a:pt x="48" y="0"/>
                  </a:cubicBezTo>
                  <a:close/>
                  <a:moveTo>
                    <a:pt x="75" y="52"/>
                  </a:moveTo>
                  <a:cubicBezTo>
                    <a:pt x="53" y="76"/>
                    <a:pt x="53" y="76"/>
                    <a:pt x="53" y="76"/>
                  </a:cubicBezTo>
                  <a:cubicBezTo>
                    <a:pt x="52" y="77"/>
                    <a:pt x="50" y="77"/>
                    <a:pt x="48" y="77"/>
                  </a:cubicBezTo>
                  <a:cubicBezTo>
                    <a:pt x="47" y="77"/>
                    <a:pt x="45" y="77"/>
                    <a:pt x="44" y="76"/>
                  </a:cubicBezTo>
                  <a:cubicBezTo>
                    <a:pt x="43" y="75"/>
                    <a:pt x="43" y="75"/>
                    <a:pt x="43" y="75"/>
                  </a:cubicBezTo>
                  <a:cubicBezTo>
                    <a:pt x="41" y="72"/>
                    <a:pt x="41" y="68"/>
                    <a:pt x="43" y="66"/>
                  </a:cubicBezTo>
                  <a:cubicBezTo>
                    <a:pt x="52" y="56"/>
                    <a:pt x="52" y="56"/>
                    <a:pt x="52" y="56"/>
                  </a:cubicBezTo>
                  <a:cubicBezTo>
                    <a:pt x="22" y="56"/>
                    <a:pt x="22" y="56"/>
                    <a:pt x="22" y="56"/>
                  </a:cubicBezTo>
                  <a:cubicBezTo>
                    <a:pt x="19" y="56"/>
                    <a:pt x="16" y="53"/>
                    <a:pt x="16" y="50"/>
                  </a:cubicBezTo>
                  <a:cubicBezTo>
                    <a:pt x="16" y="46"/>
                    <a:pt x="16" y="46"/>
                    <a:pt x="16" y="46"/>
                  </a:cubicBezTo>
                  <a:cubicBezTo>
                    <a:pt x="16" y="43"/>
                    <a:pt x="19" y="40"/>
                    <a:pt x="22" y="40"/>
                  </a:cubicBezTo>
                  <a:cubicBezTo>
                    <a:pt x="52" y="40"/>
                    <a:pt x="52" y="40"/>
                    <a:pt x="52" y="4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0" y="28"/>
                    <a:pt x="40" y="24"/>
                    <a:pt x="43" y="22"/>
                  </a:cubicBezTo>
                  <a:cubicBezTo>
                    <a:pt x="44" y="20"/>
                    <a:pt x="44" y="20"/>
                    <a:pt x="44" y="20"/>
                  </a:cubicBezTo>
                  <a:cubicBezTo>
                    <a:pt x="46" y="18"/>
                    <a:pt x="50" y="18"/>
                    <a:pt x="52" y="20"/>
                  </a:cubicBezTo>
                  <a:cubicBezTo>
                    <a:pt x="75" y="44"/>
                    <a:pt x="75" y="44"/>
                    <a:pt x="75" y="44"/>
                  </a:cubicBezTo>
                  <a:cubicBezTo>
                    <a:pt x="77" y="46"/>
                    <a:pt x="77" y="50"/>
                    <a:pt x="75" y="52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523" name="Group 522"/>
          <p:cNvGrpSpPr/>
          <p:nvPr/>
        </p:nvGrpSpPr>
        <p:grpSpPr>
          <a:xfrm>
            <a:off x="6636671" y="3785667"/>
            <a:ext cx="1168256" cy="235739"/>
            <a:chOff x="6638400" y="3785760"/>
            <a:chExt cx="1168560" cy="235800"/>
          </a:xfrm>
        </p:grpSpPr>
        <p:sp>
          <p:nvSpPr>
            <p:cNvPr id="524" name="Rectangle: Rounded Corners 46"/>
            <p:cNvSpPr/>
            <p:nvPr/>
          </p:nvSpPr>
          <p:spPr>
            <a:xfrm>
              <a:off x="6638400" y="3785760"/>
              <a:ext cx="1168560" cy="235800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rgbClr val="89010E"/>
                </a:gs>
                <a:gs pos="100000">
                  <a:srgbClr val="FE011C"/>
                </a:gs>
              </a:gsLst>
              <a:lin ang="27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25" name="Freeform 35_3"/>
            <p:cNvSpPr/>
            <p:nvPr/>
          </p:nvSpPr>
          <p:spPr>
            <a:xfrm>
              <a:off x="7597080" y="3812040"/>
              <a:ext cx="182520" cy="183240"/>
            </a:xfrm>
            <a:custGeom>
              <a:avLst/>
              <a:gdLst/>
              <a:ahLst/>
              <a:cxnLst/>
              <a:rect l="l" t="t" r="r" b="b"/>
              <a:pathLst>
                <a:path w="96" h="96">
                  <a:moveTo>
                    <a:pt x="48" y="0"/>
                  </a:moveTo>
                  <a:cubicBezTo>
                    <a:pt x="22" y="0"/>
                    <a:pt x="0" y="22"/>
                    <a:pt x="0" y="48"/>
                  </a:cubicBezTo>
                  <a:cubicBezTo>
                    <a:pt x="0" y="74"/>
                    <a:pt x="22" y="96"/>
                    <a:pt x="48" y="96"/>
                  </a:cubicBezTo>
                  <a:cubicBezTo>
                    <a:pt x="75" y="96"/>
                    <a:pt x="96" y="74"/>
                    <a:pt x="96" y="48"/>
                  </a:cubicBezTo>
                  <a:cubicBezTo>
                    <a:pt x="96" y="22"/>
                    <a:pt x="75" y="0"/>
                    <a:pt x="48" y="0"/>
                  </a:cubicBezTo>
                  <a:close/>
                  <a:moveTo>
                    <a:pt x="75" y="52"/>
                  </a:moveTo>
                  <a:cubicBezTo>
                    <a:pt x="53" y="76"/>
                    <a:pt x="53" y="76"/>
                    <a:pt x="53" y="76"/>
                  </a:cubicBezTo>
                  <a:cubicBezTo>
                    <a:pt x="52" y="77"/>
                    <a:pt x="50" y="77"/>
                    <a:pt x="48" y="77"/>
                  </a:cubicBezTo>
                  <a:cubicBezTo>
                    <a:pt x="47" y="77"/>
                    <a:pt x="45" y="77"/>
                    <a:pt x="44" y="76"/>
                  </a:cubicBezTo>
                  <a:cubicBezTo>
                    <a:pt x="43" y="75"/>
                    <a:pt x="43" y="75"/>
                    <a:pt x="43" y="75"/>
                  </a:cubicBezTo>
                  <a:cubicBezTo>
                    <a:pt x="41" y="72"/>
                    <a:pt x="41" y="68"/>
                    <a:pt x="43" y="66"/>
                  </a:cubicBezTo>
                  <a:cubicBezTo>
                    <a:pt x="52" y="56"/>
                    <a:pt x="52" y="56"/>
                    <a:pt x="52" y="56"/>
                  </a:cubicBezTo>
                  <a:cubicBezTo>
                    <a:pt x="22" y="56"/>
                    <a:pt x="22" y="56"/>
                    <a:pt x="22" y="56"/>
                  </a:cubicBezTo>
                  <a:cubicBezTo>
                    <a:pt x="19" y="56"/>
                    <a:pt x="16" y="53"/>
                    <a:pt x="16" y="50"/>
                  </a:cubicBezTo>
                  <a:cubicBezTo>
                    <a:pt x="16" y="46"/>
                    <a:pt x="16" y="46"/>
                    <a:pt x="16" y="46"/>
                  </a:cubicBezTo>
                  <a:cubicBezTo>
                    <a:pt x="16" y="43"/>
                    <a:pt x="19" y="40"/>
                    <a:pt x="22" y="40"/>
                  </a:cubicBezTo>
                  <a:cubicBezTo>
                    <a:pt x="52" y="40"/>
                    <a:pt x="52" y="40"/>
                    <a:pt x="52" y="4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0" y="28"/>
                    <a:pt x="40" y="24"/>
                    <a:pt x="43" y="22"/>
                  </a:cubicBezTo>
                  <a:cubicBezTo>
                    <a:pt x="44" y="20"/>
                    <a:pt x="44" y="20"/>
                    <a:pt x="44" y="20"/>
                  </a:cubicBezTo>
                  <a:cubicBezTo>
                    <a:pt x="46" y="18"/>
                    <a:pt x="50" y="18"/>
                    <a:pt x="52" y="20"/>
                  </a:cubicBezTo>
                  <a:cubicBezTo>
                    <a:pt x="75" y="44"/>
                    <a:pt x="75" y="44"/>
                    <a:pt x="75" y="44"/>
                  </a:cubicBezTo>
                  <a:cubicBezTo>
                    <a:pt x="77" y="46"/>
                    <a:pt x="77" y="50"/>
                    <a:pt x="75" y="52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526" name="Group 525"/>
          <p:cNvGrpSpPr/>
          <p:nvPr/>
        </p:nvGrpSpPr>
        <p:grpSpPr>
          <a:xfrm>
            <a:off x="7806726" y="4160329"/>
            <a:ext cx="583408" cy="235739"/>
            <a:chOff x="7808760" y="4160520"/>
            <a:chExt cx="583560" cy="235800"/>
          </a:xfrm>
        </p:grpSpPr>
        <p:sp>
          <p:nvSpPr>
            <p:cNvPr id="527" name="Rectangle: Rounded Corners 46"/>
            <p:cNvSpPr/>
            <p:nvPr/>
          </p:nvSpPr>
          <p:spPr>
            <a:xfrm>
              <a:off x="7808760" y="4160520"/>
              <a:ext cx="583560" cy="235800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rgbClr val="89010E"/>
                </a:gs>
                <a:gs pos="100000">
                  <a:srgbClr val="FE011C"/>
                </a:gs>
              </a:gsLst>
              <a:lin ang="27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28" name="Freeform 35_3"/>
            <p:cNvSpPr/>
            <p:nvPr/>
          </p:nvSpPr>
          <p:spPr>
            <a:xfrm>
              <a:off x="8191440" y="4186800"/>
              <a:ext cx="182520" cy="183240"/>
            </a:xfrm>
            <a:custGeom>
              <a:avLst/>
              <a:gdLst/>
              <a:ahLst/>
              <a:cxnLst/>
              <a:rect l="l" t="t" r="r" b="b"/>
              <a:pathLst>
                <a:path w="96" h="96">
                  <a:moveTo>
                    <a:pt x="48" y="0"/>
                  </a:moveTo>
                  <a:cubicBezTo>
                    <a:pt x="22" y="0"/>
                    <a:pt x="0" y="22"/>
                    <a:pt x="0" y="48"/>
                  </a:cubicBezTo>
                  <a:cubicBezTo>
                    <a:pt x="0" y="74"/>
                    <a:pt x="22" y="96"/>
                    <a:pt x="48" y="96"/>
                  </a:cubicBezTo>
                  <a:cubicBezTo>
                    <a:pt x="75" y="96"/>
                    <a:pt x="96" y="74"/>
                    <a:pt x="96" y="48"/>
                  </a:cubicBezTo>
                  <a:cubicBezTo>
                    <a:pt x="96" y="22"/>
                    <a:pt x="75" y="0"/>
                    <a:pt x="48" y="0"/>
                  </a:cubicBezTo>
                  <a:close/>
                  <a:moveTo>
                    <a:pt x="75" y="52"/>
                  </a:moveTo>
                  <a:cubicBezTo>
                    <a:pt x="53" y="76"/>
                    <a:pt x="53" y="76"/>
                    <a:pt x="53" y="76"/>
                  </a:cubicBezTo>
                  <a:cubicBezTo>
                    <a:pt x="52" y="77"/>
                    <a:pt x="50" y="77"/>
                    <a:pt x="48" y="77"/>
                  </a:cubicBezTo>
                  <a:cubicBezTo>
                    <a:pt x="47" y="77"/>
                    <a:pt x="45" y="77"/>
                    <a:pt x="44" y="76"/>
                  </a:cubicBezTo>
                  <a:cubicBezTo>
                    <a:pt x="43" y="75"/>
                    <a:pt x="43" y="75"/>
                    <a:pt x="43" y="75"/>
                  </a:cubicBezTo>
                  <a:cubicBezTo>
                    <a:pt x="41" y="72"/>
                    <a:pt x="41" y="68"/>
                    <a:pt x="43" y="66"/>
                  </a:cubicBezTo>
                  <a:cubicBezTo>
                    <a:pt x="52" y="56"/>
                    <a:pt x="52" y="56"/>
                    <a:pt x="52" y="56"/>
                  </a:cubicBezTo>
                  <a:cubicBezTo>
                    <a:pt x="22" y="56"/>
                    <a:pt x="22" y="56"/>
                    <a:pt x="22" y="56"/>
                  </a:cubicBezTo>
                  <a:cubicBezTo>
                    <a:pt x="19" y="56"/>
                    <a:pt x="16" y="53"/>
                    <a:pt x="16" y="50"/>
                  </a:cubicBezTo>
                  <a:cubicBezTo>
                    <a:pt x="16" y="46"/>
                    <a:pt x="16" y="46"/>
                    <a:pt x="16" y="46"/>
                  </a:cubicBezTo>
                  <a:cubicBezTo>
                    <a:pt x="16" y="43"/>
                    <a:pt x="19" y="40"/>
                    <a:pt x="22" y="40"/>
                  </a:cubicBezTo>
                  <a:cubicBezTo>
                    <a:pt x="52" y="40"/>
                    <a:pt x="52" y="40"/>
                    <a:pt x="52" y="4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0" y="28"/>
                    <a:pt x="40" y="24"/>
                    <a:pt x="43" y="22"/>
                  </a:cubicBezTo>
                  <a:cubicBezTo>
                    <a:pt x="44" y="20"/>
                    <a:pt x="44" y="20"/>
                    <a:pt x="44" y="20"/>
                  </a:cubicBezTo>
                  <a:cubicBezTo>
                    <a:pt x="46" y="18"/>
                    <a:pt x="50" y="18"/>
                    <a:pt x="52" y="20"/>
                  </a:cubicBezTo>
                  <a:cubicBezTo>
                    <a:pt x="75" y="44"/>
                    <a:pt x="75" y="44"/>
                    <a:pt x="75" y="44"/>
                  </a:cubicBezTo>
                  <a:cubicBezTo>
                    <a:pt x="77" y="46"/>
                    <a:pt x="77" y="50"/>
                    <a:pt x="75" y="52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529" name="Group 528"/>
          <p:cNvGrpSpPr/>
          <p:nvPr/>
        </p:nvGrpSpPr>
        <p:grpSpPr>
          <a:xfrm>
            <a:off x="7806726" y="4535352"/>
            <a:ext cx="583408" cy="235739"/>
            <a:chOff x="7808760" y="4535640"/>
            <a:chExt cx="583560" cy="235800"/>
          </a:xfrm>
        </p:grpSpPr>
        <p:sp>
          <p:nvSpPr>
            <p:cNvPr id="530" name="Rectangle: Rounded Corners 46"/>
            <p:cNvSpPr/>
            <p:nvPr/>
          </p:nvSpPr>
          <p:spPr>
            <a:xfrm>
              <a:off x="7808760" y="4535640"/>
              <a:ext cx="583560" cy="235800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rgbClr val="89010E"/>
                </a:gs>
                <a:gs pos="100000">
                  <a:srgbClr val="FE011C"/>
                </a:gs>
              </a:gsLst>
              <a:lin ang="27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31" name="Freeform 35_3"/>
            <p:cNvSpPr/>
            <p:nvPr/>
          </p:nvSpPr>
          <p:spPr>
            <a:xfrm>
              <a:off x="8191440" y="4561920"/>
              <a:ext cx="182520" cy="183240"/>
            </a:xfrm>
            <a:custGeom>
              <a:avLst/>
              <a:gdLst/>
              <a:ahLst/>
              <a:cxnLst/>
              <a:rect l="l" t="t" r="r" b="b"/>
              <a:pathLst>
                <a:path w="96" h="96">
                  <a:moveTo>
                    <a:pt x="48" y="0"/>
                  </a:moveTo>
                  <a:cubicBezTo>
                    <a:pt x="22" y="0"/>
                    <a:pt x="0" y="22"/>
                    <a:pt x="0" y="48"/>
                  </a:cubicBezTo>
                  <a:cubicBezTo>
                    <a:pt x="0" y="74"/>
                    <a:pt x="22" y="96"/>
                    <a:pt x="48" y="96"/>
                  </a:cubicBezTo>
                  <a:cubicBezTo>
                    <a:pt x="75" y="96"/>
                    <a:pt x="96" y="74"/>
                    <a:pt x="96" y="48"/>
                  </a:cubicBezTo>
                  <a:cubicBezTo>
                    <a:pt x="96" y="22"/>
                    <a:pt x="75" y="0"/>
                    <a:pt x="48" y="0"/>
                  </a:cubicBezTo>
                  <a:close/>
                  <a:moveTo>
                    <a:pt x="75" y="52"/>
                  </a:moveTo>
                  <a:cubicBezTo>
                    <a:pt x="53" y="76"/>
                    <a:pt x="53" y="76"/>
                    <a:pt x="53" y="76"/>
                  </a:cubicBezTo>
                  <a:cubicBezTo>
                    <a:pt x="52" y="77"/>
                    <a:pt x="50" y="77"/>
                    <a:pt x="48" y="77"/>
                  </a:cubicBezTo>
                  <a:cubicBezTo>
                    <a:pt x="47" y="77"/>
                    <a:pt x="45" y="77"/>
                    <a:pt x="44" y="76"/>
                  </a:cubicBezTo>
                  <a:cubicBezTo>
                    <a:pt x="43" y="75"/>
                    <a:pt x="43" y="75"/>
                    <a:pt x="43" y="75"/>
                  </a:cubicBezTo>
                  <a:cubicBezTo>
                    <a:pt x="41" y="72"/>
                    <a:pt x="41" y="68"/>
                    <a:pt x="43" y="66"/>
                  </a:cubicBezTo>
                  <a:cubicBezTo>
                    <a:pt x="52" y="56"/>
                    <a:pt x="52" y="56"/>
                    <a:pt x="52" y="56"/>
                  </a:cubicBezTo>
                  <a:cubicBezTo>
                    <a:pt x="22" y="56"/>
                    <a:pt x="22" y="56"/>
                    <a:pt x="22" y="56"/>
                  </a:cubicBezTo>
                  <a:cubicBezTo>
                    <a:pt x="19" y="56"/>
                    <a:pt x="16" y="53"/>
                    <a:pt x="16" y="50"/>
                  </a:cubicBezTo>
                  <a:cubicBezTo>
                    <a:pt x="16" y="46"/>
                    <a:pt x="16" y="46"/>
                    <a:pt x="16" y="46"/>
                  </a:cubicBezTo>
                  <a:cubicBezTo>
                    <a:pt x="16" y="43"/>
                    <a:pt x="19" y="40"/>
                    <a:pt x="22" y="40"/>
                  </a:cubicBezTo>
                  <a:cubicBezTo>
                    <a:pt x="52" y="40"/>
                    <a:pt x="52" y="40"/>
                    <a:pt x="52" y="4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0" y="28"/>
                    <a:pt x="40" y="24"/>
                    <a:pt x="43" y="22"/>
                  </a:cubicBezTo>
                  <a:cubicBezTo>
                    <a:pt x="44" y="20"/>
                    <a:pt x="44" y="20"/>
                    <a:pt x="44" y="20"/>
                  </a:cubicBezTo>
                  <a:cubicBezTo>
                    <a:pt x="46" y="18"/>
                    <a:pt x="50" y="18"/>
                    <a:pt x="52" y="20"/>
                  </a:cubicBezTo>
                  <a:cubicBezTo>
                    <a:pt x="75" y="44"/>
                    <a:pt x="75" y="44"/>
                    <a:pt x="75" y="44"/>
                  </a:cubicBezTo>
                  <a:cubicBezTo>
                    <a:pt x="77" y="46"/>
                    <a:pt x="77" y="50"/>
                    <a:pt x="75" y="52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532" name="Group 531"/>
          <p:cNvGrpSpPr/>
          <p:nvPr/>
        </p:nvGrpSpPr>
        <p:grpSpPr>
          <a:xfrm>
            <a:off x="9552991" y="5284676"/>
            <a:ext cx="583408" cy="235739"/>
            <a:chOff x="9555480" y="5285160"/>
            <a:chExt cx="583560" cy="235800"/>
          </a:xfrm>
        </p:grpSpPr>
        <p:sp>
          <p:nvSpPr>
            <p:cNvPr id="533" name="Rectangle: Rounded Corners 46"/>
            <p:cNvSpPr/>
            <p:nvPr/>
          </p:nvSpPr>
          <p:spPr>
            <a:xfrm>
              <a:off x="9555480" y="5285160"/>
              <a:ext cx="583560" cy="235800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rgbClr val="89010E"/>
                </a:gs>
                <a:gs pos="100000">
                  <a:srgbClr val="FE011C"/>
                </a:gs>
              </a:gsLst>
              <a:lin ang="27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34" name="Freeform 35_3"/>
            <p:cNvSpPr/>
            <p:nvPr/>
          </p:nvSpPr>
          <p:spPr>
            <a:xfrm>
              <a:off x="9938160" y="5311440"/>
              <a:ext cx="182520" cy="183240"/>
            </a:xfrm>
            <a:custGeom>
              <a:avLst/>
              <a:gdLst/>
              <a:ahLst/>
              <a:cxnLst/>
              <a:rect l="l" t="t" r="r" b="b"/>
              <a:pathLst>
                <a:path w="96" h="96">
                  <a:moveTo>
                    <a:pt x="48" y="0"/>
                  </a:moveTo>
                  <a:cubicBezTo>
                    <a:pt x="22" y="0"/>
                    <a:pt x="0" y="22"/>
                    <a:pt x="0" y="48"/>
                  </a:cubicBezTo>
                  <a:cubicBezTo>
                    <a:pt x="0" y="74"/>
                    <a:pt x="22" y="96"/>
                    <a:pt x="48" y="96"/>
                  </a:cubicBezTo>
                  <a:cubicBezTo>
                    <a:pt x="75" y="96"/>
                    <a:pt x="96" y="74"/>
                    <a:pt x="96" y="48"/>
                  </a:cubicBezTo>
                  <a:cubicBezTo>
                    <a:pt x="96" y="22"/>
                    <a:pt x="75" y="0"/>
                    <a:pt x="48" y="0"/>
                  </a:cubicBezTo>
                  <a:close/>
                  <a:moveTo>
                    <a:pt x="75" y="52"/>
                  </a:moveTo>
                  <a:cubicBezTo>
                    <a:pt x="53" y="76"/>
                    <a:pt x="53" y="76"/>
                    <a:pt x="53" y="76"/>
                  </a:cubicBezTo>
                  <a:cubicBezTo>
                    <a:pt x="52" y="77"/>
                    <a:pt x="50" y="77"/>
                    <a:pt x="48" y="77"/>
                  </a:cubicBezTo>
                  <a:cubicBezTo>
                    <a:pt x="47" y="77"/>
                    <a:pt x="45" y="77"/>
                    <a:pt x="44" y="76"/>
                  </a:cubicBezTo>
                  <a:cubicBezTo>
                    <a:pt x="43" y="75"/>
                    <a:pt x="43" y="75"/>
                    <a:pt x="43" y="75"/>
                  </a:cubicBezTo>
                  <a:cubicBezTo>
                    <a:pt x="41" y="72"/>
                    <a:pt x="41" y="68"/>
                    <a:pt x="43" y="66"/>
                  </a:cubicBezTo>
                  <a:cubicBezTo>
                    <a:pt x="52" y="56"/>
                    <a:pt x="52" y="56"/>
                    <a:pt x="52" y="56"/>
                  </a:cubicBezTo>
                  <a:cubicBezTo>
                    <a:pt x="22" y="56"/>
                    <a:pt x="22" y="56"/>
                    <a:pt x="22" y="56"/>
                  </a:cubicBezTo>
                  <a:cubicBezTo>
                    <a:pt x="19" y="56"/>
                    <a:pt x="16" y="53"/>
                    <a:pt x="16" y="50"/>
                  </a:cubicBezTo>
                  <a:cubicBezTo>
                    <a:pt x="16" y="46"/>
                    <a:pt x="16" y="46"/>
                    <a:pt x="16" y="46"/>
                  </a:cubicBezTo>
                  <a:cubicBezTo>
                    <a:pt x="16" y="43"/>
                    <a:pt x="19" y="40"/>
                    <a:pt x="22" y="40"/>
                  </a:cubicBezTo>
                  <a:cubicBezTo>
                    <a:pt x="52" y="40"/>
                    <a:pt x="52" y="40"/>
                    <a:pt x="52" y="4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0" y="28"/>
                    <a:pt x="40" y="24"/>
                    <a:pt x="43" y="22"/>
                  </a:cubicBezTo>
                  <a:cubicBezTo>
                    <a:pt x="44" y="20"/>
                    <a:pt x="44" y="20"/>
                    <a:pt x="44" y="20"/>
                  </a:cubicBezTo>
                  <a:cubicBezTo>
                    <a:pt x="46" y="18"/>
                    <a:pt x="50" y="18"/>
                    <a:pt x="52" y="20"/>
                  </a:cubicBezTo>
                  <a:cubicBezTo>
                    <a:pt x="75" y="44"/>
                    <a:pt x="75" y="44"/>
                    <a:pt x="75" y="44"/>
                  </a:cubicBezTo>
                  <a:cubicBezTo>
                    <a:pt x="77" y="46"/>
                    <a:pt x="77" y="50"/>
                    <a:pt x="75" y="52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535" name="Group 534"/>
          <p:cNvGrpSpPr/>
          <p:nvPr/>
        </p:nvGrpSpPr>
        <p:grpSpPr>
          <a:xfrm>
            <a:off x="10723046" y="6034361"/>
            <a:ext cx="583408" cy="235739"/>
            <a:chOff x="10725840" y="6035040"/>
            <a:chExt cx="583560" cy="235800"/>
          </a:xfrm>
        </p:grpSpPr>
        <p:sp>
          <p:nvSpPr>
            <p:cNvPr id="536" name="Rectangle: Rounded Corners 46"/>
            <p:cNvSpPr/>
            <p:nvPr/>
          </p:nvSpPr>
          <p:spPr>
            <a:xfrm>
              <a:off x="10725840" y="6035040"/>
              <a:ext cx="583560" cy="235800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rgbClr val="89010E"/>
                </a:gs>
                <a:gs pos="100000">
                  <a:srgbClr val="FE011C"/>
                </a:gs>
              </a:gsLst>
              <a:lin ang="27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37" name="Freeform 35_3"/>
            <p:cNvSpPr/>
            <p:nvPr/>
          </p:nvSpPr>
          <p:spPr>
            <a:xfrm>
              <a:off x="11108520" y="6061320"/>
              <a:ext cx="182520" cy="183240"/>
            </a:xfrm>
            <a:custGeom>
              <a:avLst/>
              <a:gdLst/>
              <a:ahLst/>
              <a:cxnLst/>
              <a:rect l="l" t="t" r="r" b="b"/>
              <a:pathLst>
                <a:path w="96" h="96">
                  <a:moveTo>
                    <a:pt x="48" y="0"/>
                  </a:moveTo>
                  <a:cubicBezTo>
                    <a:pt x="22" y="0"/>
                    <a:pt x="0" y="22"/>
                    <a:pt x="0" y="48"/>
                  </a:cubicBezTo>
                  <a:cubicBezTo>
                    <a:pt x="0" y="74"/>
                    <a:pt x="22" y="96"/>
                    <a:pt x="48" y="96"/>
                  </a:cubicBezTo>
                  <a:cubicBezTo>
                    <a:pt x="75" y="96"/>
                    <a:pt x="96" y="74"/>
                    <a:pt x="96" y="48"/>
                  </a:cubicBezTo>
                  <a:cubicBezTo>
                    <a:pt x="96" y="22"/>
                    <a:pt x="75" y="0"/>
                    <a:pt x="48" y="0"/>
                  </a:cubicBezTo>
                  <a:close/>
                  <a:moveTo>
                    <a:pt x="75" y="52"/>
                  </a:moveTo>
                  <a:cubicBezTo>
                    <a:pt x="53" y="76"/>
                    <a:pt x="53" y="76"/>
                    <a:pt x="53" y="76"/>
                  </a:cubicBezTo>
                  <a:cubicBezTo>
                    <a:pt x="52" y="77"/>
                    <a:pt x="50" y="77"/>
                    <a:pt x="48" y="77"/>
                  </a:cubicBezTo>
                  <a:cubicBezTo>
                    <a:pt x="47" y="77"/>
                    <a:pt x="45" y="77"/>
                    <a:pt x="44" y="76"/>
                  </a:cubicBezTo>
                  <a:cubicBezTo>
                    <a:pt x="43" y="75"/>
                    <a:pt x="43" y="75"/>
                    <a:pt x="43" y="75"/>
                  </a:cubicBezTo>
                  <a:cubicBezTo>
                    <a:pt x="41" y="72"/>
                    <a:pt x="41" y="68"/>
                    <a:pt x="43" y="66"/>
                  </a:cubicBezTo>
                  <a:cubicBezTo>
                    <a:pt x="52" y="56"/>
                    <a:pt x="52" y="56"/>
                    <a:pt x="52" y="56"/>
                  </a:cubicBezTo>
                  <a:cubicBezTo>
                    <a:pt x="22" y="56"/>
                    <a:pt x="22" y="56"/>
                    <a:pt x="22" y="56"/>
                  </a:cubicBezTo>
                  <a:cubicBezTo>
                    <a:pt x="19" y="56"/>
                    <a:pt x="16" y="53"/>
                    <a:pt x="16" y="50"/>
                  </a:cubicBezTo>
                  <a:cubicBezTo>
                    <a:pt x="16" y="46"/>
                    <a:pt x="16" y="46"/>
                    <a:pt x="16" y="46"/>
                  </a:cubicBezTo>
                  <a:cubicBezTo>
                    <a:pt x="16" y="43"/>
                    <a:pt x="19" y="40"/>
                    <a:pt x="22" y="40"/>
                  </a:cubicBezTo>
                  <a:cubicBezTo>
                    <a:pt x="52" y="40"/>
                    <a:pt x="52" y="40"/>
                    <a:pt x="52" y="4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0" y="28"/>
                    <a:pt x="40" y="24"/>
                    <a:pt x="43" y="22"/>
                  </a:cubicBezTo>
                  <a:cubicBezTo>
                    <a:pt x="44" y="20"/>
                    <a:pt x="44" y="20"/>
                    <a:pt x="44" y="20"/>
                  </a:cubicBezTo>
                  <a:cubicBezTo>
                    <a:pt x="46" y="18"/>
                    <a:pt x="50" y="18"/>
                    <a:pt x="52" y="20"/>
                  </a:cubicBezTo>
                  <a:cubicBezTo>
                    <a:pt x="75" y="44"/>
                    <a:pt x="75" y="44"/>
                    <a:pt x="75" y="44"/>
                  </a:cubicBezTo>
                  <a:cubicBezTo>
                    <a:pt x="77" y="46"/>
                    <a:pt x="77" y="50"/>
                    <a:pt x="75" y="52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538" name="Group 537"/>
          <p:cNvGrpSpPr/>
          <p:nvPr/>
        </p:nvGrpSpPr>
        <p:grpSpPr>
          <a:xfrm>
            <a:off x="10137839" y="5659699"/>
            <a:ext cx="583408" cy="235739"/>
            <a:chOff x="10140480" y="5660280"/>
            <a:chExt cx="583560" cy="235800"/>
          </a:xfrm>
        </p:grpSpPr>
        <p:sp>
          <p:nvSpPr>
            <p:cNvPr id="539" name="Rectangle: Rounded Corners 46"/>
            <p:cNvSpPr/>
            <p:nvPr/>
          </p:nvSpPr>
          <p:spPr>
            <a:xfrm>
              <a:off x="10140480" y="5660280"/>
              <a:ext cx="583560" cy="235800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rgbClr val="89010E"/>
                </a:gs>
                <a:gs pos="100000">
                  <a:srgbClr val="FE011C"/>
                </a:gs>
              </a:gsLst>
              <a:lin ang="27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40" name="Freeform 35_3"/>
            <p:cNvSpPr/>
            <p:nvPr/>
          </p:nvSpPr>
          <p:spPr>
            <a:xfrm>
              <a:off x="10523160" y="5686560"/>
              <a:ext cx="182520" cy="183240"/>
            </a:xfrm>
            <a:custGeom>
              <a:avLst/>
              <a:gdLst/>
              <a:ahLst/>
              <a:cxnLst/>
              <a:rect l="l" t="t" r="r" b="b"/>
              <a:pathLst>
                <a:path w="96" h="96">
                  <a:moveTo>
                    <a:pt x="48" y="0"/>
                  </a:moveTo>
                  <a:cubicBezTo>
                    <a:pt x="22" y="0"/>
                    <a:pt x="0" y="22"/>
                    <a:pt x="0" y="48"/>
                  </a:cubicBezTo>
                  <a:cubicBezTo>
                    <a:pt x="0" y="74"/>
                    <a:pt x="22" y="96"/>
                    <a:pt x="48" y="96"/>
                  </a:cubicBezTo>
                  <a:cubicBezTo>
                    <a:pt x="75" y="96"/>
                    <a:pt x="96" y="74"/>
                    <a:pt x="96" y="48"/>
                  </a:cubicBezTo>
                  <a:cubicBezTo>
                    <a:pt x="96" y="22"/>
                    <a:pt x="75" y="0"/>
                    <a:pt x="48" y="0"/>
                  </a:cubicBezTo>
                  <a:close/>
                  <a:moveTo>
                    <a:pt x="75" y="52"/>
                  </a:moveTo>
                  <a:cubicBezTo>
                    <a:pt x="53" y="76"/>
                    <a:pt x="53" y="76"/>
                    <a:pt x="53" y="76"/>
                  </a:cubicBezTo>
                  <a:cubicBezTo>
                    <a:pt x="52" y="77"/>
                    <a:pt x="50" y="77"/>
                    <a:pt x="48" y="77"/>
                  </a:cubicBezTo>
                  <a:cubicBezTo>
                    <a:pt x="47" y="77"/>
                    <a:pt x="45" y="77"/>
                    <a:pt x="44" y="76"/>
                  </a:cubicBezTo>
                  <a:cubicBezTo>
                    <a:pt x="43" y="75"/>
                    <a:pt x="43" y="75"/>
                    <a:pt x="43" y="75"/>
                  </a:cubicBezTo>
                  <a:cubicBezTo>
                    <a:pt x="41" y="72"/>
                    <a:pt x="41" y="68"/>
                    <a:pt x="43" y="66"/>
                  </a:cubicBezTo>
                  <a:cubicBezTo>
                    <a:pt x="52" y="56"/>
                    <a:pt x="52" y="56"/>
                    <a:pt x="52" y="56"/>
                  </a:cubicBezTo>
                  <a:cubicBezTo>
                    <a:pt x="22" y="56"/>
                    <a:pt x="22" y="56"/>
                    <a:pt x="22" y="56"/>
                  </a:cubicBezTo>
                  <a:cubicBezTo>
                    <a:pt x="19" y="56"/>
                    <a:pt x="16" y="53"/>
                    <a:pt x="16" y="50"/>
                  </a:cubicBezTo>
                  <a:cubicBezTo>
                    <a:pt x="16" y="46"/>
                    <a:pt x="16" y="46"/>
                    <a:pt x="16" y="46"/>
                  </a:cubicBezTo>
                  <a:cubicBezTo>
                    <a:pt x="16" y="43"/>
                    <a:pt x="19" y="40"/>
                    <a:pt x="22" y="40"/>
                  </a:cubicBezTo>
                  <a:cubicBezTo>
                    <a:pt x="52" y="40"/>
                    <a:pt x="52" y="40"/>
                    <a:pt x="52" y="4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0" y="28"/>
                    <a:pt x="40" y="24"/>
                    <a:pt x="43" y="22"/>
                  </a:cubicBezTo>
                  <a:cubicBezTo>
                    <a:pt x="44" y="20"/>
                    <a:pt x="44" y="20"/>
                    <a:pt x="44" y="20"/>
                  </a:cubicBezTo>
                  <a:cubicBezTo>
                    <a:pt x="46" y="18"/>
                    <a:pt x="50" y="18"/>
                    <a:pt x="52" y="20"/>
                  </a:cubicBezTo>
                  <a:cubicBezTo>
                    <a:pt x="75" y="44"/>
                    <a:pt x="75" y="44"/>
                    <a:pt x="75" y="44"/>
                  </a:cubicBezTo>
                  <a:cubicBezTo>
                    <a:pt x="77" y="46"/>
                    <a:pt x="77" y="50"/>
                    <a:pt x="75" y="52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541" name="Group 540"/>
          <p:cNvGrpSpPr/>
          <p:nvPr/>
        </p:nvGrpSpPr>
        <p:grpSpPr>
          <a:xfrm>
            <a:off x="6636671" y="3410645"/>
            <a:ext cx="583408" cy="235739"/>
            <a:chOff x="6638400" y="3410640"/>
            <a:chExt cx="583560" cy="235800"/>
          </a:xfrm>
        </p:grpSpPr>
        <p:sp>
          <p:nvSpPr>
            <p:cNvPr id="542" name="Rectangle: Rounded Corners 46"/>
            <p:cNvSpPr/>
            <p:nvPr/>
          </p:nvSpPr>
          <p:spPr>
            <a:xfrm>
              <a:off x="6638400" y="3410640"/>
              <a:ext cx="583560" cy="235800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rgbClr val="89010E"/>
                </a:gs>
                <a:gs pos="100000">
                  <a:srgbClr val="FE011C"/>
                </a:gs>
              </a:gsLst>
              <a:lin ang="27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43" name="Freeform 35_3"/>
            <p:cNvSpPr/>
            <p:nvPr/>
          </p:nvSpPr>
          <p:spPr>
            <a:xfrm>
              <a:off x="7021080" y="3436920"/>
              <a:ext cx="182520" cy="183240"/>
            </a:xfrm>
            <a:custGeom>
              <a:avLst/>
              <a:gdLst/>
              <a:ahLst/>
              <a:cxnLst/>
              <a:rect l="l" t="t" r="r" b="b"/>
              <a:pathLst>
                <a:path w="96" h="96">
                  <a:moveTo>
                    <a:pt x="48" y="0"/>
                  </a:moveTo>
                  <a:cubicBezTo>
                    <a:pt x="22" y="0"/>
                    <a:pt x="0" y="22"/>
                    <a:pt x="0" y="48"/>
                  </a:cubicBezTo>
                  <a:cubicBezTo>
                    <a:pt x="0" y="74"/>
                    <a:pt x="22" y="96"/>
                    <a:pt x="48" y="96"/>
                  </a:cubicBezTo>
                  <a:cubicBezTo>
                    <a:pt x="75" y="96"/>
                    <a:pt x="96" y="74"/>
                    <a:pt x="96" y="48"/>
                  </a:cubicBezTo>
                  <a:cubicBezTo>
                    <a:pt x="96" y="22"/>
                    <a:pt x="75" y="0"/>
                    <a:pt x="48" y="0"/>
                  </a:cubicBezTo>
                  <a:close/>
                  <a:moveTo>
                    <a:pt x="75" y="52"/>
                  </a:moveTo>
                  <a:cubicBezTo>
                    <a:pt x="53" y="76"/>
                    <a:pt x="53" y="76"/>
                    <a:pt x="53" y="76"/>
                  </a:cubicBezTo>
                  <a:cubicBezTo>
                    <a:pt x="52" y="77"/>
                    <a:pt x="50" y="77"/>
                    <a:pt x="48" y="77"/>
                  </a:cubicBezTo>
                  <a:cubicBezTo>
                    <a:pt x="47" y="77"/>
                    <a:pt x="45" y="77"/>
                    <a:pt x="44" y="76"/>
                  </a:cubicBezTo>
                  <a:cubicBezTo>
                    <a:pt x="43" y="75"/>
                    <a:pt x="43" y="75"/>
                    <a:pt x="43" y="75"/>
                  </a:cubicBezTo>
                  <a:cubicBezTo>
                    <a:pt x="41" y="72"/>
                    <a:pt x="41" y="68"/>
                    <a:pt x="43" y="66"/>
                  </a:cubicBezTo>
                  <a:cubicBezTo>
                    <a:pt x="52" y="56"/>
                    <a:pt x="52" y="56"/>
                    <a:pt x="52" y="56"/>
                  </a:cubicBezTo>
                  <a:cubicBezTo>
                    <a:pt x="22" y="56"/>
                    <a:pt x="22" y="56"/>
                    <a:pt x="22" y="56"/>
                  </a:cubicBezTo>
                  <a:cubicBezTo>
                    <a:pt x="19" y="56"/>
                    <a:pt x="16" y="53"/>
                    <a:pt x="16" y="50"/>
                  </a:cubicBezTo>
                  <a:cubicBezTo>
                    <a:pt x="16" y="46"/>
                    <a:pt x="16" y="46"/>
                    <a:pt x="16" y="46"/>
                  </a:cubicBezTo>
                  <a:cubicBezTo>
                    <a:pt x="16" y="43"/>
                    <a:pt x="19" y="40"/>
                    <a:pt x="22" y="40"/>
                  </a:cubicBezTo>
                  <a:cubicBezTo>
                    <a:pt x="52" y="40"/>
                    <a:pt x="52" y="40"/>
                    <a:pt x="52" y="4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0" y="28"/>
                    <a:pt x="40" y="24"/>
                    <a:pt x="43" y="22"/>
                  </a:cubicBezTo>
                  <a:cubicBezTo>
                    <a:pt x="44" y="20"/>
                    <a:pt x="44" y="20"/>
                    <a:pt x="44" y="20"/>
                  </a:cubicBezTo>
                  <a:cubicBezTo>
                    <a:pt x="46" y="18"/>
                    <a:pt x="50" y="18"/>
                    <a:pt x="52" y="20"/>
                  </a:cubicBezTo>
                  <a:cubicBezTo>
                    <a:pt x="75" y="44"/>
                    <a:pt x="75" y="44"/>
                    <a:pt x="75" y="44"/>
                  </a:cubicBezTo>
                  <a:cubicBezTo>
                    <a:pt x="77" y="46"/>
                    <a:pt x="77" y="50"/>
                    <a:pt x="75" y="52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544" name="Group 543"/>
          <p:cNvGrpSpPr/>
          <p:nvPr/>
        </p:nvGrpSpPr>
        <p:grpSpPr>
          <a:xfrm>
            <a:off x="8391933" y="4910014"/>
            <a:ext cx="1168256" cy="235739"/>
            <a:chOff x="8394120" y="4910400"/>
            <a:chExt cx="1168560" cy="235800"/>
          </a:xfrm>
        </p:grpSpPr>
        <p:sp>
          <p:nvSpPr>
            <p:cNvPr id="545" name="Rectangle: Rounded Corners 46"/>
            <p:cNvSpPr/>
            <p:nvPr/>
          </p:nvSpPr>
          <p:spPr>
            <a:xfrm>
              <a:off x="8394120" y="4910400"/>
              <a:ext cx="1168560" cy="235800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rgbClr val="89010E"/>
                </a:gs>
                <a:gs pos="100000">
                  <a:srgbClr val="FE011C"/>
                </a:gs>
              </a:gsLst>
              <a:lin ang="27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46" name="Freeform 35_3"/>
            <p:cNvSpPr/>
            <p:nvPr/>
          </p:nvSpPr>
          <p:spPr>
            <a:xfrm>
              <a:off x="9352800" y="4936680"/>
              <a:ext cx="182520" cy="183240"/>
            </a:xfrm>
            <a:custGeom>
              <a:avLst/>
              <a:gdLst/>
              <a:ahLst/>
              <a:cxnLst/>
              <a:rect l="l" t="t" r="r" b="b"/>
              <a:pathLst>
                <a:path w="96" h="96">
                  <a:moveTo>
                    <a:pt x="48" y="0"/>
                  </a:moveTo>
                  <a:cubicBezTo>
                    <a:pt x="22" y="0"/>
                    <a:pt x="0" y="22"/>
                    <a:pt x="0" y="48"/>
                  </a:cubicBezTo>
                  <a:cubicBezTo>
                    <a:pt x="0" y="74"/>
                    <a:pt x="22" y="96"/>
                    <a:pt x="48" y="96"/>
                  </a:cubicBezTo>
                  <a:cubicBezTo>
                    <a:pt x="75" y="96"/>
                    <a:pt x="96" y="74"/>
                    <a:pt x="96" y="48"/>
                  </a:cubicBezTo>
                  <a:cubicBezTo>
                    <a:pt x="96" y="22"/>
                    <a:pt x="75" y="0"/>
                    <a:pt x="48" y="0"/>
                  </a:cubicBezTo>
                  <a:close/>
                  <a:moveTo>
                    <a:pt x="75" y="52"/>
                  </a:moveTo>
                  <a:cubicBezTo>
                    <a:pt x="53" y="76"/>
                    <a:pt x="53" y="76"/>
                    <a:pt x="53" y="76"/>
                  </a:cubicBezTo>
                  <a:cubicBezTo>
                    <a:pt x="52" y="77"/>
                    <a:pt x="50" y="77"/>
                    <a:pt x="48" y="77"/>
                  </a:cubicBezTo>
                  <a:cubicBezTo>
                    <a:pt x="47" y="77"/>
                    <a:pt x="45" y="77"/>
                    <a:pt x="44" y="76"/>
                  </a:cubicBezTo>
                  <a:cubicBezTo>
                    <a:pt x="43" y="75"/>
                    <a:pt x="43" y="75"/>
                    <a:pt x="43" y="75"/>
                  </a:cubicBezTo>
                  <a:cubicBezTo>
                    <a:pt x="41" y="72"/>
                    <a:pt x="41" y="68"/>
                    <a:pt x="43" y="66"/>
                  </a:cubicBezTo>
                  <a:cubicBezTo>
                    <a:pt x="52" y="56"/>
                    <a:pt x="52" y="56"/>
                    <a:pt x="52" y="56"/>
                  </a:cubicBezTo>
                  <a:cubicBezTo>
                    <a:pt x="22" y="56"/>
                    <a:pt x="22" y="56"/>
                    <a:pt x="22" y="56"/>
                  </a:cubicBezTo>
                  <a:cubicBezTo>
                    <a:pt x="19" y="56"/>
                    <a:pt x="16" y="53"/>
                    <a:pt x="16" y="50"/>
                  </a:cubicBezTo>
                  <a:cubicBezTo>
                    <a:pt x="16" y="46"/>
                    <a:pt x="16" y="46"/>
                    <a:pt x="16" y="46"/>
                  </a:cubicBezTo>
                  <a:cubicBezTo>
                    <a:pt x="16" y="43"/>
                    <a:pt x="19" y="40"/>
                    <a:pt x="22" y="40"/>
                  </a:cubicBezTo>
                  <a:cubicBezTo>
                    <a:pt x="52" y="40"/>
                    <a:pt x="52" y="40"/>
                    <a:pt x="52" y="4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0" y="28"/>
                    <a:pt x="40" y="24"/>
                    <a:pt x="43" y="22"/>
                  </a:cubicBezTo>
                  <a:cubicBezTo>
                    <a:pt x="44" y="20"/>
                    <a:pt x="44" y="20"/>
                    <a:pt x="44" y="20"/>
                  </a:cubicBezTo>
                  <a:cubicBezTo>
                    <a:pt x="46" y="18"/>
                    <a:pt x="50" y="18"/>
                    <a:pt x="52" y="20"/>
                  </a:cubicBezTo>
                  <a:cubicBezTo>
                    <a:pt x="75" y="44"/>
                    <a:pt x="75" y="44"/>
                    <a:pt x="75" y="44"/>
                  </a:cubicBezTo>
                  <a:cubicBezTo>
                    <a:pt x="77" y="46"/>
                    <a:pt x="77" y="50"/>
                    <a:pt x="75" y="52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547" name="Group 546"/>
          <p:cNvGrpSpPr/>
          <p:nvPr/>
        </p:nvGrpSpPr>
        <p:grpSpPr>
          <a:xfrm>
            <a:off x="703616" y="2321486"/>
            <a:ext cx="2115529" cy="215388"/>
            <a:chOff x="703800" y="2321198"/>
            <a:chExt cx="2116080" cy="215444"/>
          </a:xfrm>
        </p:grpSpPr>
        <p:sp>
          <p:nvSpPr>
            <p:cNvPr id="548" name="TextBox 27_3"/>
            <p:cNvSpPr/>
            <p:nvPr/>
          </p:nvSpPr>
          <p:spPr>
            <a:xfrm>
              <a:off x="1061280" y="2321198"/>
              <a:ext cx="1758600" cy="215444"/>
            </a:xfrm>
            <a:prstGeom prst="rect">
              <a:avLst/>
            </a:prstGeom>
            <a:noFill/>
            <a:ln w="635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ctr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400" spc="-1">
                  <a:solidFill>
                    <a:srgbClr val="FFFFFF"/>
                  </a:solidFill>
                  <a:latin typeface="Calibri Light"/>
                  <a:ea typeface="DejaVu Sans"/>
                </a:rPr>
                <a:t>Context</a:t>
              </a:r>
              <a:endParaRPr lang="en-US" sz="1400" spc="-1">
                <a:latin typeface="Arial"/>
              </a:endParaRPr>
            </a:p>
          </p:txBody>
        </p:sp>
        <p:grpSp>
          <p:nvGrpSpPr>
            <p:cNvPr id="549" name="Group 22_0"/>
            <p:cNvGrpSpPr/>
            <p:nvPr/>
          </p:nvGrpSpPr>
          <p:grpSpPr>
            <a:xfrm>
              <a:off x="703800" y="2322720"/>
              <a:ext cx="210240" cy="210240"/>
              <a:chOff x="703800" y="2322720"/>
              <a:chExt cx="210240" cy="210240"/>
            </a:xfrm>
          </p:grpSpPr>
          <p:sp>
            <p:nvSpPr>
              <p:cNvPr id="550" name="Freeform 120_1"/>
              <p:cNvSpPr/>
              <p:nvPr/>
            </p:nvSpPr>
            <p:spPr>
              <a:xfrm>
                <a:off x="703800" y="2322720"/>
                <a:ext cx="210240" cy="190800"/>
              </a:xfrm>
              <a:custGeom>
                <a:avLst/>
                <a:gdLst/>
                <a:ahLst/>
                <a:cxnLst/>
                <a:rect l="l" t="t" r="r" b="b"/>
                <a:pathLst>
                  <a:path w="92" h="84">
                    <a:moveTo>
                      <a:pt x="64" y="75"/>
                    </a:moveTo>
                    <a:cubicBezTo>
                      <a:pt x="73" y="84"/>
                      <a:pt x="73" y="84"/>
                      <a:pt x="73" y="84"/>
                    </a:cubicBezTo>
                    <a:cubicBezTo>
                      <a:pt x="84" y="73"/>
                      <a:pt x="84" y="73"/>
                      <a:pt x="84" y="73"/>
                    </a:cubicBezTo>
                    <a:cubicBezTo>
                      <a:pt x="75" y="64"/>
                      <a:pt x="75" y="64"/>
                      <a:pt x="75" y="64"/>
                    </a:cubicBezTo>
                    <a:cubicBezTo>
                      <a:pt x="77" y="61"/>
                      <a:pt x="78" y="55"/>
                      <a:pt x="79" y="52"/>
                    </a:cubicBezTo>
                    <a:cubicBezTo>
                      <a:pt x="92" y="52"/>
                      <a:pt x="92" y="52"/>
                      <a:pt x="92" y="52"/>
                    </a:cubicBezTo>
                    <a:cubicBezTo>
                      <a:pt x="92" y="40"/>
                      <a:pt x="92" y="40"/>
                      <a:pt x="92" y="40"/>
                    </a:cubicBezTo>
                    <a:cubicBezTo>
                      <a:pt x="79" y="40"/>
                      <a:pt x="79" y="40"/>
                      <a:pt x="79" y="40"/>
                    </a:cubicBezTo>
                    <a:cubicBezTo>
                      <a:pt x="78" y="37"/>
                      <a:pt x="77" y="31"/>
                      <a:pt x="75" y="28"/>
                    </a:cubicBezTo>
                    <a:cubicBezTo>
                      <a:pt x="84" y="19"/>
                      <a:pt x="84" y="19"/>
                      <a:pt x="84" y="19"/>
                    </a:cubicBezTo>
                    <a:cubicBezTo>
                      <a:pt x="73" y="8"/>
                      <a:pt x="73" y="8"/>
                      <a:pt x="73" y="8"/>
                    </a:cubicBezTo>
                    <a:cubicBezTo>
                      <a:pt x="64" y="17"/>
                      <a:pt x="64" y="17"/>
                      <a:pt x="64" y="17"/>
                    </a:cubicBezTo>
                    <a:cubicBezTo>
                      <a:pt x="61" y="15"/>
                      <a:pt x="55" y="14"/>
                      <a:pt x="52" y="13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40" y="13"/>
                      <a:pt x="40" y="13"/>
                      <a:pt x="40" y="13"/>
                    </a:cubicBezTo>
                    <a:cubicBezTo>
                      <a:pt x="37" y="14"/>
                      <a:pt x="31" y="15"/>
                      <a:pt x="28" y="17"/>
                    </a:cubicBezTo>
                    <a:cubicBezTo>
                      <a:pt x="19" y="8"/>
                      <a:pt x="19" y="8"/>
                      <a:pt x="19" y="8"/>
                    </a:cubicBezTo>
                    <a:cubicBezTo>
                      <a:pt x="8" y="19"/>
                      <a:pt x="8" y="19"/>
                      <a:pt x="8" y="19"/>
                    </a:cubicBezTo>
                    <a:cubicBezTo>
                      <a:pt x="17" y="28"/>
                      <a:pt x="17" y="28"/>
                      <a:pt x="17" y="28"/>
                    </a:cubicBezTo>
                    <a:cubicBezTo>
                      <a:pt x="15" y="31"/>
                      <a:pt x="14" y="37"/>
                      <a:pt x="13" y="40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0" y="52"/>
                      <a:pt x="0" y="52"/>
                      <a:pt x="0" y="52"/>
                    </a:cubicBezTo>
                    <a:cubicBezTo>
                      <a:pt x="13" y="52"/>
                      <a:pt x="13" y="52"/>
                      <a:pt x="13" y="52"/>
                    </a:cubicBezTo>
                    <a:cubicBezTo>
                      <a:pt x="14" y="55"/>
                      <a:pt x="15" y="61"/>
                      <a:pt x="17" y="64"/>
                    </a:cubicBezTo>
                    <a:cubicBezTo>
                      <a:pt x="8" y="73"/>
                      <a:pt x="8" y="73"/>
                      <a:pt x="8" y="73"/>
                    </a:cubicBezTo>
                    <a:cubicBezTo>
                      <a:pt x="19" y="84"/>
                      <a:pt x="19" y="84"/>
                      <a:pt x="19" y="84"/>
                    </a:cubicBezTo>
                    <a:cubicBezTo>
                      <a:pt x="28" y="75"/>
                      <a:pt x="28" y="75"/>
                      <a:pt x="28" y="75"/>
                    </a:cubicBezTo>
                  </a:path>
                </a:pathLst>
              </a:custGeom>
              <a:noFill/>
              <a:ln w="0" cap="rnd">
                <a:solidFill>
                  <a:srgbClr val="F10D0C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51" name="Line 121_1"/>
              <p:cNvSpPr/>
              <p:nvPr/>
            </p:nvSpPr>
            <p:spPr>
              <a:xfrm>
                <a:off x="795960" y="2505960"/>
                <a:ext cx="27000" cy="0"/>
              </a:xfrm>
              <a:prstGeom prst="line">
                <a:avLst/>
              </a:prstGeom>
              <a:ln w="0" cap="rnd">
                <a:solidFill>
                  <a:srgbClr val="F10D0C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52" name="Line 122_1"/>
              <p:cNvSpPr/>
              <p:nvPr/>
            </p:nvSpPr>
            <p:spPr>
              <a:xfrm>
                <a:off x="795960" y="2524320"/>
                <a:ext cx="27000" cy="0"/>
              </a:xfrm>
              <a:prstGeom prst="line">
                <a:avLst/>
              </a:prstGeom>
              <a:ln w="0" cap="rnd">
                <a:solidFill>
                  <a:srgbClr val="F10D0C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53" name="Line 123_1"/>
              <p:cNvSpPr/>
              <p:nvPr/>
            </p:nvSpPr>
            <p:spPr>
              <a:xfrm>
                <a:off x="809640" y="2524320"/>
                <a:ext cx="0" cy="8640"/>
              </a:xfrm>
              <a:prstGeom prst="line">
                <a:avLst/>
              </a:prstGeom>
              <a:ln w="0" cap="rnd">
                <a:solidFill>
                  <a:srgbClr val="F10D0C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54" name="Freeform 124_1"/>
              <p:cNvSpPr/>
              <p:nvPr/>
            </p:nvSpPr>
            <p:spPr>
              <a:xfrm>
                <a:off x="756360" y="2377440"/>
                <a:ext cx="104400" cy="108720"/>
              </a:xfrm>
              <a:custGeom>
                <a:avLst/>
                <a:gdLst/>
                <a:ahLst/>
                <a:cxnLst/>
                <a:rect l="l" t="t" r="r" b="b"/>
                <a:pathLst>
                  <a:path w="46" h="48">
                    <a:moveTo>
                      <a:pt x="46" y="22"/>
                    </a:moveTo>
                    <a:cubicBezTo>
                      <a:pt x="46" y="10"/>
                      <a:pt x="36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ubicBezTo>
                      <a:pt x="0" y="32"/>
                      <a:pt x="7" y="41"/>
                      <a:pt x="17" y="43"/>
                    </a:cubicBezTo>
                    <a:cubicBezTo>
                      <a:pt x="17" y="48"/>
                      <a:pt x="17" y="48"/>
                      <a:pt x="17" y="48"/>
                    </a:cubicBezTo>
                    <a:cubicBezTo>
                      <a:pt x="29" y="48"/>
                      <a:pt x="29" y="48"/>
                      <a:pt x="29" y="48"/>
                    </a:cubicBezTo>
                    <a:cubicBezTo>
                      <a:pt x="29" y="43"/>
                      <a:pt x="29" y="43"/>
                      <a:pt x="29" y="43"/>
                    </a:cubicBezTo>
                    <a:cubicBezTo>
                      <a:pt x="39" y="41"/>
                      <a:pt x="46" y="32"/>
                      <a:pt x="46" y="22"/>
                    </a:cubicBezTo>
                    <a:close/>
                  </a:path>
                </a:pathLst>
              </a:custGeom>
              <a:noFill/>
              <a:ln w="0" cap="rnd">
                <a:solidFill>
                  <a:srgbClr val="F10D0C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</p:grpSp>
      <p:grpSp>
        <p:nvGrpSpPr>
          <p:cNvPr id="555" name="Group 554"/>
          <p:cNvGrpSpPr/>
          <p:nvPr/>
        </p:nvGrpSpPr>
        <p:grpSpPr>
          <a:xfrm>
            <a:off x="703976" y="2823916"/>
            <a:ext cx="2115529" cy="221064"/>
            <a:chOff x="704160" y="2823758"/>
            <a:chExt cx="2116080" cy="221122"/>
          </a:xfrm>
        </p:grpSpPr>
        <p:sp>
          <p:nvSpPr>
            <p:cNvPr id="556" name="TextBox 104"/>
            <p:cNvSpPr/>
            <p:nvPr/>
          </p:nvSpPr>
          <p:spPr>
            <a:xfrm>
              <a:off x="1061640" y="2823758"/>
              <a:ext cx="1758600" cy="215444"/>
            </a:xfrm>
            <a:prstGeom prst="rect">
              <a:avLst/>
            </a:prstGeom>
            <a:noFill/>
            <a:ln w="635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ctr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400" spc="-1">
                  <a:solidFill>
                    <a:srgbClr val="FFFFFF"/>
                  </a:solidFill>
                  <a:latin typeface="Calibri Light"/>
                  <a:ea typeface="DejaVu Sans"/>
                </a:rPr>
                <a:t>Objectives</a:t>
              </a:r>
              <a:endParaRPr lang="en-US" sz="1400" spc="-1">
                <a:latin typeface="Arial"/>
              </a:endParaRPr>
            </a:p>
          </p:txBody>
        </p:sp>
        <p:pic>
          <p:nvPicPr>
            <p:cNvPr id="557" name="Picture 556"/>
            <p:cNvPicPr/>
            <p:nvPr/>
          </p:nvPicPr>
          <p:blipFill>
            <a:blip r:embed="rId3"/>
            <a:stretch/>
          </p:blipFill>
          <p:spPr>
            <a:xfrm>
              <a:off x="704160" y="2834640"/>
              <a:ext cx="210240" cy="21024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558" name="Group 557"/>
          <p:cNvGrpSpPr/>
          <p:nvPr/>
        </p:nvGrpSpPr>
        <p:grpSpPr>
          <a:xfrm>
            <a:off x="740327" y="3325985"/>
            <a:ext cx="2079178" cy="215388"/>
            <a:chOff x="740520" y="3325958"/>
            <a:chExt cx="2079720" cy="215444"/>
          </a:xfrm>
        </p:grpSpPr>
        <p:pic>
          <p:nvPicPr>
            <p:cNvPr id="559" name="Picture 558"/>
            <p:cNvPicPr/>
            <p:nvPr/>
          </p:nvPicPr>
          <p:blipFill>
            <a:blip r:embed="rId4"/>
            <a:stretch/>
          </p:blipFill>
          <p:spPr>
            <a:xfrm>
              <a:off x="740520" y="3337560"/>
              <a:ext cx="146160" cy="2012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560" name="TextBox 32"/>
            <p:cNvSpPr/>
            <p:nvPr/>
          </p:nvSpPr>
          <p:spPr>
            <a:xfrm>
              <a:off x="1061640" y="3325958"/>
              <a:ext cx="1758600" cy="215444"/>
            </a:xfrm>
            <a:prstGeom prst="rect">
              <a:avLst/>
            </a:prstGeom>
            <a:noFill/>
            <a:ln w="635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ctr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400" spc="-1">
                  <a:solidFill>
                    <a:srgbClr val="FFFFFF"/>
                  </a:solidFill>
                  <a:latin typeface="Calibri Light"/>
                  <a:ea typeface="DejaVu Sans"/>
                </a:rPr>
                <a:t>Features</a:t>
              </a:r>
              <a:endParaRPr lang="en-US" sz="1400" spc="-1">
                <a:latin typeface="Arial"/>
              </a:endParaRPr>
            </a:p>
          </p:txBody>
        </p:sp>
      </p:grpSp>
      <p:grpSp>
        <p:nvGrpSpPr>
          <p:cNvPr id="561" name="Group 560"/>
          <p:cNvGrpSpPr/>
          <p:nvPr/>
        </p:nvGrpSpPr>
        <p:grpSpPr>
          <a:xfrm>
            <a:off x="703976" y="3828414"/>
            <a:ext cx="2115529" cy="215388"/>
            <a:chOff x="704160" y="3828518"/>
            <a:chExt cx="2116080" cy="215444"/>
          </a:xfrm>
        </p:grpSpPr>
        <p:sp>
          <p:nvSpPr>
            <p:cNvPr id="562" name="TextBox 51"/>
            <p:cNvSpPr/>
            <p:nvPr/>
          </p:nvSpPr>
          <p:spPr>
            <a:xfrm>
              <a:off x="1061640" y="3828518"/>
              <a:ext cx="1758600" cy="215444"/>
            </a:xfrm>
            <a:prstGeom prst="rect">
              <a:avLst/>
            </a:prstGeom>
            <a:noFill/>
            <a:ln w="635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ctr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400" spc="-1" dirty="0">
                  <a:solidFill>
                    <a:srgbClr val="FFFFFF"/>
                  </a:solidFill>
                  <a:latin typeface="Calibri Light"/>
                  <a:ea typeface="DejaVu Sans"/>
                </a:rPr>
                <a:t>Technical Requirements</a:t>
              </a:r>
              <a:endParaRPr lang="en-US" sz="1400" spc="-1" dirty="0">
                <a:latin typeface="Arial"/>
              </a:endParaRPr>
            </a:p>
          </p:txBody>
        </p:sp>
        <p:pic>
          <p:nvPicPr>
            <p:cNvPr id="563" name="Picture 562"/>
            <p:cNvPicPr/>
            <p:nvPr/>
          </p:nvPicPr>
          <p:blipFill>
            <a:blip r:embed="rId5"/>
            <a:stretch/>
          </p:blipFill>
          <p:spPr>
            <a:xfrm>
              <a:off x="704160" y="3831480"/>
              <a:ext cx="210240" cy="21024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564" name="Group 563"/>
          <p:cNvGrpSpPr/>
          <p:nvPr/>
        </p:nvGrpSpPr>
        <p:grpSpPr>
          <a:xfrm>
            <a:off x="722331" y="4330843"/>
            <a:ext cx="2097174" cy="215388"/>
            <a:chOff x="722520" y="4331078"/>
            <a:chExt cx="2097720" cy="215444"/>
          </a:xfrm>
        </p:grpSpPr>
        <p:sp>
          <p:nvSpPr>
            <p:cNvPr id="565" name="TextBox 58"/>
            <p:cNvSpPr/>
            <p:nvPr/>
          </p:nvSpPr>
          <p:spPr>
            <a:xfrm>
              <a:off x="1061640" y="4331078"/>
              <a:ext cx="1758600" cy="215444"/>
            </a:xfrm>
            <a:prstGeom prst="rect">
              <a:avLst/>
            </a:prstGeom>
            <a:noFill/>
            <a:ln w="635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ctr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400" b="1" spc="-1" dirty="0">
                  <a:solidFill>
                    <a:srgbClr val="FE011C"/>
                  </a:solidFill>
                  <a:latin typeface="Calibri"/>
                  <a:ea typeface="DejaVu Sans"/>
                </a:rPr>
                <a:t>Timeline</a:t>
              </a:r>
              <a:endParaRPr lang="en-US" sz="1400" spc="-1" dirty="0">
                <a:latin typeface="Arial"/>
              </a:endParaRPr>
            </a:p>
          </p:txBody>
        </p:sp>
        <p:pic>
          <p:nvPicPr>
            <p:cNvPr id="566" name="Picture 565"/>
            <p:cNvPicPr/>
            <p:nvPr/>
          </p:nvPicPr>
          <p:blipFill>
            <a:blip r:embed="rId6"/>
            <a:stretch/>
          </p:blipFill>
          <p:spPr>
            <a:xfrm>
              <a:off x="722520" y="4348440"/>
              <a:ext cx="182880" cy="19188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141" name="Rectangle 140">
            <a:extLst>
              <a:ext uri="{FF2B5EF4-FFF2-40B4-BE49-F238E27FC236}">
                <a16:creationId xmlns:a16="http://schemas.microsoft.com/office/drawing/2014/main" id="{A5677DCD-D2F0-49B9-96FB-98BC0BB4FB74}"/>
              </a:ext>
            </a:extLst>
          </p:cNvPr>
          <p:cNvSpPr/>
          <p:nvPr/>
        </p:nvSpPr>
        <p:spPr>
          <a:xfrm>
            <a:off x="11658960" y="6400800"/>
            <a:ext cx="227880" cy="345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7</a:t>
            </a:r>
            <a:endParaRPr lang="en-US" sz="1800" b="0" strike="noStrike" spc="-1" dirty="0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3">
            <a:extLst>
              <a:ext uri="{FF2B5EF4-FFF2-40B4-BE49-F238E27FC236}">
                <a16:creationId xmlns:a16="http://schemas.microsoft.com/office/drawing/2014/main" id="{E0D202AB-96A8-4717-BDEF-D4462DB06D87}"/>
              </a:ext>
            </a:extLst>
          </p:cNvPr>
          <p:cNvGrpSpPr/>
          <p:nvPr/>
        </p:nvGrpSpPr>
        <p:grpSpPr>
          <a:xfrm>
            <a:off x="519165" y="4570302"/>
            <a:ext cx="2463198" cy="764081"/>
            <a:chOff x="375840" y="4055400"/>
            <a:chExt cx="2463840" cy="764280"/>
          </a:xfrm>
        </p:grpSpPr>
        <p:sp>
          <p:nvSpPr>
            <p:cNvPr id="46" name="Rectangle: Top Corners Rounded 4">
              <a:extLst>
                <a:ext uri="{FF2B5EF4-FFF2-40B4-BE49-F238E27FC236}">
                  <a16:creationId xmlns:a16="http://schemas.microsoft.com/office/drawing/2014/main" id="{76ABD8CD-3CE5-4EAA-AA38-65624289EFC3}"/>
                </a:ext>
              </a:extLst>
            </p:cNvPr>
            <p:cNvSpPr/>
            <p:nvPr/>
          </p:nvSpPr>
          <p:spPr>
            <a:xfrm rot="16200000">
              <a:off x="1359360" y="3210480"/>
              <a:ext cx="496080" cy="246348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090E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7" name="Freeform 95">
              <a:extLst>
                <a:ext uri="{FF2B5EF4-FFF2-40B4-BE49-F238E27FC236}">
                  <a16:creationId xmlns:a16="http://schemas.microsoft.com/office/drawing/2014/main" id="{EEE817CD-942B-485F-A116-569001BC9263}"/>
                </a:ext>
              </a:extLst>
            </p:cNvPr>
            <p:cNvSpPr/>
            <p:nvPr/>
          </p:nvSpPr>
          <p:spPr>
            <a:xfrm>
              <a:off x="2703960" y="4055400"/>
              <a:ext cx="135720" cy="135360"/>
            </a:xfrm>
            <a:custGeom>
              <a:avLst/>
              <a:gdLst/>
              <a:ahLst/>
              <a:cxnLst/>
              <a:rect l="l" t="t" r="r" b="b"/>
              <a:pathLst>
                <a:path w="610" h="608">
                  <a:moveTo>
                    <a:pt x="610" y="0"/>
                  </a:moveTo>
                  <a:cubicBezTo>
                    <a:pt x="610" y="608"/>
                    <a:pt x="610" y="608"/>
                    <a:pt x="610" y="608"/>
                  </a:cubicBezTo>
                  <a:cubicBezTo>
                    <a:pt x="0" y="608"/>
                    <a:pt x="0" y="608"/>
                    <a:pt x="0" y="608"/>
                  </a:cubicBezTo>
                  <a:cubicBezTo>
                    <a:pt x="0" y="607"/>
                    <a:pt x="0" y="607"/>
                    <a:pt x="0" y="607"/>
                  </a:cubicBezTo>
                  <a:cubicBezTo>
                    <a:pt x="291" y="519"/>
                    <a:pt x="521" y="290"/>
                    <a:pt x="610" y="0"/>
                  </a:cubicBezTo>
                  <a:close/>
                </a:path>
              </a:pathLst>
            </a:custGeom>
            <a:solidFill>
              <a:srgbClr val="090E21"/>
            </a:solidFill>
            <a:ln w="1587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8" name="Freeform 95">
              <a:extLst>
                <a:ext uri="{FF2B5EF4-FFF2-40B4-BE49-F238E27FC236}">
                  <a16:creationId xmlns:a16="http://schemas.microsoft.com/office/drawing/2014/main" id="{8B8A5FB3-C996-4DD3-AED4-9CF77CD54D39}"/>
                </a:ext>
              </a:extLst>
            </p:cNvPr>
            <p:cNvSpPr/>
            <p:nvPr/>
          </p:nvSpPr>
          <p:spPr>
            <a:xfrm flipV="1">
              <a:off x="2703960" y="4684320"/>
              <a:ext cx="135720" cy="135360"/>
            </a:xfrm>
            <a:custGeom>
              <a:avLst/>
              <a:gdLst/>
              <a:ahLst/>
              <a:cxnLst/>
              <a:rect l="l" t="t" r="r" b="b"/>
              <a:pathLst>
                <a:path w="610" h="608">
                  <a:moveTo>
                    <a:pt x="610" y="0"/>
                  </a:moveTo>
                  <a:cubicBezTo>
                    <a:pt x="610" y="608"/>
                    <a:pt x="610" y="608"/>
                    <a:pt x="610" y="608"/>
                  </a:cubicBezTo>
                  <a:cubicBezTo>
                    <a:pt x="0" y="608"/>
                    <a:pt x="0" y="608"/>
                    <a:pt x="0" y="608"/>
                  </a:cubicBezTo>
                  <a:cubicBezTo>
                    <a:pt x="0" y="607"/>
                    <a:pt x="0" y="607"/>
                    <a:pt x="0" y="607"/>
                  </a:cubicBezTo>
                  <a:cubicBezTo>
                    <a:pt x="291" y="519"/>
                    <a:pt x="521" y="290"/>
                    <a:pt x="610" y="0"/>
                  </a:cubicBezTo>
                  <a:close/>
                </a:path>
              </a:pathLst>
            </a:custGeom>
            <a:solidFill>
              <a:srgbClr val="090E21"/>
            </a:solidFill>
            <a:ln w="1587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5D0FC58D-58BB-4745-BCEA-6C6D0AB19284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3081335" y="364326"/>
            <a:ext cx="1529530" cy="94158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200" b="1" spc="-1" dirty="0">
                <a:solidFill>
                  <a:srgbClr val="FE011C"/>
                </a:solidFill>
                <a:latin typeface="Calibri"/>
                <a:ea typeface="DejaVu Sans"/>
              </a:rPr>
              <a:t>Entity Relationship Diagram</a:t>
            </a:r>
            <a:endParaRPr lang="en-US" sz="2200" spc="-1" dirty="0">
              <a:latin typeface="Arial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CBB597-BF3B-4D56-96B7-781EE30881F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4809" y="116228"/>
            <a:ext cx="7155696" cy="6625545"/>
          </a:xfrm>
          <a:prstGeom prst="rect">
            <a:avLst/>
          </a:prstGeom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id="{DF526863-A758-45E9-9271-C548DB6C46E0}"/>
              </a:ext>
            </a:extLst>
          </p:cNvPr>
          <p:cNvSpPr/>
          <p:nvPr/>
        </p:nvSpPr>
        <p:spPr>
          <a:xfrm>
            <a:off x="-1" y="893"/>
            <a:ext cx="2838941" cy="6853695"/>
          </a:xfrm>
          <a:prstGeom prst="rect">
            <a:avLst/>
          </a:prstGeom>
          <a:gradFill rotWithShape="0">
            <a:gsLst>
              <a:gs pos="0">
                <a:srgbClr val="172041"/>
              </a:gs>
              <a:gs pos="100000">
                <a:srgbClr val="172041">
                  <a:alpha val="0"/>
                </a:srgbClr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40CFC259-F6D0-486E-BFA0-779588EF842F}"/>
              </a:ext>
            </a:extLst>
          </p:cNvPr>
          <p:cNvSpPr/>
          <p:nvPr/>
        </p:nvSpPr>
        <p:spPr>
          <a:xfrm>
            <a:off x="23033" y="893"/>
            <a:ext cx="2838941" cy="6853695"/>
          </a:xfrm>
          <a:prstGeom prst="rect">
            <a:avLst/>
          </a:prstGeom>
          <a:gradFill rotWithShape="0">
            <a:gsLst>
              <a:gs pos="0">
                <a:srgbClr val="172041"/>
              </a:gs>
              <a:gs pos="100000">
                <a:srgbClr val="172041">
                  <a:alpha val="0"/>
                </a:srgbClr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A570A0-FAC4-4164-AC71-F0E349284DB4}"/>
              </a:ext>
            </a:extLst>
          </p:cNvPr>
          <p:cNvSpPr/>
          <p:nvPr/>
        </p:nvSpPr>
        <p:spPr>
          <a:xfrm>
            <a:off x="729170" y="1305913"/>
            <a:ext cx="2109770" cy="215388"/>
          </a:xfrm>
          <a:prstGeom prst="rect">
            <a:avLst/>
          </a:prstGeom>
          <a:noFill/>
          <a:ln w="635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1" spc="582" dirty="0">
                <a:solidFill>
                  <a:srgbClr val="FFFFFF"/>
                </a:solidFill>
                <a:latin typeface="Calibri"/>
                <a:ea typeface="DejaVu Sans"/>
              </a:rPr>
              <a:t>SCHOLA</a:t>
            </a:r>
            <a:endParaRPr lang="en-US" sz="1400" spc="-1" dirty="0">
              <a:latin typeface="Arial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52C7592-F44D-436C-97A9-DA6DC189B629}"/>
              </a:ext>
            </a:extLst>
          </p:cNvPr>
          <p:cNvGrpSpPr/>
          <p:nvPr/>
        </p:nvGrpSpPr>
        <p:grpSpPr>
          <a:xfrm>
            <a:off x="736008" y="1819417"/>
            <a:ext cx="2106531" cy="221424"/>
            <a:chOff x="713160" y="1818998"/>
            <a:chExt cx="2107080" cy="221482"/>
          </a:xfrm>
        </p:grpSpPr>
        <p:sp>
          <p:nvSpPr>
            <p:cNvPr id="16" name="TextBox 2069">
              <a:extLst>
                <a:ext uri="{FF2B5EF4-FFF2-40B4-BE49-F238E27FC236}">
                  <a16:creationId xmlns:a16="http://schemas.microsoft.com/office/drawing/2014/main" id="{C5CB6E4D-6355-4D10-8309-F67AFAD47D85}"/>
                </a:ext>
              </a:extLst>
            </p:cNvPr>
            <p:cNvSpPr/>
            <p:nvPr/>
          </p:nvSpPr>
          <p:spPr>
            <a:xfrm>
              <a:off x="1061640" y="1818998"/>
              <a:ext cx="1758600" cy="215444"/>
            </a:xfrm>
            <a:prstGeom prst="rect">
              <a:avLst/>
            </a:prstGeom>
            <a:noFill/>
            <a:ln w="635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ctr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400" spc="-1">
                  <a:solidFill>
                    <a:srgbClr val="FFFFFF"/>
                  </a:solidFill>
                  <a:latin typeface="Calibri Light"/>
                  <a:ea typeface="DejaVu Sans"/>
                </a:rPr>
                <a:t>Our Team</a:t>
              </a:r>
              <a:endParaRPr lang="en-US" sz="1400" spc="-1">
                <a:latin typeface="Arial"/>
              </a:endParaRPr>
            </a:p>
          </p:txBody>
        </p:sp>
        <p:grpSp>
          <p:nvGrpSpPr>
            <p:cNvPr id="17" name="Group 2085_1">
              <a:extLst>
                <a:ext uri="{FF2B5EF4-FFF2-40B4-BE49-F238E27FC236}">
                  <a16:creationId xmlns:a16="http://schemas.microsoft.com/office/drawing/2014/main" id="{9E3C72DA-85FB-4497-87D6-EA58E42C20F1}"/>
                </a:ext>
              </a:extLst>
            </p:cNvPr>
            <p:cNvGrpSpPr/>
            <p:nvPr/>
          </p:nvGrpSpPr>
          <p:grpSpPr>
            <a:xfrm>
              <a:off x="713160" y="1829160"/>
              <a:ext cx="212400" cy="211320"/>
              <a:chOff x="713160" y="1829160"/>
              <a:chExt cx="212400" cy="211320"/>
            </a:xfrm>
          </p:grpSpPr>
          <p:sp>
            <p:nvSpPr>
              <p:cNvPr id="18" name="Freeform 46_1">
                <a:extLst>
                  <a:ext uri="{FF2B5EF4-FFF2-40B4-BE49-F238E27FC236}">
                    <a16:creationId xmlns:a16="http://schemas.microsoft.com/office/drawing/2014/main" id="{98139F8B-6526-4D2D-AA9F-A77C4652F74C}"/>
                  </a:ext>
                </a:extLst>
              </p:cNvPr>
              <p:cNvSpPr/>
              <p:nvPr/>
            </p:nvSpPr>
            <p:spPr>
              <a:xfrm>
                <a:off x="713160" y="1829160"/>
                <a:ext cx="212400" cy="180360"/>
              </a:xfrm>
              <a:custGeom>
                <a:avLst/>
                <a:gdLst/>
                <a:ahLst/>
                <a:cxnLst/>
                <a:rect l="l" t="t" r="r" b="b"/>
                <a:pathLst>
                  <a:path w="96" h="82">
                    <a:moveTo>
                      <a:pt x="15" y="82"/>
                    </a:moveTo>
                    <a:cubicBezTo>
                      <a:pt x="15" y="82"/>
                      <a:pt x="14" y="82"/>
                      <a:pt x="14" y="82"/>
                    </a:cubicBezTo>
                    <a:cubicBezTo>
                      <a:pt x="5" y="73"/>
                      <a:pt x="0" y="61"/>
                      <a:pt x="0" y="48"/>
                    </a:cubicBezTo>
                    <a:cubicBezTo>
                      <a:pt x="0" y="22"/>
                      <a:pt x="22" y="0"/>
                      <a:pt x="48" y="0"/>
                    </a:cubicBezTo>
                    <a:cubicBezTo>
                      <a:pt x="74" y="0"/>
                      <a:pt x="96" y="22"/>
                      <a:pt x="96" y="48"/>
                    </a:cubicBezTo>
                    <a:cubicBezTo>
                      <a:pt x="96" y="61"/>
                      <a:pt x="91" y="73"/>
                      <a:pt x="82" y="82"/>
                    </a:cubicBezTo>
                    <a:cubicBezTo>
                      <a:pt x="81" y="82"/>
                      <a:pt x="80" y="82"/>
                      <a:pt x="80" y="82"/>
                    </a:cubicBezTo>
                    <a:cubicBezTo>
                      <a:pt x="76" y="79"/>
                      <a:pt x="69" y="77"/>
                      <a:pt x="62" y="74"/>
                    </a:cubicBezTo>
                    <a:cubicBezTo>
                      <a:pt x="60" y="73"/>
                      <a:pt x="57" y="73"/>
                      <a:pt x="55" y="72"/>
                    </a:cubicBezTo>
                    <a:cubicBezTo>
                      <a:pt x="55" y="72"/>
                      <a:pt x="54" y="71"/>
                      <a:pt x="54" y="70"/>
                    </a:cubicBezTo>
                    <a:cubicBezTo>
                      <a:pt x="54" y="60"/>
                      <a:pt x="54" y="60"/>
                      <a:pt x="54" y="60"/>
                    </a:cubicBezTo>
                    <a:cubicBezTo>
                      <a:pt x="54" y="59"/>
                      <a:pt x="55" y="58"/>
                      <a:pt x="55" y="58"/>
                    </a:cubicBezTo>
                    <a:cubicBezTo>
                      <a:pt x="56" y="58"/>
                      <a:pt x="60" y="56"/>
                      <a:pt x="60" y="48"/>
                    </a:cubicBezTo>
                    <a:cubicBezTo>
                      <a:pt x="60" y="47"/>
                      <a:pt x="61" y="46"/>
                      <a:pt x="62" y="46"/>
                    </a:cubicBezTo>
                    <a:cubicBezTo>
                      <a:pt x="62" y="46"/>
                      <a:pt x="62" y="45"/>
                      <a:pt x="62" y="44"/>
                    </a:cubicBezTo>
                    <a:cubicBezTo>
                      <a:pt x="62" y="43"/>
                      <a:pt x="62" y="42"/>
                      <a:pt x="62" y="42"/>
                    </a:cubicBezTo>
                    <a:cubicBezTo>
                      <a:pt x="61" y="42"/>
                      <a:pt x="60" y="41"/>
                      <a:pt x="60" y="40"/>
                    </a:cubicBezTo>
                    <a:cubicBezTo>
                      <a:pt x="60" y="39"/>
                      <a:pt x="60" y="39"/>
                      <a:pt x="61" y="38"/>
                    </a:cubicBezTo>
                    <a:cubicBezTo>
                      <a:pt x="61" y="35"/>
                      <a:pt x="63" y="30"/>
                      <a:pt x="62" y="26"/>
                    </a:cubicBezTo>
                    <a:cubicBezTo>
                      <a:pt x="61" y="24"/>
                      <a:pt x="57" y="22"/>
                      <a:pt x="51" y="22"/>
                    </a:cubicBezTo>
                    <a:cubicBezTo>
                      <a:pt x="45" y="22"/>
                      <a:pt x="41" y="24"/>
                      <a:pt x="40" y="26"/>
                    </a:cubicBezTo>
                    <a:cubicBezTo>
                      <a:pt x="40" y="28"/>
                      <a:pt x="39" y="28"/>
                      <a:pt x="38" y="28"/>
                    </a:cubicBezTo>
                    <a:cubicBezTo>
                      <a:pt x="37" y="28"/>
                      <a:pt x="35" y="28"/>
                      <a:pt x="35" y="28"/>
                    </a:cubicBezTo>
                    <a:cubicBezTo>
                      <a:pt x="33" y="30"/>
                      <a:pt x="35" y="36"/>
                      <a:pt x="36" y="38"/>
                    </a:cubicBezTo>
                    <a:cubicBezTo>
                      <a:pt x="36" y="39"/>
                      <a:pt x="36" y="40"/>
                      <a:pt x="36" y="40"/>
                    </a:cubicBezTo>
                    <a:cubicBezTo>
                      <a:pt x="36" y="41"/>
                      <a:pt x="35" y="42"/>
                      <a:pt x="34" y="42"/>
                    </a:cubicBezTo>
                    <a:cubicBezTo>
                      <a:pt x="34" y="42"/>
                      <a:pt x="34" y="43"/>
                      <a:pt x="34" y="44"/>
                    </a:cubicBezTo>
                    <a:cubicBezTo>
                      <a:pt x="34" y="45"/>
                      <a:pt x="34" y="46"/>
                      <a:pt x="34" y="46"/>
                    </a:cubicBezTo>
                    <a:cubicBezTo>
                      <a:pt x="35" y="46"/>
                      <a:pt x="36" y="47"/>
                      <a:pt x="36" y="48"/>
                    </a:cubicBezTo>
                    <a:cubicBezTo>
                      <a:pt x="36" y="56"/>
                      <a:pt x="40" y="58"/>
                      <a:pt x="41" y="58"/>
                    </a:cubicBezTo>
                    <a:cubicBezTo>
                      <a:pt x="41" y="58"/>
                      <a:pt x="42" y="59"/>
                      <a:pt x="42" y="60"/>
                    </a:cubicBezTo>
                    <a:cubicBezTo>
                      <a:pt x="42" y="70"/>
                      <a:pt x="42" y="70"/>
                      <a:pt x="42" y="70"/>
                    </a:cubicBezTo>
                    <a:cubicBezTo>
                      <a:pt x="42" y="71"/>
                      <a:pt x="41" y="72"/>
                      <a:pt x="41" y="72"/>
                    </a:cubicBezTo>
                    <a:cubicBezTo>
                      <a:pt x="39" y="73"/>
                      <a:pt x="37" y="73"/>
                      <a:pt x="35" y="74"/>
                    </a:cubicBezTo>
                    <a:cubicBezTo>
                      <a:pt x="28" y="77"/>
                      <a:pt x="20" y="79"/>
                      <a:pt x="16" y="82"/>
                    </a:cubicBezTo>
                    <a:cubicBezTo>
                      <a:pt x="16" y="82"/>
                      <a:pt x="16" y="82"/>
                      <a:pt x="15" y="82"/>
                    </a:cubicBezTo>
                    <a:close/>
                    <a:moveTo>
                      <a:pt x="48" y="4"/>
                    </a:moveTo>
                    <a:cubicBezTo>
                      <a:pt x="24" y="4"/>
                      <a:pt x="4" y="24"/>
                      <a:pt x="4" y="48"/>
                    </a:cubicBezTo>
                    <a:cubicBezTo>
                      <a:pt x="4" y="59"/>
                      <a:pt x="8" y="70"/>
                      <a:pt x="16" y="78"/>
                    </a:cubicBezTo>
                    <a:cubicBezTo>
                      <a:pt x="20" y="75"/>
                      <a:pt x="27" y="73"/>
                      <a:pt x="33" y="70"/>
                    </a:cubicBezTo>
                    <a:cubicBezTo>
                      <a:pt x="35" y="70"/>
                      <a:pt x="36" y="69"/>
                      <a:pt x="38" y="69"/>
                    </a:cubicBezTo>
                    <a:cubicBezTo>
                      <a:pt x="38" y="61"/>
                      <a:pt x="38" y="61"/>
                      <a:pt x="38" y="61"/>
                    </a:cubicBezTo>
                    <a:cubicBezTo>
                      <a:pt x="36" y="60"/>
                      <a:pt x="32" y="57"/>
                      <a:pt x="32" y="49"/>
                    </a:cubicBezTo>
                    <a:cubicBezTo>
                      <a:pt x="30" y="49"/>
                      <a:pt x="30" y="47"/>
                      <a:pt x="30" y="44"/>
                    </a:cubicBezTo>
                    <a:cubicBezTo>
                      <a:pt x="30" y="42"/>
                      <a:pt x="30" y="40"/>
                      <a:pt x="32" y="39"/>
                    </a:cubicBezTo>
                    <a:cubicBezTo>
                      <a:pt x="31" y="35"/>
                      <a:pt x="29" y="29"/>
                      <a:pt x="32" y="26"/>
                    </a:cubicBezTo>
                    <a:cubicBezTo>
                      <a:pt x="33" y="24"/>
                      <a:pt x="35" y="24"/>
                      <a:pt x="37" y="24"/>
                    </a:cubicBezTo>
                    <a:cubicBezTo>
                      <a:pt x="39" y="20"/>
                      <a:pt x="46" y="18"/>
                      <a:pt x="51" y="18"/>
                    </a:cubicBezTo>
                    <a:cubicBezTo>
                      <a:pt x="57" y="18"/>
                      <a:pt x="65" y="20"/>
                      <a:pt x="66" y="26"/>
                    </a:cubicBezTo>
                    <a:cubicBezTo>
                      <a:pt x="67" y="30"/>
                      <a:pt x="65" y="36"/>
                      <a:pt x="64" y="39"/>
                    </a:cubicBezTo>
                    <a:cubicBezTo>
                      <a:pt x="66" y="40"/>
                      <a:pt x="66" y="42"/>
                      <a:pt x="66" y="44"/>
                    </a:cubicBezTo>
                    <a:cubicBezTo>
                      <a:pt x="66" y="47"/>
                      <a:pt x="66" y="49"/>
                      <a:pt x="64" y="49"/>
                    </a:cubicBezTo>
                    <a:cubicBezTo>
                      <a:pt x="64" y="57"/>
                      <a:pt x="60" y="60"/>
                      <a:pt x="58" y="61"/>
                    </a:cubicBezTo>
                    <a:cubicBezTo>
                      <a:pt x="58" y="69"/>
                      <a:pt x="58" y="69"/>
                      <a:pt x="58" y="69"/>
                    </a:cubicBezTo>
                    <a:cubicBezTo>
                      <a:pt x="60" y="69"/>
                      <a:pt x="61" y="70"/>
                      <a:pt x="63" y="70"/>
                    </a:cubicBezTo>
                    <a:cubicBezTo>
                      <a:pt x="70" y="73"/>
                      <a:pt x="76" y="75"/>
                      <a:pt x="80" y="78"/>
                    </a:cubicBezTo>
                    <a:cubicBezTo>
                      <a:pt x="88" y="70"/>
                      <a:pt x="92" y="59"/>
                      <a:pt x="92" y="48"/>
                    </a:cubicBezTo>
                    <a:cubicBezTo>
                      <a:pt x="92" y="24"/>
                      <a:pt x="72" y="4"/>
                      <a:pt x="48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9010E"/>
                  </a:gs>
                  <a:gs pos="100000">
                    <a:srgbClr val="FE011C"/>
                  </a:gs>
                </a:gsLst>
                <a:lin ang="27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9" name="Freeform 47_1">
                <a:extLst>
                  <a:ext uri="{FF2B5EF4-FFF2-40B4-BE49-F238E27FC236}">
                    <a16:creationId xmlns:a16="http://schemas.microsoft.com/office/drawing/2014/main" id="{08F4AC1B-5DC5-4406-9754-28A822076E40}"/>
                  </a:ext>
                </a:extLst>
              </p:cNvPr>
              <p:cNvSpPr/>
              <p:nvPr/>
            </p:nvSpPr>
            <p:spPr>
              <a:xfrm>
                <a:off x="744480" y="2005560"/>
                <a:ext cx="150120" cy="34920"/>
              </a:xfrm>
              <a:custGeom>
                <a:avLst/>
                <a:gdLst/>
                <a:ahLst/>
                <a:cxnLst/>
                <a:rect l="l" t="t" r="r" b="b"/>
                <a:pathLst>
                  <a:path w="68" h="17">
                    <a:moveTo>
                      <a:pt x="34" y="17"/>
                    </a:moveTo>
                    <a:cubicBezTo>
                      <a:pt x="21" y="17"/>
                      <a:pt x="9" y="12"/>
                      <a:pt x="0" y="3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11" y="8"/>
                      <a:pt x="22" y="13"/>
                      <a:pt x="34" y="13"/>
                    </a:cubicBezTo>
                    <a:cubicBezTo>
                      <a:pt x="46" y="13"/>
                      <a:pt x="57" y="8"/>
                      <a:pt x="65" y="0"/>
                    </a:cubicBezTo>
                    <a:cubicBezTo>
                      <a:pt x="68" y="3"/>
                      <a:pt x="68" y="3"/>
                      <a:pt x="68" y="3"/>
                    </a:cubicBezTo>
                    <a:cubicBezTo>
                      <a:pt x="59" y="12"/>
                      <a:pt x="47" y="17"/>
                      <a:pt x="34" y="17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9010E"/>
                  </a:gs>
                  <a:gs pos="100000">
                    <a:srgbClr val="FE011C"/>
                  </a:gs>
                </a:gsLst>
                <a:lin ang="27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82BE59B-9939-4A6D-9CF2-CF96E850CBBB}"/>
              </a:ext>
            </a:extLst>
          </p:cNvPr>
          <p:cNvGrpSpPr/>
          <p:nvPr/>
        </p:nvGrpSpPr>
        <p:grpSpPr>
          <a:xfrm>
            <a:off x="726650" y="2321486"/>
            <a:ext cx="2115529" cy="215388"/>
            <a:chOff x="703800" y="2321198"/>
            <a:chExt cx="2116080" cy="215444"/>
          </a:xfrm>
        </p:grpSpPr>
        <p:sp>
          <p:nvSpPr>
            <p:cNvPr id="21" name="TextBox 27_3">
              <a:extLst>
                <a:ext uri="{FF2B5EF4-FFF2-40B4-BE49-F238E27FC236}">
                  <a16:creationId xmlns:a16="http://schemas.microsoft.com/office/drawing/2014/main" id="{6A35F2E6-FE74-4135-B8AA-A97BC3F0FE27}"/>
                </a:ext>
              </a:extLst>
            </p:cNvPr>
            <p:cNvSpPr/>
            <p:nvPr/>
          </p:nvSpPr>
          <p:spPr>
            <a:xfrm>
              <a:off x="1061280" y="2321198"/>
              <a:ext cx="1758600" cy="215444"/>
            </a:xfrm>
            <a:prstGeom prst="rect">
              <a:avLst/>
            </a:prstGeom>
            <a:noFill/>
            <a:ln w="635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ctr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400" spc="-1">
                  <a:solidFill>
                    <a:srgbClr val="FFFFFF"/>
                  </a:solidFill>
                  <a:latin typeface="Calibri Light"/>
                  <a:ea typeface="DejaVu Sans"/>
                </a:rPr>
                <a:t>Context</a:t>
              </a:r>
              <a:endParaRPr lang="en-US" sz="1400" spc="-1">
                <a:latin typeface="Arial"/>
              </a:endParaRPr>
            </a:p>
          </p:txBody>
        </p:sp>
        <p:grpSp>
          <p:nvGrpSpPr>
            <p:cNvPr id="22" name="Group 22_0">
              <a:extLst>
                <a:ext uri="{FF2B5EF4-FFF2-40B4-BE49-F238E27FC236}">
                  <a16:creationId xmlns:a16="http://schemas.microsoft.com/office/drawing/2014/main" id="{34060A21-DD58-4FA4-A39A-A3E7BFCDCFEC}"/>
                </a:ext>
              </a:extLst>
            </p:cNvPr>
            <p:cNvGrpSpPr/>
            <p:nvPr/>
          </p:nvGrpSpPr>
          <p:grpSpPr>
            <a:xfrm>
              <a:off x="703800" y="2322720"/>
              <a:ext cx="210240" cy="210240"/>
              <a:chOff x="703800" y="2322720"/>
              <a:chExt cx="210240" cy="210240"/>
            </a:xfrm>
          </p:grpSpPr>
          <p:sp>
            <p:nvSpPr>
              <p:cNvPr id="23" name="Freeform 120_1">
                <a:extLst>
                  <a:ext uri="{FF2B5EF4-FFF2-40B4-BE49-F238E27FC236}">
                    <a16:creationId xmlns:a16="http://schemas.microsoft.com/office/drawing/2014/main" id="{873DA212-6374-49E7-8F90-8FB16AE96E4B}"/>
                  </a:ext>
                </a:extLst>
              </p:cNvPr>
              <p:cNvSpPr/>
              <p:nvPr/>
            </p:nvSpPr>
            <p:spPr>
              <a:xfrm>
                <a:off x="703800" y="2322720"/>
                <a:ext cx="210240" cy="190800"/>
              </a:xfrm>
              <a:custGeom>
                <a:avLst/>
                <a:gdLst/>
                <a:ahLst/>
                <a:cxnLst/>
                <a:rect l="l" t="t" r="r" b="b"/>
                <a:pathLst>
                  <a:path w="92" h="84">
                    <a:moveTo>
                      <a:pt x="64" y="75"/>
                    </a:moveTo>
                    <a:cubicBezTo>
                      <a:pt x="73" y="84"/>
                      <a:pt x="73" y="84"/>
                      <a:pt x="73" y="84"/>
                    </a:cubicBezTo>
                    <a:cubicBezTo>
                      <a:pt x="84" y="73"/>
                      <a:pt x="84" y="73"/>
                      <a:pt x="84" y="73"/>
                    </a:cubicBezTo>
                    <a:cubicBezTo>
                      <a:pt x="75" y="64"/>
                      <a:pt x="75" y="64"/>
                      <a:pt x="75" y="64"/>
                    </a:cubicBezTo>
                    <a:cubicBezTo>
                      <a:pt x="77" y="61"/>
                      <a:pt x="78" y="55"/>
                      <a:pt x="79" y="52"/>
                    </a:cubicBezTo>
                    <a:cubicBezTo>
                      <a:pt x="92" y="52"/>
                      <a:pt x="92" y="52"/>
                      <a:pt x="92" y="52"/>
                    </a:cubicBezTo>
                    <a:cubicBezTo>
                      <a:pt x="92" y="40"/>
                      <a:pt x="92" y="40"/>
                      <a:pt x="92" y="40"/>
                    </a:cubicBezTo>
                    <a:cubicBezTo>
                      <a:pt x="79" y="40"/>
                      <a:pt x="79" y="40"/>
                      <a:pt x="79" y="40"/>
                    </a:cubicBezTo>
                    <a:cubicBezTo>
                      <a:pt x="78" y="37"/>
                      <a:pt x="77" y="31"/>
                      <a:pt x="75" y="28"/>
                    </a:cubicBezTo>
                    <a:cubicBezTo>
                      <a:pt x="84" y="19"/>
                      <a:pt x="84" y="19"/>
                      <a:pt x="84" y="19"/>
                    </a:cubicBezTo>
                    <a:cubicBezTo>
                      <a:pt x="73" y="8"/>
                      <a:pt x="73" y="8"/>
                      <a:pt x="73" y="8"/>
                    </a:cubicBezTo>
                    <a:cubicBezTo>
                      <a:pt x="64" y="17"/>
                      <a:pt x="64" y="17"/>
                      <a:pt x="64" y="17"/>
                    </a:cubicBezTo>
                    <a:cubicBezTo>
                      <a:pt x="61" y="15"/>
                      <a:pt x="55" y="14"/>
                      <a:pt x="52" y="13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40" y="13"/>
                      <a:pt x="40" y="13"/>
                      <a:pt x="40" y="13"/>
                    </a:cubicBezTo>
                    <a:cubicBezTo>
                      <a:pt x="37" y="14"/>
                      <a:pt x="31" y="15"/>
                      <a:pt x="28" y="17"/>
                    </a:cubicBezTo>
                    <a:cubicBezTo>
                      <a:pt x="19" y="8"/>
                      <a:pt x="19" y="8"/>
                      <a:pt x="19" y="8"/>
                    </a:cubicBezTo>
                    <a:cubicBezTo>
                      <a:pt x="8" y="19"/>
                      <a:pt x="8" y="19"/>
                      <a:pt x="8" y="19"/>
                    </a:cubicBezTo>
                    <a:cubicBezTo>
                      <a:pt x="17" y="28"/>
                      <a:pt x="17" y="28"/>
                      <a:pt x="17" y="28"/>
                    </a:cubicBezTo>
                    <a:cubicBezTo>
                      <a:pt x="15" y="31"/>
                      <a:pt x="14" y="37"/>
                      <a:pt x="13" y="40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0" y="52"/>
                      <a:pt x="0" y="52"/>
                      <a:pt x="0" y="52"/>
                    </a:cubicBezTo>
                    <a:cubicBezTo>
                      <a:pt x="13" y="52"/>
                      <a:pt x="13" y="52"/>
                      <a:pt x="13" y="52"/>
                    </a:cubicBezTo>
                    <a:cubicBezTo>
                      <a:pt x="14" y="55"/>
                      <a:pt x="15" y="61"/>
                      <a:pt x="17" y="64"/>
                    </a:cubicBezTo>
                    <a:cubicBezTo>
                      <a:pt x="8" y="73"/>
                      <a:pt x="8" y="73"/>
                      <a:pt x="8" y="73"/>
                    </a:cubicBezTo>
                    <a:cubicBezTo>
                      <a:pt x="19" y="84"/>
                      <a:pt x="19" y="84"/>
                      <a:pt x="19" y="84"/>
                    </a:cubicBezTo>
                    <a:cubicBezTo>
                      <a:pt x="28" y="75"/>
                      <a:pt x="28" y="75"/>
                      <a:pt x="28" y="75"/>
                    </a:cubicBezTo>
                  </a:path>
                </a:pathLst>
              </a:custGeom>
              <a:noFill/>
              <a:ln w="0" cap="rnd">
                <a:solidFill>
                  <a:srgbClr val="F10D0C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4" name="Line 121_1">
                <a:extLst>
                  <a:ext uri="{FF2B5EF4-FFF2-40B4-BE49-F238E27FC236}">
                    <a16:creationId xmlns:a16="http://schemas.microsoft.com/office/drawing/2014/main" id="{90674B0D-D1B1-4088-BE64-6F8E4F972E26}"/>
                  </a:ext>
                </a:extLst>
              </p:cNvPr>
              <p:cNvSpPr/>
              <p:nvPr/>
            </p:nvSpPr>
            <p:spPr>
              <a:xfrm>
                <a:off x="795960" y="2505960"/>
                <a:ext cx="27000" cy="0"/>
              </a:xfrm>
              <a:prstGeom prst="line">
                <a:avLst/>
              </a:prstGeom>
              <a:ln w="0" cap="rnd">
                <a:solidFill>
                  <a:srgbClr val="F10D0C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5" name="Line 122_1">
                <a:extLst>
                  <a:ext uri="{FF2B5EF4-FFF2-40B4-BE49-F238E27FC236}">
                    <a16:creationId xmlns:a16="http://schemas.microsoft.com/office/drawing/2014/main" id="{18C10B06-40EF-4CC3-97A4-77A8D5A7BCD8}"/>
                  </a:ext>
                </a:extLst>
              </p:cNvPr>
              <p:cNvSpPr/>
              <p:nvPr/>
            </p:nvSpPr>
            <p:spPr>
              <a:xfrm>
                <a:off x="795960" y="2524320"/>
                <a:ext cx="27000" cy="0"/>
              </a:xfrm>
              <a:prstGeom prst="line">
                <a:avLst/>
              </a:prstGeom>
              <a:ln w="0" cap="rnd">
                <a:solidFill>
                  <a:srgbClr val="F10D0C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6" name="Line 123_1">
                <a:extLst>
                  <a:ext uri="{FF2B5EF4-FFF2-40B4-BE49-F238E27FC236}">
                    <a16:creationId xmlns:a16="http://schemas.microsoft.com/office/drawing/2014/main" id="{AA0C7D1F-6FF0-44C2-B4E8-84D1DBA25637}"/>
                  </a:ext>
                </a:extLst>
              </p:cNvPr>
              <p:cNvSpPr/>
              <p:nvPr/>
            </p:nvSpPr>
            <p:spPr>
              <a:xfrm>
                <a:off x="809640" y="2524320"/>
                <a:ext cx="0" cy="8640"/>
              </a:xfrm>
              <a:prstGeom prst="line">
                <a:avLst/>
              </a:prstGeom>
              <a:ln w="0" cap="rnd">
                <a:solidFill>
                  <a:srgbClr val="F10D0C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7" name="Freeform 124_1">
                <a:extLst>
                  <a:ext uri="{FF2B5EF4-FFF2-40B4-BE49-F238E27FC236}">
                    <a16:creationId xmlns:a16="http://schemas.microsoft.com/office/drawing/2014/main" id="{CB569BAC-7D39-42DA-8812-CDC78F8DA2ED}"/>
                  </a:ext>
                </a:extLst>
              </p:cNvPr>
              <p:cNvSpPr/>
              <p:nvPr/>
            </p:nvSpPr>
            <p:spPr>
              <a:xfrm>
                <a:off x="756360" y="2377440"/>
                <a:ext cx="104400" cy="108720"/>
              </a:xfrm>
              <a:custGeom>
                <a:avLst/>
                <a:gdLst/>
                <a:ahLst/>
                <a:cxnLst/>
                <a:rect l="l" t="t" r="r" b="b"/>
                <a:pathLst>
                  <a:path w="46" h="48">
                    <a:moveTo>
                      <a:pt x="46" y="22"/>
                    </a:moveTo>
                    <a:cubicBezTo>
                      <a:pt x="46" y="10"/>
                      <a:pt x="36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ubicBezTo>
                      <a:pt x="0" y="32"/>
                      <a:pt x="7" y="41"/>
                      <a:pt x="17" y="43"/>
                    </a:cubicBezTo>
                    <a:cubicBezTo>
                      <a:pt x="17" y="48"/>
                      <a:pt x="17" y="48"/>
                      <a:pt x="17" y="48"/>
                    </a:cubicBezTo>
                    <a:cubicBezTo>
                      <a:pt x="29" y="48"/>
                      <a:pt x="29" y="48"/>
                      <a:pt x="29" y="48"/>
                    </a:cubicBezTo>
                    <a:cubicBezTo>
                      <a:pt x="29" y="43"/>
                      <a:pt x="29" y="43"/>
                      <a:pt x="29" y="43"/>
                    </a:cubicBezTo>
                    <a:cubicBezTo>
                      <a:pt x="39" y="41"/>
                      <a:pt x="46" y="32"/>
                      <a:pt x="46" y="22"/>
                    </a:cubicBezTo>
                    <a:close/>
                  </a:path>
                </a:pathLst>
              </a:custGeom>
              <a:noFill/>
              <a:ln w="0" cap="rnd">
                <a:solidFill>
                  <a:srgbClr val="F10D0C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1484C09E-1BA9-44E6-9759-178A5976DF0E}"/>
              </a:ext>
            </a:extLst>
          </p:cNvPr>
          <p:cNvGrpSpPr/>
          <p:nvPr/>
        </p:nvGrpSpPr>
        <p:grpSpPr>
          <a:xfrm>
            <a:off x="727010" y="2823916"/>
            <a:ext cx="2115529" cy="221064"/>
            <a:chOff x="704160" y="2823758"/>
            <a:chExt cx="2116080" cy="221122"/>
          </a:xfrm>
        </p:grpSpPr>
        <p:sp>
          <p:nvSpPr>
            <p:cNvPr id="29" name="TextBox 104">
              <a:extLst>
                <a:ext uri="{FF2B5EF4-FFF2-40B4-BE49-F238E27FC236}">
                  <a16:creationId xmlns:a16="http://schemas.microsoft.com/office/drawing/2014/main" id="{4AC41084-5CBD-40ED-A86E-42A10F9603C0}"/>
                </a:ext>
              </a:extLst>
            </p:cNvPr>
            <p:cNvSpPr/>
            <p:nvPr/>
          </p:nvSpPr>
          <p:spPr>
            <a:xfrm>
              <a:off x="1061640" y="2823758"/>
              <a:ext cx="1758600" cy="215444"/>
            </a:xfrm>
            <a:prstGeom prst="rect">
              <a:avLst/>
            </a:prstGeom>
            <a:noFill/>
            <a:ln w="635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ctr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400" spc="-1">
                  <a:solidFill>
                    <a:srgbClr val="FFFFFF"/>
                  </a:solidFill>
                  <a:latin typeface="Calibri Light"/>
                  <a:ea typeface="DejaVu Sans"/>
                </a:rPr>
                <a:t>Objectives</a:t>
              </a:r>
              <a:endParaRPr lang="en-US" sz="1400" spc="-1">
                <a:latin typeface="Arial"/>
              </a:endParaRPr>
            </a:p>
          </p:txBody>
        </p:sp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456231E1-15AF-4A73-A214-11D1C354FA1F}"/>
                </a:ext>
              </a:extLst>
            </p:cNvPr>
            <p:cNvPicPr/>
            <p:nvPr/>
          </p:nvPicPr>
          <p:blipFill>
            <a:blip r:embed="rId3"/>
            <a:stretch/>
          </p:blipFill>
          <p:spPr>
            <a:xfrm>
              <a:off x="704160" y="2834640"/>
              <a:ext cx="210240" cy="21024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426ACF3-C1B8-4C37-9DD2-03289132B32D}"/>
              </a:ext>
            </a:extLst>
          </p:cNvPr>
          <p:cNvGrpSpPr/>
          <p:nvPr/>
        </p:nvGrpSpPr>
        <p:grpSpPr>
          <a:xfrm>
            <a:off x="763361" y="3325985"/>
            <a:ext cx="2079178" cy="215388"/>
            <a:chOff x="740520" y="3325958"/>
            <a:chExt cx="2079720" cy="215444"/>
          </a:xfrm>
        </p:grpSpPr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0D5CF3AD-79AE-455D-845D-6D00A30E0199}"/>
                </a:ext>
              </a:extLst>
            </p:cNvPr>
            <p:cNvPicPr/>
            <p:nvPr/>
          </p:nvPicPr>
          <p:blipFill>
            <a:blip r:embed="rId4"/>
            <a:stretch/>
          </p:blipFill>
          <p:spPr>
            <a:xfrm>
              <a:off x="740520" y="3337560"/>
              <a:ext cx="146160" cy="2012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7EBCAAA-A467-49FF-A347-4F77235D7AE4}"/>
                </a:ext>
              </a:extLst>
            </p:cNvPr>
            <p:cNvSpPr/>
            <p:nvPr/>
          </p:nvSpPr>
          <p:spPr>
            <a:xfrm>
              <a:off x="1061640" y="3325958"/>
              <a:ext cx="1758600" cy="215444"/>
            </a:xfrm>
            <a:prstGeom prst="rect">
              <a:avLst/>
            </a:prstGeom>
            <a:noFill/>
            <a:ln w="635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ctr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400" spc="-1" dirty="0">
                  <a:solidFill>
                    <a:srgbClr val="FFFFFF"/>
                  </a:solidFill>
                  <a:latin typeface="Calibri Light"/>
                  <a:ea typeface="DejaVu Sans"/>
                </a:rPr>
                <a:t>Features</a:t>
              </a:r>
              <a:endParaRPr lang="en-US" sz="1400" spc="-1" dirty="0">
                <a:latin typeface="Arial"/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261ED06E-5090-42FD-B032-88BA52051A1C}"/>
              </a:ext>
            </a:extLst>
          </p:cNvPr>
          <p:cNvGrpSpPr/>
          <p:nvPr/>
        </p:nvGrpSpPr>
        <p:grpSpPr>
          <a:xfrm>
            <a:off x="727010" y="3828414"/>
            <a:ext cx="2115529" cy="215388"/>
            <a:chOff x="704160" y="3828518"/>
            <a:chExt cx="2116080" cy="215444"/>
          </a:xfrm>
        </p:grpSpPr>
        <p:sp>
          <p:nvSpPr>
            <p:cNvPr id="35" name="TextBox 51">
              <a:extLst>
                <a:ext uri="{FF2B5EF4-FFF2-40B4-BE49-F238E27FC236}">
                  <a16:creationId xmlns:a16="http://schemas.microsoft.com/office/drawing/2014/main" id="{F7DEF51A-E415-458E-A735-0A80135A22B5}"/>
                </a:ext>
              </a:extLst>
            </p:cNvPr>
            <p:cNvSpPr/>
            <p:nvPr/>
          </p:nvSpPr>
          <p:spPr>
            <a:xfrm>
              <a:off x="1061640" y="3828518"/>
              <a:ext cx="1758600" cy="215444"/>
            </a:xfrm>
            <a:prstGeom prst="rect">
              <a:avLst/>
            </a:prstGeom>
            <a:noFill/>
            <a:ln w="635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ctr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400" spc="-1">
                  <a:solidFill>
                    <a:srgbClr val="FFFFFF"/>
                  </a:solidFill>
                  <a:latin typeface="Calibri Light"/>
                  <a:ea typeface="DejaVu Sans"/>
                </a:rPr>
                <a:t>Technical Requirements</a:t>
              </a:r>
              <a:endParaRPr lang="en-US" sz="1400" spc="-1">
                <a:latin typeface="Arial"/>
              </a:endParaRPr>
            </a:p>
          </p:txBody>
        </p:sp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B38AC75C-8002-48BB-B7ED-96C0C4AEEF25}"/>
                </a:ext>
              </a:extLst>
            </p:cNvPr>
            <p:cNvPicPr/>
            <p:nvPr/>
          </p:nvPicPr>
          <p:blipFill>
            <a:blip r:embed="rId5"/>
            <a:stretch/>
          </p:blipFill>
          <p:spPr>
            <a:xfrm>
              <a:off x="704160" y="3831480"/>
              <a:ext cx="210240" cy="21024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572CF0D-D3CE-4992-8F7E-E3B0DB30ADA9}"/>
              </a:ext>
            </a:extLst>
          </p:cNvPr>
          <p:cNvGrpSpPr/>
          <p:nvPr/>
        </p:nvGrpSpPr>
        <p:grpSpPr>
          <a:xfrm>
            <a:off x="745365" y="4330843"/>
            <a:ext cx="2097174" cy="215388"/>
            <a:chOff x="722520" y="4331078"/>
            <a:chExt cx="2097720" cy="215444"/>
          </a:xfrm>
        </p:grpSpPr>
        <p:sp>
          <p:nvSpPr>
            <p:cNvPr id="38" name="TextBox 58">
              <a:extLst>
                <a:ext uri="{FF2B5EF4-FFF2-40B4-BE49-F238E27FC236}">
                  <a16:creationId xmlns:a16="http://schemas.microsoft.com/office/drawing/2014/main" id="{BA3774AC-F2B5-4D60-A991-3705FC5E1BC3}"/>
                </a:ext>
              </a:extLst>
            </p:cNvPr>
            <p:cNvSpPr/>
            <p:nvPr/>
          </p:nvSpPr>
          <p:spPr>
            <a:xfrm>
              <a:off x="1061640" y="4331078"/>
              <a:ext cx="1758600" cy="215444"/>
            </a:xfrm>
            <a:prstGeom prst="rect">
              <a:avLst/>
            </a:prstGeom>
            <a:noFill/>
            <a:ln w="635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ctr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400" spc="-1" dirty="0">
                  <a:solidFill>
                    <a:schemeClr val="bg1"/>
                  </a:solidFill>
                  <a:latin typeface="Calibri Light" panose="020F0302020204030204" pitchFamily="34" charset="0"/>
                  <a:ea typeface="DejaVu Sans"/>
                  <a:cs typeface="Calibri Light" panose="020F0302020204030204" pitchFamily="34" charset="0"/>
                </a:rPr>
                <a:t>Timeline</a:t>
              </a:r>
              <a:endParaRPr lang="en-US" sz="1400" spc="-1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241CC455-82C2-4138-BA4E-2FC69A788469}"/>
                </a:ext>
              </a:extLst>
            </p:cNvPr>
            <p:cNvPicPr/>
            <p:nvPr/>
          </p:nvPicPr>
          <p:blipFill>
            <a:blip r:embed="rId6"/>
            <a:stretch/>
          </p:blipFill>
          <p:spPr>
            <a:xfrm>
              <a:off x="722520" y="4348440"/>
              <a:ext cx="182880" cy="19188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E2CB59A5-97DE-42E8-A5D5-C2C1346EEFFB}"/>
              </a:ext>
            </a:extLst>
          </p:cNvPr>
          <p:cNvSpPr/>
          <p:nvPr/>
        </p:nvSpPr>
        <p:spPr>
          <a:xfrm rot="10800000" flipV="1">
            <a:off x="3564650" y="6292645"/>
            <a:ext cx="562901" cy="35396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8</a:t>
            </a:r>
            <a:endParaRPr lang="en-US" sz="1800" b="0" strike="noStrike" spc="-1" dirty="0">
              <a:solidFill>
                <a:srgbClr val="FFFFFF"/>
              </a:solidFill>
              <a:latin typeface="Arial"/>
            </a:endParaRPr>
          </a:p>
        </p:txBody>
      </p:sp>
      <p:grpSp>
        <p:nvGrpSpPr>
          <p:cNvPr id="52" name="Group 3_0">
            <a:extLst>
              <a:ext uri="{FF2B5EF4-FFF2-40B4-BE49-F238E27FC236}">
                <a16:creationId xmlns:a16="http://schemas.microsoft.com/office/drawing/2014/main" id="{B5AD6476-B170-4044-8D14-3782F6F697FE}"/>
              </a:ext>
            </a:extLst>
          </p:cNvPr>
          <p:cNvGrpSpPr/>
          <p:nvPr/>
        </p:nvGrpSpPr>
        <p:grpSpPr>
          <a:xfrm>
            <a:off x="542997" y="4576141"/>
            <a:ext cx="2462400" cy="761760"/>
            <a:chOff x="375120" y="3553200"/>
            <a:chExt cx="2462400" cy="761760"/>
          </a:xfrm>
        </p:grpSpPr>
        <p:sp>
          <p:nvSpPr>
            <p:cNvPr id="53" name="Rectangle: Top Corners Rounded 4_0">
              <a:extLst>
                <a:ext uri="{FF2B5EF4-FFF2-40B4-BE49-F238E27FC236}">
                  <a16:creationId xmlns:a16="http://schemas.microsoft.com/office/drawing/2014/main" id="{941E26AD-1CF4-42A1-85FB-5C070653B090}"/>
                </a:ext>
              </a:extLst>
            </p:cNvPr>
            <p:cNvSpPr/>
            <p:nvPr/>
          </p:nvSpPr>
          <p:spPr>
            <a:xfrm rot="16200000">
              <a:off x="1358280" y="2709360"/>
              <a:ext cx="495000" cy="246168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090E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4" name="Freeform 95_0">
              <a:extLst>
                <a:ext uri="{FF2B5EF4-FFF2-40B4-BE49-F238E27FC236}">
                  <a16:creationId xmlns:a16="http://schemas.microsoft.com/office/drawing/2014/main" id="{807CF281-5D4D-42FF-9CE7-FAB9A5FCAE97}"/>
                </a:ext>
              </a:extLst>
            </p:cNvPr>
            <p:cNvSpPr/>
            <p:nvPr/>
          </p:nvSpPr>
          <p:spPr>
            <a:xfrm>
              <a:off x="2702880" y="3553200"/>
              <a:ext cx="134640" cy="134280"/>
            </a:xfrm>
            <a:custGeom>
              <a:avLst/>
              <a:gdLst/>
              <a:ahLst/>
              <a:cxnLst/>
              <a:rect l="l" t="t" r="r" b="b"/>
              <a:pathLst>
                <a:path w="610" h="608">
                  <a:moveTo>
                    <a:pt x="610" y="0"/>
                  </a:moveTo>
                  <a:cubicBezTo>
                    <a:pt x="610" y="608"/>
                    <a:pt x="610" y="608"/>
                    <a:pt x="610" y="608"/>
                  </a:cubicBezTo>
                  <a:cubicBezTo>
                    <a:pt x="0" y="608"/>
                    <a:pt x="0" y="608"/>
                    <a:pt x="0" y="608"/>
                  </a:cubicBezTo>
                  <a:cubicBezTo>
                    <a:pt x="0" y="607"/>
                    <a:pt x="0" y="607"/>
                    <a:pt x="0" y="607"/>
                  </a:cubicBezTo>
                  <a:cubicBezTo>
                    <a:pt x="291" y="519"/>
                    <a:pt x="521" y="290"/>
                    <a:pt x="610" y="0"/>
                  </a:cubicBezTo>
                  <a:close/>
                </a:path>
              </a:pathLst>
            </a:custGeom>
            <a:solidFill>
              <a:srgbClr val="090E21"/>
            </a:solidFill>
            <a:ln w="1587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5" name="Freeform 95_1">
              <a:extLst>
                <a:ext uri="{FF2B5EF4-FFF2-40B4-BE49-F238E27FC236}">
                  <a16:creationId xmlns:a16="http://schemas.microsoft.com/office/drawing/2014/main" id="{6E895BC9-C277-4AB6-AFF1-E3AC74B1E4D1}"/>
                </a:ext>
              </a:extLst>
            </p:cNvPr>
            <p:cNvSpPr/>
            <p:nvPr/>
          </p:nvSpPr>
          <p:spPr>
            <a:xfrm flipV="1">
              <a:off x="2702880" y="4180320"/>
              <a:ext cx="134640" cy="134280"/>
            </a:xfrm>
            <a:custGeom>
              <a:avLst/>
              <a:gdLst/>
              <a:ahLst/>
              <a:cxnLst/>
              <a:rect l="l" t="t" r="r" b="b"/>
              <a:pathLst>
                <a:path w="610" h="608">
                  <a:moveTo>
                    <a:pt x="610" y="0"/>
                  </a:moveTo>
                  <a:cubicBezTo>
                    <a:pt x="610" y="608"/>
                    <a:pt x="610" y="608"/>
                    <a:pt x="610" y="608"/>
                  </a:cubicBezTo>
                  <a:cubicBezTo>
                    <a:pt x="0" y="608"/>
                    <a:pt x="0" y="608"/>
                    <a:pt x="0" y="608"/>
                  </a:cubicBezTo>
                  <a:cubicBezTo>
                    <a:pt x="0" y="607"/>
                    <a:pt x="0" y="607"/>
                    <a:pt x="0" y="607"/>
                  </a:cubicBezTo>
                  <a:cubicBezTo>
                    <a:pt x="291" y="519"/>
                    <a:pt x="521" y="290"/>
                    <a:pt x="610" y="0"/>
                  </a:cubicBezTo>
                  <a:close/>
                </a:path>
              </a:pathLst>
            </a:custGeom>
            <a:solidFill>
              <a:srgbClr val="090E21"/>
            </a:solidFill>
            <a:ln w="1587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56" name="Group 62">
            <a:extLst>
              <a:ext uri="{FF2B5EF4-FFF2-40B4-BE49-F238E27FC236}">
                <a16:creationId xmlns:a16="http://schemas.microsoft.com/office/drawing/2014/main" id="{A885D68A-98C9-4704-88AB-94F664DBDCE6}"/>
              </a:ext>
            </a:extLst>
          </p:cNvPr>
          <p:cNvGrpSpPr/>
          <p:nvPr/>
        </p:nvGrpSpPr>
        <p:grpSpPr>
          <a:xfrm>
            <a:off x="716573" y="4833272"/>
            <a:ext cx="2102932" cy="215388"/>
            <a:chOff x="716760" y="4833638"/>
            <a:chExt cx="2103480" cy="215444"/>
          </a:xfrm>
        </p:grpSpPr>
        <p:sp>
          <p:nvSpPr>
            <p:cNvPr id="57" name="TextBox 63">
              <a:extLst>
                <a:ext uri="{FF2B5EF4-FFF2-40B4-BE49-F238E27FC236}">
                  <a16:creationId xmlns:a16="http://schemas.microsoft.com/office/drawing/2014/main" id="{B60713A2-AA4D-4EBD-84D0-0B86A0E532DD}"/>
                </a:ext>
              </a:extLst>
            </p:cNvPr>
            <p:cNvSpPr/>
            <p:nvPr/>
          </p:nvSpPr>
          <p:spPr>
            <a:xfrm>
              <a:off x="1061640" y="4833638"/>
              <a:ext cx="1758600" cy="215444"/>
            </a:xfrm>
            <a:prstGeom prst="rect">
              <a:avLst/>
            </a:prstGeom>
            <a:noFill/>
            <a:ln w="635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ctr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400" b="1" spc="-1" dirty="0">
                  <a:solidFill>
                    <a:schemeClr val="accent1"/>
                  </a:solidFill>
                  <a:latin typeface="Calibri" panose="020F0502020204030204" pitchFamily="34" charset="0"/>
                  <a:ea typeface="DejaVu Sans"/>
                  <a:cs typeface="Calibri" panose="020F0502020204030204" pitchFamily="34" charset="0"/>
                </a:rPr>
                <a:t>ERD &amp; SQL</a:t>
              </a:r>
            </a:p>
          </p:txBody>
        </p:sp>
        <p:grpSp>
          <p:nvGrpSpPr>
            <p:cNvPr id="58" name="Group 64">
              <a:extLst>
                <a:ext uri="{FF2B5EF4-FFF2-40B4-BE49-F238E27FC236}">
                  <a16:creationId xmlns:a16="http://schemas.microsoft.com/office/drawing/2014/main" id="{73C745AD-8BB0-44E5-A2CD-42756D6FF6D9}"/>
                </a:ext>
              </a:extLst>
            </p:cNvPr>
            <p:cNvGrpSpPr/>
            <p:nvPr/>
          </p:nvGrpSpPr>
          <p:grpSpPr>
            <a:xfrm>
              <a:off x="716760" y="4845240"/>
              <a:ext cx="191880" cy="191880"/>
              <a:chOff x="716760" y="4845240"/>
              <a:chExt cx="191880" cy="191880"/>
            </a:xfrm>
          </p:grpSpPr>
          <p:sp>
            <p:nvSpPr>
              <p:cNvPr id="59" name="Freeform 82">
                <a:extLst>
                  <a:ext uri="{FF2B5EF4-FFF2-40B4-BE49-F238E27FC236}">
                    <a16:creationId xmlns:a16="http://schemas.microsoft.com/office/drawing/2014/main" id="{2ADEDBCF-87B8-432F-BB6B-2E4105FC9246}"/>
                  </a:ext>
                </a:extLst>
              </p:cNvPr>
              <p:cNvSpPr/>
              <p:nvPr/>
            </p:nvSpPr>
            <p:spPr>
              <a:xfrm>
                <a:off x="716760" y="4845240"/>
                <a:ext cx="191880" cy="191880"/>
              </a:xfrm>
              <a:custGeom>
                <a:avLst/>
                <a:gdLst/>
                <a:ahLst/>
                <a:cxnLst/>
                <a:rect l="l" t="t" r="r" b="b"/>
                <a:pathLst>
                  <a:path w="92" h="92">
                    <a:moveTo>
                      <a:pt x="46" y="92"/>
                    </a:moveTo>
                    <a:cubicBezTo>
                      <a:pt x="21" y="92"/>
                      <a:pt x="0" y="71"/>
                      <a:pt x="0" y="46"/>
                    </a:cubicBezTo>
                    <a:cubicBezTo>
                      <a:pt x="0" y="21"/>
                      <a:pt x="21" y="0"/>
                      <a:pt x="46" y="0"/>
                    </a:cubicBezTo>
                    <a:cubicBezTo>
                      <a:pt x="71" y="0"/>
                      <a:pt x="92" y="21"/>
                      <a:pt x="92" y="46"/>
                    </a:cubicBezTo>
                    <a:cubicBezTo>
                      <a:pt x="92" y="71"/>
                      <a:pt x="71" y="92"/>
                      <a:pt x="46" y="92"/>
                    </a:cubicBezTo>
                    <a:close/>
                    <a:moveTo>
                      <a:pt x="46" y="4"/>
                    </a:moveTo>
                    <a:cubicBezTo>
                      <a:pt x="23" y="4"/>
                      <a:pt x="4" y="23"/>
                      <a:pt x="4" y="46"/>
                    </a:cubicBezTo>
                    <a:cubicBezTo>
                      <a:pt x="4" y="69"/>
                      <a:pt x="23" y="88"/>
                      <a:pt x="46" y="88"/>
                    </a:cubicBezTo>
                    <a:cubicBezTo>
                      <a:pt x="69" y="88"/>
                      <a:pt x="88" y="69"/>
                      <a:pt x="88" y="46"/>
                    </a:cubicBezTo>
                    <a:cubicBezTo>
                      <a:pt x="88" y="23"/>
                      <a:pt x="69" y="4"/>
                      <a:pt x="46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9010E"/>
                  </a:gs>
                  <a:gs pos="100000">
                    <a:srgbClr val="FE011C"/>
                  </a:gs>
                </a:gsLst>
                <a:lin ang="27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60" name="Freeform 83">
                <a:extLst>
                  <a:ext uri="{FF2B5EF4-FFF2-40B4-BE49-F238E27FC236}">
                    <a16:creationId xmlns:a16="http://schemas.microsoft.com/office/drawing/2014/main" id="{716FF67F-37B8-4913-AA63-78315B42EEA7}"/>
                  </a:ext>
                </a:extLst>
              </p:cNvPr>
              <p:cNvSpPr/>
              <p:nvPr/>
            </p:nvSpPr>
            <p:spPr>
              <a:xfrm>
                <a:off x="784080" y="4892040"/>
                <a:ext cx="57240" cy="82080"/>
              </a:xfrm>
              <a:custGeom>
                <a:avLst/>
                <a:gdLst/>
                <a:ahLst/>
                <a:cxnLst/>
                <a:rect l="l" t="t" r="r" b="b"/>
                <a:pathLst>
                  <a:path w="28" h="40">
                    <a:moveTo>
                      <a:pt x="14" y="40"/>
                    </a:moveTo>
                    <a:cubicBezTo>
                      <a:pt x="13" y="40"/>
                      <a:pt x="12" y="39"/>
                      <a:pt x="12" y="38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12" y="25"/>
                      <a:pt x="13" y="24"/>
                      <a:pt x="14" y="24"/>
                    </a:cubicBezTo>
                    <a:cubicBezTo>
                      <a:pt x="20" y="24"/>
                      <a:pt x="24" y="20"/>
                      <a:pt x="24" y="14"/>
                    </a:cubicBezTo>
                    <a:cubicBezTo>
                      <a:pt x="24" y="8"/>
                      <a:pt x="20" y="4"/>
                      <a:pt x="14" y="4"/>
                    </a:cubicBezTo>
                    <a:cubicBezTo>
                      <a:pt x="8" y="4"/>
                      <a:pt x="4" y="8"/>
                      <a:pt x="4" y="14"/>
                    </a:cubicBezTo>
                    <a:cubicBezTo>
                      <a:pt x="4" y="15"/>
                      <a:pt x="3" y="16"/>
                      <a:pt x="2" y="16"/>
                    </a:cubicBezTo>
                    <a:cubicBezTo>
                      <a:pt x="1" y="16"/>
                      <a:pt x="0" y="15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ubicBezTo>
                      <a:pt x="28" y="21"/>
                      <a:pt x="23" y="27"/>
                      <a:pt x="16" y="28"/>
                    </a:cubicBezTo>
                    <a:cubicBezTo>
                      <a:pt x="16" y="38"/>
                      <a:pt x="16" y="38"/>
                      <a:pt x="16" y="38"/>
                    </a:cubicBezTo>
                    <a:cubicBezTo>
                      <a:pt x="16" y="39"/>
                      <a:pt x="15" y="40"/>
                      <a:pt x="14" y="40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9010E"/>
                  </a:gs>
                  <a:gs pos="100000">
                    <a:srgbClr val="FE011C"/>
                  </a:gs>
                </a:gsLst>
                <a:lin ang="27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61" name="Oval 84">
                <a:extLst>
                  <a:ext uri="{FF2B5EF4-FFF2-40B4-BE49-F238E27FC236}">
                    <a16:creationId xmlns:a16="http://schemas.microsoft.com/office/drawing/2014/main" id="{248D2C74-4559-475A-B854-259AA2507795}"/>
                  </a:ext>
                </a:extLst>
              </p:cNvPr>
              <p:cNvSpPr/>
              <p:nvPr/>
            </p:nvSpPr>
            <p:spPr>
              <a:xfrm>
                <a:off x="805680" y="4984200"/>
                <a:ext cx="14040" cy="14760"/>
              </a:xfrm>
              <a:prstGeom prst="ellipse">
                <a:avLst/>
              </a:prstGeom>
              <a:gradFill rotWithShape="0">
                <a:gsLst>
                  <a:gs pos="0">
                    <a:srgbClr val="89010E"/>
                  </a:gs>
                  <a:gs pos="100000">
                    <a:srgbClr val="FE011C"/>
                  </a:gs>
                </a:gsLst>
                <a:lin ang="27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</p:grpSp>
    </p:spTree>
    <p:extLst>
      <p:ext uri="{BB962C8B-B14F-4D97-AF65-F5344CB8AC3E}">
        <p14:creationId xmlns:p14="http://schemas.microsoft.com/office/powerpoint/2010/main" val="42281665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3F4F1D7-576E-4390-8C30-DBF0BD5E68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5825" y="880197"/>
            <a:ext cx="9032821" cy="294288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2213C4D-9FB7-4B83-8777-2B7E989C0C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414" y="4651190"/>
            <a:ext cx="9032820" cy="1947280"/>
          </a:xfrm>
          <a:prstGeom prst="rect">
            <a:avLst/>
          </a:prstGeom>
        </p:spPr>
      </p:pic>
      <p:sp>
        <p:nvSpPr>
          <p:cNvPr id="76" name="Rectangle 2">
            <a:extLst>
              <a:ext uri="{FF2B5EF4-FFF2-40B4-BE49-F238E27FC236}">
                <a16:creationId xmlns:a16="http://schemas.microsoft.com/office/drawing/2014/main" id="{BF19DACE-6D0C-45D2-AD24-67122778B8E0}"/>
              </a:ext>
            </a:extLst>
          </p:cNvPr>
          <p:cNvSpPr/>
          <p:nvPr/>
        </p:nvSpPr>
        <p:spPr>
          <a:xfrm>
            <a:off x="23033" y="893"/>
            <a:ext cx="2838941" cy="6853695"/>
          </a:xfrm>
          <a:prstGeom prst="rect">
            <a:avLst/>
          </a:prstGeom>
          <a:gradFill rotWithShape="0">
            <a:gsLst>
              <a:gs pos="0">
                <a:srgbClr val="172041"/>
              </a:gs>
              <a:gs pos="100000">
                <a:srgbClr val="172041">
                  <a:alpha val="0"/>
                </a:srgbClr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 dirty="0"/>
          </a:p>
        </p:txBody>
      </p:sp>
      <p:sp>
        <p:nvSpPr>
          <p:cNvPr id="77" name="TextBox 7">
            <a:extLst>
              <a:ext uri="{FF2B5EF4-FFF2-40B4-BE49-F238E27FC236}">
                <a16:creationId xmlns:a16="http://schemas.microsoft.com/office/drawing/2014/main" id="{EBB201FD-6D94-4822-994D-20D74C53E3D0}"/>
              </a:ext>
            </a:extLst>
          </p:cNvPr>
          <p:cNvSpPr/>
          <p:nvPr/>
        </p:nvSpPr>
        <p:spPr>
          <a:xfrm>
            <a:off x="729170" y="1305913"/>
            <a:ext cx="2109770" cy="215388"/>
          </a:xfrm>
          <a:prstGeom prst="rect">
            <a:avLst/>
          </a:prstGeom>
          <a:noFill/>
          <a:ln w="635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1" spc="582" dirty="0">
                <a:solidFill>
                  <a:srgbClr val="FFFFFF"/>
                </a:solidFill>
                <a:latin typeface="Calibri"/>
                <a:ea typeface="DejaVu Sans"/>
              </a:rPr>
              <a:t>SCHOLA</a:t>
            </a:r>
            <a:endParaRPr lang="en-US" sz="1400" spc="-1" dirty="0">
              <a:latin typeface="Arial"/>
            </a:endParaRP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5684A903-2565-4829-BF02-34B04D78A484}"/>
              </a:ext>
            </a:extLst>
          </p:cNvPr>
          <p:cNvGrpSpPr/>
          <p:nvPr/>
        </p:nvGrpSpPr>
        <p:grpSpPr>
          <a:xfrm>
            <a:off x="736008" y="1819417"/>
            <a:ext cx="2106531" cy="221424"/>
            <a:chOff x="713160" y="1818998"/>
            <a:chExt cx="2107080" cy="221482"/>
          </a:xfrm>
        </p:grpSpPr>
        <p:sp>
          <p:nvSpPr>
            <p:cNvPr id="79" name="TextBox 2069">
              <a:extLst>
                <a:ext uri="{FF2B5EF4-FFF2-40B4-BE49-F238E27FC236}">
                  <a16:creationId xmlns:a16="http://schemas.microsoft.com/office/drawing/2014/main" id="{39F3A5FB-3D2B-454A-A045-4A1B6D7D1439}"/>
                </a:ext>
              </a:extLst>
            </p:cNvPr>
            <p:cNvSpPr/>
            <p:nvPr/>
          </p:nvSpPr>
          <p:spPr>
            <a:xfrm>
              <a:off x="1061640" y="1818998"/>
              <a:ext cx="1758600" cy="215444"/>
            </a:xfrm>
            <a:prstGeom prst="rect">
              <a:avLst/>
            </a:prstGeom>
            <a:noFill/>
            <a:ln w="635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ctr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400" spc="-1">
                  <a:solidFill>
                    <a:srgbClr val="FFFFFF"/>
                  </a:solidFill>
                  <a:latin typeface="Calibri Light"/>
                  <a:ea typeface="DejaVu Sans"/>
                </a:rPr>
                <a:t>Our Team</a:t>
              </a:r>
              <a:endParaRPr lang="en-US" sz="1400" spc="-1">
                <a:latin typeface="Arial"/>
              </a:endParaRPr>
            </a:p>
          </p:txBody>
        </p:sp>
        <p:grpSp>
          <p:nvGrpSpPr>
            <p:cNvPr id="80" name="Group 2085_1">
              <a:extLst>
                <a:ext uri="{FF2B5EF4-FFF2-40B4-BE49-F238E27FC236}">
                  <a16:creationId xmlns:a16="http://schemas.microsoft.com/office/drawing/2014/main" id="{43537625-95F2-4B70-B5AE-1AF1267C379A}"/>
                </a:ext>
              </a:extLst>
            </p:cNvPr>
            <p:cNvGrpSpPr/>
            <p:nvPr/>
          </p:nvGrpSpPr>
          <p:grpSpPr>
            <a:xfrm>
              <a:off x="713160" y="1829160"/>
              <a:ext cx="212400" cy="211320"/>
              <a:chOff x="713160" y="1829160"/>
              <a:chExt cx="212400" cy="211320"/>
            </a:xfrm>
          </p:grpSpPr>
          <p:sp>
            <p:nvSpPr>
              <p:cNvPr id="81" name="Freeform 46_1">
                <a:extLst>
                  <a:ext uri="{FF2B5EF4-FFF2-40B4-BE49-F238E27FC236}">
                    <a16:creationId xmlns:a16="http://schemas.microsoft.com/office/drawing/2014/main" id="{59358D86-9306-40C4-A9E4-55EF0CDF463D}"/>
                  </a:ext>
                </a:extLst>
              </p:cNvPr>
              <p:cNvSpPr/>
              <p:nvPr/>
            </p:nvSpPr>
            <p:spPr>
              <a:xfrm>
                <a:off x="713160" y="1829160"/>
                <a:ext cx="212400" cy="180360"/>
              </a:xfrm>
              <a:custGeom>
                <a:avLst/>
                <a:gdLst/>
                <a:ahLst/>
                <a:cxnLst/>
                <a:rect l="l" t="t" r="r" b="b"/>
                <a:pathLst>
                  <a:path w="96" h="82">
                    <a:moveTo>
                      <a:pt x="15" y="82"/>
                    </a:moveTo>
                    <a:cubicBezTo>
                      <a:pt x="15" y="82"/>
                      <a:pt x="14" y="82"/>
                      <a:pt x="14" y="82"/>
                    </a:cubicBezTo>
                    <a:cubicBezTo>
                      <a:pt x="5" y="73"/>
                      <a:pt x="0" y="61"/>
                      <a:pt x="0" y="48"/>
                    </a:cubicBezTo>
                    <a:cubicBezTo>
                      <a:pt x="0" y="22"/>
                      <a:pt x="22" y="0"/>
                      <a:pt x="48" y="0"/>
                    </a:cubicBezTo>
                    <a:cubicBezTo>
                      <a:pt x="74" y="0"/>
                      <a:pt x="96" y="22"/>
                      <a:pt x="96" y="48"/>
                    </a:cubicBezTo>
                    <a:cubicBezTo>
                      <a:pt x="96" y="61"/>
                      <a:pt x="91" y="73"/>
                      <a:pt x="82" y="82"/>
                    </a:cubicBezTo>
                    <a:cubicBezTo>
                      <a:pt x="81" y="82"/>
                      <a:pt x="80" y="82"/>
                      <a:pt x="80" y="82"/>
                    </a:cubicBezTo>
                    <a:cubicBezTo>
                      <a:pt x="76" y="79"/>
                      <a:pt x="69" y="77"/>
                      <a:pt x="62" y="74"/>
                    </a:cubicBezTo>
                    <a:cubicBezTo>
                      <a:pt x="60" y="73"/>
                      <a:pt x="57" y="73"/>
                      <a:pt x="55" y="72"/>
                    </a:cubicBezTo>
                    <a:cubicBezTo>
                      <a:pt x="55" y="72"/>
                      <a:pt x="54" y="71"/>
                      <a:pt x="54" y="70"/>
                    </a:cubicBezTo>
                    <a:cubicBezTo>
                      <a:pt x="54" y="60"/>
                      <a:pt x="54" y="60"/>
                      <a:pt x="54" y="60"/>
                    </a:cubicBezTo>
                    <a:cubicBezTo>
                      <a:pt x="54" y="59"/>
                      <a:pt x="55" y="58"/>
                      <a:pt x="55" y="58"/>
                    </a:cubicBezTo>
                    <a:cubicBezTo>
                      <a:pt x="56" y="58"/>
                      <a:pt x="60" y="56"/>
                      <a:pt x="60" y="48"/>
                    </a:cubicBezTo>
                    <a:cubicBezTo>
                      <a:pt x="60" y="47"/>
                      <a:pt x="61" y="46"/>
                      <a:pt x="62" y="46"/>
                    </a:cubicBezTo>
                    <a:cubicBezTo>
                      <a:pt x="62" y="46"/>
                      <a:pt x="62" y="45"/>
                      <a:pt x="62" y="44"/>
                    </a:cubicBezTo>
                    <a:cubicBezTo>
                      <a:pt x="62" y="43"/>
                      <a:pt x="62" y="42"/>
                      <a:pt x="62" y="42"/>
                    </a:cubicBezTo>
                    <a:cubicBezTo>
                      <a:pt x="61" y="42"/>
                      <a:pt x="60" y="41"/>
                      <a:pt x="60" y="40"/>
                    </a:cubicBezTo>
                    <a:cubicBezTo>
                      <a:pt x="60" y="39"/>
                      <a:pt x="60" y="39"/>
                      <a:pt x="61" y="38"/>
                    </a:cubicBezTo>
                    <a:cubicBezTo>
                      <a:pt x="61" y="35"/>
                      <a:pt x="63" y="30"/>
                      <a:pt x="62" y="26"/>
                    </a:cubicBezTo>
                    <a:cubicBezTo>
                      <a:pt x="61" y="24"/>
                      <a:pt x="57" y="22"/>
                      <a:pt x="51" y="22"/>
                    </a:cubicBezTo>
                    <a:cubicBezTo>
                      <a:pt x="45" y="22"/>
                      <a:pt x="41" y="24"/>
                      <a:pt x="40" y="26"/>
                    </a:cubicBezTo>
                    <a:cubicBezTo>
                      <a:pt x="40" y="28"/>
                      <a:pt x="39" y="28"/>
                      <a:pt x="38" y="28"/>
                    </a:cubicBezTo>
                    <a:cubicBezTo>
                      <a:pt x="37" y="28"/>
                      <a:pt x="35" y="28"/>
                      <a:pt x="35" y="28"/>
                    </a:cubicBezTo>
                    <a:cubicBezTo>
                      <a:pt x="33" y="30"/>
                      <a:pt x="35" y="36"/>
                      <a:pt x="36" y="38"/>
                    </a:cubicBezTo>
                    <a:cubicBezTo>
                      <a:pt x="36" y="39"/>
                      <a:pt x="36" y="40"/>
                      <a:pt x="36" y="40"/>
                    </a:cubicBezTo>
                    <a:cubicBezTo>
                      <a:pt x="36" y="41"/>
                      <a:pt x="35" y="42"/>
                      <a:pt x="34" y="42"/>
                    </a:cubicBezTo>
                    <a:cubicBezTo>
                      <a:pt x="34" y="42"/>
                      <a:pt x="34" y="43"/>
                      <a:pt x="34" y="44"/>
                    </a:cubicBezTo>
                    <a:cubicBezTo>
                      <a:pt x="34" y="45"/>
                      <a:pt x="34" y="46"/>
                      <a:pt x="34" y="46"/>
                    </a:cubicBezTo>
                    <a:cubicBezTo>
                      <a:pt x="35" y="46"/>
                      <a:pt x="36" y="47"/>
                      <a:pt x="36" y="48"/>
                    </a:cubicBezTo>
                    <a:cubicBezTo>
                      <a:pt x="36" y="56"/>
                      <a:pt x="40" y="58"/>
                      <a:pt x="41" y="58"/>
                    </a:cubicBezTo>
                    <a:cubicBezTo>
                      <a:pt x="41" y="58"/>
                      <a:pt x="42" y="59"/>
                      <a:pt x="42" y="60"/>
                    </a:cubicBezTo>
                    <a:cubicBezTo>
                      <a:pt x="42" y="70"/>
                      <a:pt x="42" y="70"/>
                      <a:pt x="42" y="70"/>
                    </a:cubicBezTo>
                    <a:cubicBezTo>
                      <a:pt x="42" y="71"/>
                      <a:pt x="41" y="72"/>
                      <a:pt x="41" y="72"/>
                    </a:cubicBezTo>
                    <a:cubicBezTo>
                      <a:pt x="39" y="73"/>
                      <a:pt x="37" y="73"/>
                      <a:pt x="35" y="74"/>
                    </a:cubicBezTo>
                    <a:cubicBezTo>
                      <a:pt x="28" y="77"/>
                      <a:pt x="20" y="79"/>
                      <a:pt x="16" y="82"/>
                    </a:cubicBezTo>
                    <a:cubicBezTo>
                      <a:pt x="16" y="82"/>
                      <a:pt x="16" y="82"/>
                      <a:pt x="15" y="82"/>
                    </a:cubicBezTo>
                    <a:close/>
                    <a:moveTo>
                      <a:pt x="48" y="4"/>
                    </a:moveTo>
                    <a:cubicBezTo>
                      <a:pt x="24" y="4"/>
                      <a:pt x="4" y="24"/>
                      <a:pt x="4" y="48"/>
                    </a:cubicBezTo>
                    <a:cubicBezTo>
                      <a:pt x="4" y="59"/>
                      <a:pt x="8" y="70"/>
                      <a:pt x="16" y="78"/>
                    </a:cubicBezTo>
                    <a:cubicBezTo>
                      <a:pt x="20" y="75"/>
                      <a:pt x="27" y="73"/>
                      <a:pt x="33" y="70"/>
                    </a:cubicBezTo>
                    <a:cubicBezTo>
                      <a:pt x="35" y="70"/>
                      <a:pt x="36" y="69"/>
                      <a:pt x="38" y="69"/>
                    </a:cubicBezTo>
                    <a:cubicBezTo>
                      <a:pt x="38" y="61"/>
                      <a:pt x="38" y="61"/>
                      <a:pt x="38" y="61"/>
                    </a:cubicBezTo>
                    <a:cubicBezTo>
                      <a:pt x="36" y="60"/>
                      <a:pt x="32" y="57"/>
                      <a:pt x="32" y="49"/>
                    </a:cubicBezTo>
                    <a:cubicBezTo>
                      <a:pt x="30" y="49"/>
                      <a:pt x="30" y="47"/>
                      <a:pt x="30" y="44"/>
                    </a:cubicBezTo>
                    <a:cubicBezTo>
                      <a:pt x="30" y="42"/>
                      <a:pt x="30" y="40"/>
                      <a:pt x="32" y="39"/>
                    </a:cubicBezTo>
                    <a:cubicBezTo>
                      <a:pt x="31" y="35"/>
                      <a:pt x="29" y="29"/>
                      <a:pt x="32" y="26"/>
                    </a:cubicBezTo>
                    <a:cubicBezTo>
                      <a:pt x="33" y="24"/>
                      <a:pt x="35" y="24"/>
                      <a:pt x="37" y="24"/>
                    </a:cubicBezTo>
                    <a:cubicBezTo>
                      <a:pt x="39" y="20"/>
                      <a:pt x="46" y="18"/>
                      <a:pt x="51" y="18"/>
                    </a:cubicBezTo>
                    <a:cubicBezTo>
                      <a:pt x="57" y="18"/>
                      <a:pt x="65" y="20"/>
                      <a:pt x="66" y="26"/>
                    </a:cubicBezTo>
                    <a:cubicBezTo>
                      <a:pt x="67" y="30"/>
                      <a:pt x="65" y="36"/>
                      <a:pt x="64" y="39"/>
                    </a:cubicBezTo>
                    <a:cubicBezTo>
                      <a:pt x="66" y="40"/>
                      <a:pt x="66" y="42"/>
                      <a:pt x="66" y="44"/>
                    </a:cubicBezTo>
                    <a:cubicBezTo>
                      <a:pt x="66" y="47"/>
                      <a:pt x="66" y="49"/>
                      <a:pt x="64" y="49"/>
                    </a:cubicBezTo>
                    <a:cubicBezTo>
                      <a:pt x="64" y="57"/>
                      <a:pt x="60" y="60"/>
                      <a:pt x="58" y="61"/>
                    </a:cubicBezTo>
                    <a:cubicBezTo>
                      <a:pt x="58" y="69"/>
                      <a:pt x="58" y="69"/>
                      <a:pt x="58" y="69"/>
                    </a:cubicBezTo>
                    <a:cubicBezTo>
                      <a:pt x="60" y="69"/>
                      <a:pt x="61" y="70"/>
                      <a:pt x="63" y="70"/>
                    </a:cubicBezTo>
                    <a:cubicBezTo>
                      <a:pt x="70" y="73"/>
                      <a:pt x="76" y="75"/>
                      <a:pt x="80" y="78"/>
                    </a:cubicBezTo>
                    <a:cubicBezTo>
                      <a:pt x="88" y="70"/>
                      <a:pt x="92" y="59"/>
                      <a:pt x="92" y="48"/>
                    </a:cubicBezTo>
                    <a:cubicBezTo>
                      <a:pt x="92" y="24"/>
                      <a:pt x="72" y="4"/>
                      <a:pt x="48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9010E"/>
                  </a:gs>
                  <a:gs pos="100000">
                    <a:srgbClr val="FE011C"/>
                  </a:gs>
                </a:gsLst>
                <a:lin ang="27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82" name="Freeform 47_1">
                <a:extLst>
                  <a:ext uri="{FF2B5EF4-FFF2-40B4-BE49-F238E27FC236}">
                    <a16:creationId xmlns:a16="http://schemas.microsoft.com/office/drawing/2014/main" id="{F4787AF5-68AB-498F-99EE-212DBB1F82EE}"/>
                  </a:ext>
                </a:extLst>
              </p:cNvPr>
              <p:cNvSpPr/>
              <p:nvPr/>
            </p:nvSpPr>
            <p:spPr>
              <a:xfrm>
                <a:off x="744480" y="2005560"/>
                <a:ext cx="150120" cy="34920"/>
              </a:xfrm>
              <a:custGeom>
                <a:avLst/>
                <a:gdLst/>
                <a:ahLst/>
                <a:cxnLst/>
                <a:rect l="l" t="t" r="r" b="b"/>
                <a:pathLst>
                  <a:path w="68" h="17">
                    <a:moveTo>
                      <a:pt x="34" y="17"/>
                    </a:moveTo>
                    <a:cubicBezTo>
                      <a:pt x="21" y="17"/>
                      <a:pt x="9" y="12"/>
                      <a:pt x="0" y="3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11" y="8"/>
                      <a:pt x="22" y="13"/>
                      <a:pt x="34" y="13"/>
                    </a:cubicBezTo>
                    <a:cubicBezTo>
                      <a:pt x="46" y="13"/>
                      <a:pt x="57" y="8"/>
                      <a:pt x="65" y="0"/>
                    </a:cubicBezTo>
                    <a:cubicBezTo>
                      <a:pt x="68" y="3"/>
                      <a:pt x="68" y="3"/>
                      <a:pt x="68" y="3"/>
                    </a:cubicBezTo>
                    <a:cubicBezTo>
                      <a:pt x="59" y="12"/>
                      <a:pt x="47" y="17"/>
                      <a:pt x="34" y="17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9010E"/>
                  </a:gs>
                  <a:gs pos="100000">
                    <a:srgbClr val="FE011C"/>
                  </a:gs>
                </a:gsLst>
                <a:lin ang="27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00FFF70C-A987-4736-8212-A5AC159DAC8D}"/>
              </a:ext>
            </a:extLst>
          </p:cNvPr>
          <p:cNvGrpSpPr/>
          <p:nvPr/>
        </p:nvGrpSpPr>
        <p:grpSpPr>
          <a:xfrm>
            <a:off x="726650" y="2321486"/>
            <a:ext cx="2115529" cy="215388"/>
            <a:chOff x="703800" y="2321198"/>
            <a:chExt cx="2116080" cy="215444"/>
          </a:xfrm>
        </p:grpSpPr>
        <p:sp>
          <p:nvSpPr>
            <p:cNvPr id="84" name="TextBox 27_3">
              <a:extLst>
                <a:ext uri="{FF2B5EF4-FFF2-40B4-BE49-F238E27FC236}">
                  <a16:creationId xmlns:a16="http://schemas.microsoft.com/office/drawing/2014/main" id="{A8A7DA6B-95FA-4408-B4B3-8A5428B0604E}"/>
                </a:ext>
              </a:extLst>
            </p:cNvPr>
            <p:cNvSpPr/>
            <p:nvPr/>
          </p:nvSpPr>
          <p:spPr>
            <a:xfrm>
              <a:off x="1061280" y="2321198"/>
              <a:ext cx="1758600" cy="215444"/>
            </a:xfrm>
            <a:prstGeom prst="rect">
              <a:avLst/>
            </a:prstGeom>
            <a:noFill/>
            <a:ln w="635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ctr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400" spc="-1">
                  <a:solidFill>
                    <a:srgbClr val="FFFFFF"/>
                  </a:solidFill>
                  <a:latin typeface="Calibri Light"/>
                  <a:ea typeface="DejaVu Sans"/>
                </a:rPr>
                <a:t>Context</a:t>
              </a:r>
              <a:endParaRPr lang="en-US" sz="1400" spc="-1">
                <a:latin typeface="Arial"/>
              </a:endParaRPr>
            </a:p>
          </p:txBody>
        </p:sp>
        <p:grpSp>
          <p:nvGrpSpPr>
            <p:cNvPr id="85" name="Group 22_0">
              <a:extLst>
                <a:ext uri="{FF2B5EF4-FFF2-40B4-BE49-F238E27FC236}">
                  <a16:creationId xmlns:a16="http://schemas.microsoft.com/office/drawing/2014/main" id="{3389B159-DFBB-4EB6-AC73-6CA3A9B88220}"/>
                </a:ext>
              </a:extLst>
            </p:cNvPr>
            <p:cNvGrpSpPr/>
            <p:nvPr/>
          </p:nvGrpSpPr>
          <p:grpSpPr>
            <a:xfrm>
              <a:off x="703800" y="2322720"/>
              <a:ext cx="210240" cy="210240"/>
              <a:chOff x="703800" y="2322720"/>
              <a:chExt cx="210240" cy="210240"/>
            </a:xfrm>
          </p:grpSpPr>
          <p:sp>
            <p:nvSpPr>
              <p:cNvPr id="86" name="Freeform 120_1">
                <a:extLst>
                  <a:ext uri="{FF2B5EF4-FFF2-40B4-BE49-F238E27FC236}">
                    <a16:creationId xmlns:a16="http://schemas.microsoft.com/office/drawing/2014/main" id="{45AAC27B-3159-4A2F-B680-DE79F38230AA}"/>
                  </a:ext>
                </a:extLst>
              </p:cNvPr>
              <p:cNvSpPr/>
              <p:nvPr/>
            </p:nvSpPr>
            <p:spPr>
              <a:xfrm>
                <a:off x="703800" y="2322720"/>
                <a:ext cx="210240" cy="190800"/>
              </a:xfrm>
              <a:custGeom>
                <a:avLst/>
                <a:gdLst/>
                <a:ahLst/>
                <a:cxnLst/>
                <a:rect l="l" t="t" r="r" b="b"/>
                <a:pathLst>
                  <a:path w="92" h="84">
                    <a:moveTo>
                      <a:pt x="64" y="75"/>
                    </a:moveTo>
                    <a:cubicBezTo>
                      <a:pt x="73" y="84"/>
                      <a:pt x="73" y="84"/>
                      <a:pt x="73" y="84"/>
                    </a:cubicBezTo>
                    <a:cubicBezTo>
                      <a:pt x="84" y="73"/>
                      <a:pt x="84" y="73"/>
                      <a:pt x="84" y="73"/>
                    </a:cubicBezTo>
                    <a:cubicBezTo>
                      <a:pt x="75" y="64"/>
                      <a:pt x="75" y="64"/>
                      <a:pt x="75" y="64"/>
                    </a:cubicBezTo>
                    <a:cubicBezTo>
                      <a:pt x="77" y="61"/>
                      <a:pt x="78" y="55"/>
                      <a:pt x="79" y="52"/>
                    </a:cubicBezTo>
                    <a:cubicBezTo>
                      <a:pt x="92" y="52"/>
                      <a:pt x="92" y="52"/>
                      <a:pt x="92" y="52"/>
                    </a:cubicBezTo>
                    <a:cubicBezTo>
                      <a:pt x="92" y="40"/>
                      <a:pt x="92" y="40"/>
                      <a:pt x="92" y="40"/>
                    </a:cubicBezTo>
                    <a:cubicBezTo>
                      <a:pt x="79" y="40"/>
                      <a:pt x="79" y="40"/>
                      <a:pt x="79" y="40"/>
                    </a:cubicBezTo>
                    <a:cubicBezTo>
                      <a:pt x="78" y="37"/>
                      <a:pt x="77" y="31"/>
                      <a:pt x="75" y="28"/>
                    </a:cubicBezTo>
                    <a:cubicBezTo>
                      <a:pt x="84" y="19"/>
                      <a:pt x="84" y="19"/>
                      <a:pt x="84" y="19"/>
                    </a:cubicBezTo>
                    <a:cubicBezTo>
                      <a:pt x="73" y="8"/>
                      <a:pt x="73" y="8"/>
                      <a:pt x="73" y="8"/>
                    </a:cubicBezTo>
                    <a:cubicBezTo>
                      <a:pt x="64" y="17"/>
                      <a:pt x="64" y="17"/>
                      <a:pt x="64" y="17"/>
                    </a:cubicBezTo>
                    <a:cubicBezTo>
                      <a:pt x="61" y="15"/>
                      <a:pt x="55" y="14"/>
                      <a:pt x="52" y="13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40" y="13"/>
                      <a:pt x="40" y="13"/>
                      <a:pt x="40" y="13"/>
                    </a:cubicBezTo>
                    <a:cubicBezTo>
                      <a:pt x="37" y="14"/>
                      <a:pt x="31" y="15"/>
                      <a:pt x="28" y="17"/>
                    </a:cubicBezTo>
                    <a:cubicBezTo>
                      <a:pt x="19" y="8"/>
                      <a:pt x="19" y="8"/>
                      <a:pt x="19" y="8"/>
                    </a:cubicBezTo>
                    <a:cubicBezTo>
                      <a:pt x="8" y="19"/>
                      <a:pt x="8" y="19"/>
                      <a:pt x="8" y="19"/>
                    </a:cubicBezTo>
                    <a:cubicBezTo>
                      <a:pt x="17" y="28"/>
                      <a:pt x="17" y="28"/>
                      <a:pt x="17" y="28"/>
                    </a:cubicBezTo>
                    <a:cubicBezTo>
                      <a:pt x="15" y="31"/>
                      <a:pt x="14" y="37"/>
                      <a:pt x="13" y="40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0" y="52"/>
                      <a:pt x="0" y="52"/>
                      <a:pt x="0" y="52"/>
                    </a:cubicBezTo>
                    <a:cubicBezTo>
                      <a:pt x="13" y="52"/>
                      <a:pt x="13" y="52"/>
                      <a:pt x="13" y="52"/>
                    </a:cubicBezTo>
                    <a:cubicBezTo>
                      <a:pt x="14" y="55"/>
                      <a:pt x="15" y="61"/>
                      <a:pt x="17" y="64"/>
                    </a:cubicBezTo>
                    <a:cubicBezTo>
                      <a:pt x="8" y="73"/>
                      <a:pt x="8" y="73"/>
                      <a:pt x="8" y="73"/>
                    </a:cubicBezTo>
                    <a:cubicBezTo>
                      <a:pt x="19" y="84"/>
                      <a:pt x="19" y="84"/>
                      <a:pt x="19" y="84"/>
                    </a:cubicBezTo>
                    <a:cubicBezTo>
                      <a:pt x="28" y="75"/>
                      <a:pt x="28" y="75"/>
                      <a:pt x="28" y="75"/>
                    </a:cubicBezTo>
                  </a:path>
                </a:pathLst>
              </a:custGeom>
              <a:noFill/>
              <a:ln w="0" cap="rnd">
                <a:solidFill>
                  <a:srgbClr val="F10D0C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87" name="Line 121_1">
                <a:extLst>
                  <a:ext uri="{FF2B5EF4-FFF2-40B4-BE49-F238E27FC236}">
                    <a16:creationId xmlns:a16="http://schemas.microsoft.com/office/drawing/2014/main" id="{6A844758-2B7F-4C7B-82DA-2FFFB01689FD}"/>
                  </a:ext>
                </a:extLst>
              </p:cNvPr>
              <p:cNvSpPr/>
              <p:nvPr/>
            </p:nvSpPr>
            <p:spPr>
              <a:xfrm>
                <a:off x="795960" y="2505960"/>
                <a:ext cx="27000" cy="0"/>
              </a:xfrm>
              <a:prstGeom prst="line">
                <a:avLst/>
              </a:prstGeom>
              <a:ln w="0" cap="rnd">
                <a:solidFill>
                  <a:srgbClr val="F10D0C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88" name="Line 122_1">
                <a:extLst>
                  <a:ext uri="{FF2B5EF4-FFF2-40B4-BE49-F238E27FC236}">
                    <a16:creationId xmlns:a16="http://schemas.microsoft.com/office/drawing/2014/main" id="{3E0D1E66-CCFE-4821-B168-E76647FEAC53}"/>
                  </a:ext>
                </a:extLst>
              </p:cNvPr>
              <p:cNvSpPr/>
              <p:nvPr/>
            </p:nvSpPr>
            <p:spPr>
              <a:xfrm>
                <a:off x="795960" y="2524320"/>
                <a:ext cx="27000" cy="0"/>
              </a:xfrm>
              <a:prstGeom prst="line">
                <a:avLst/>
              </a:prstGeom>
              <a:ln w="0" cap="rnd">
                <a:solidFill>
                  <a:srgbClr val="F10D0C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89" name="Line 123_1">
                <a:extLst>
                  <a:ext uri="{FF2B5EF4-FFF2-40B4-BE49-F238E27FC236}">
                    <a16:creationId xmlns:a16="http://schemas.microsoft.com/office/drawing/2014/main" id="{92941A6F-5CBC-4E43-A519-01924FA2A494}"/>
                  </a:ext>
                </a:extLst>
              </p:cNvPr>
              <p:cNvSpPr/>
              <p:nvPr/>
            </p:nvSpPr>
            <p:spPr>
              <a:xfrm>
                <a:off x="809640" y="2524320"/>
                <a:ext cx="0" cy="8640"/>
              </a:xfrm>
              <a:prstGeom prst="line">
                <a:avLst/>
              </a:prstGeom>
              <a:ln w="0" cap="rnd">
                <a:solidFill>
                  <a:srgbClr val="F10D0C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90" name="Freeform 124_1">
                <a:extLst>
                  <a:ext uri="{FF2B5EF4-FFF2-40B4-BE49-F238E27FC236}">
                    <a16:creationId xmlns:a16="http://schemas.microsoft.com/office/drawing/2014/main" id="{CC43B749-19A9-4E08-86F2-F2A6366ABD4F}"/>
                  </a:ext>
                </a:extLst>
              </p:cNvPr>
              <p:cNvSpPr/>
              <p:nvPr/>
            </p:nvSpPr>
            <p:spPr>
              <a:xfrm>
                <a:off x="756360" y="2377440"/>
                <a:ext cx="104400" cy="108720"/>
              </a:xfrm>
              <a:custGeom>
                <a:avLst/>
                <a:gdLst/>
                <a:ahLst/>
                <a:cxnLst/>
                <a:rect l="l" t="t" r="r" b="b"/>
                <a:pathLst>
                  <a:path w="46" h="48">
                    <a:moveTo>
                      <a:pt x="46" y="22"/>
                    </a:moveTo>
                    <a:cubicBezTo>
                      <a:pt x="46" y="10"/>
                      <a:pt x="36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ubicBezTo>
                      <a:pt x="0" y="32"/>
                      <a:pt x="7" y="41"/>
                      <a:pt x="17" y="43"/>
                    </a:cubicBezTo>
                    <a:cubicBezTo>
                      <a:pt x="17" y="48"/>
                      <a:pt x="17" y="48"/>
                      <a:pt x="17" y="48"/>
                    </a:cubicBezTo>
                    <a:cubicBezTo>
                      <a:pt x="29" y="48"/>
                      <a:pt x="29" y="48"/>
                      <a:pt x="29" y="48"/>
                    </a:cubicBezTo>
                    <a:cubicBezTo>
                      <a:pt x="29" y="43"/>
                      <a:pt x="29" y="43"/>
                      <a:pt x="29" y="43"/>
                    </a:cubicBezTo>
                    <a:cubicBezTo>
                      <a:pt x="39" y="41"/>
                      <a:pt x="46" y="32"/>
                      <a:pt x="46" y="22"/>
                    </a:cubicBezTo>
                    <a:close/>
                  </a:path>
                </a:pathLst>
              </a:custGeom>
              <a:noFill/>
              <a:ln w="0" cap="rnd">
                <a:solidFill>
                  <a:srgbClr val="F10D0C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DFAA3E31-0B8D-46C5-87CE-45E87E14546F}"/>
              </a:ext>
            </a:extLst>
          </p:cNvPr>
          <p:cNvGrpSpPr/>
          <p:nvPr/>
        </p:nvGrpSpPr>
        <p:grpSpPr>
          <a:xfrm>
            <a:off x="727010" y="2823916"/>
            <a:ext cx="2115529" cy="221064"/>
            <a:chOff x="704160" y="2823758"/>
            <a:chExt cx="2116080" cy="221122"/>
          </a:xfrm>
        </p:grpSpPr>
        <p:sp>
          <p:nvSpPr>
            <p:cNvPr id="92" name="TextBox 104">
              <a:extLst>
                <a:ext uri="{FF2B5EF4-FFF2-40B4-BE49-F238E27FC236}">
                  <a16:creationId xmlns:a16="http://schemas.microsoft.com/office/drawing/2014/main" id="{94C26958-ECBA-454C-974D-27647B551B70}"/>
                </a:ext>
              </a:extLst>
            </p:cNvPr>
            <p:cNvSpPr/>
            <p:nvPr/>
          </p:nvSpPr>
          <p:spPr>
            <a:xfrm>
              <a:off x="1061640" y="2823758"/>
              <a:ext cx="1758600" cy="215444"/>
            </a:xfrm>
            <a:prstGeom prst="rect">
              <a:avLst/>
            </a:prstGeom>
            <a:noFill/>
            <a:ln w="635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ctr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400" spc="-1">
                  <a:solidFill>
                    <a:srgbClr val="FFFFFF"/>
                  </a:solidFill>
                  <a:latin typeface="Calibri Light"/>
                  <a:ea typeface="DejaVu Sans"/>
                </a:rPr>
                <a:t>Objectives</a:t>
              </a:r>
              <a:endParaRPr lang="en-US" sz="1400" spc="-1">
                <a:latin typeface="Arial"/>
              </a:endParaRPr>
            </a:p>
          </p:txBody>
        </p:sp>
        <p:pic>
          <p:nvPicPr>
            <p:cNvPr id="93" name="Picture 92">
              <a:extLst>
                <a:ext uri="{FF2B5EF4-FFF2-40B4-BE49-F238E27FC236}">
                  <a16:creationId xmlns:a16="http://schemas.microsoft.com/office/drawing/2014/main" id="{682DA67C-0283-4179-8DCF-2D60A50F4091}"/>
                </a:ext>
              </a:extLst>
            </p:cNvPr>
            <p:cNvPicPr/>
            <p:nvPr/>
          </p:nvPicPr>
          <p:blipFill>
            <a:blip r:embed="rId4"/>
            <a:stretch/>
          </p:blipFill>
          <p:spPr>
            <a:xfrm>
              <a:off x="704160" y="2834640"/>
              <a:ext cx="210240" cy="21024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D01F4AEF-1E8F-4312-8255-484686CB0497}"/>
              </a:ext>
            </a:extLst>
          </p:cNvPr>
          <p:cNvGrpSpPr/>
          <p:nvPr/>
        </p:nvGrpSpPr>
        <p:grpSpPr>
          <a:xfrm>
            <a:off x="763361" y="3325985"/>
            <a:ext cx="2079178" cy="215388"/>
            <a:chOff x="740520" y="3325958"/>
            <a:chExt cx="2079720" cy="215444"/>
          </a:xfrm>
        </p:grpSpPr>
        <p:pic>
          <p:nvPicPr>
            <p:cNvPr id="95" name="Picture 94">
              <a:extLst>
                <a:ext uri="{FF2B5EF4-FFF2-40B4-BE49-F238E27FC236}">
                  <a16:creationId xmlns:a16="http://schemas.microsoft.com/office/drawing/2014/main" id="{6013CD88-72DD-4B42-B143-EC02D4F125A0}"/>
                </a:ext>
              </a:extLst>
            </p:cNvPr>
            <p:cNvPicPr/>
            <p:nvPr/>
          </p:nvPicPr>
          <p:blipFill>
            <a:blip r:embed="rId5"/>
            <a:stretch/>
          </p:blipFill>
          <p:spPr>
            <a:xfrm>
              <a:off x="740520" y="3337560"/>
              <a:ext cx="146160" cy="2012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96" name="TextBox 32">
              <a:extLst>
                <a:ext uri="{FF2B5EF4-FFF2-40B4-BE49-F238E27FC236}">
                  <a16:creationId xmlns:a16="http://schemas.microsoft.com/office/drawing/2014/main" id="{D98406F1-94AE-4FDE-B3AF-D177C22BCB86}"/>
                </a:ext>
              </a:extLst>
            </p:cNvPr>
            <p:cNvSpPr/>
            <p:nvPr/>
          </p:nvSpPr>
          <p:spPr>
            <a:xfrm>
              <a:off x="1061640" y="3325958"/>
              <a:ext cx="1758600" cy="215444"/>
            </a:xfrm>
            <a:prstGeom prst="rect">
              <a:avLst/>
            </a:prstGeom>
            <a:noFill/>
            <a:ln w="635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ctr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400" spc="-1" dirty="0">
                  <a:solidFill>
                    <a:srgbClr val="FFFFFF"/>
                  </a:solidFill>
                  <a:latin typeface="Calibri Light"/>
                  <a:ea typeface="DejaVu Sans"/>
                </a:rPr>
                <a:t>Features</a:t>
              </a:r>
              <a:endParaRPr lang="en-US" sz="1400" spc="-1" dirty="0">
                <a:latin typeface="Arial"/>
              </a:endParaRPr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378F2D59-B406-44C4-AF80-BD035D433EBF}"/>
              </a:ext>
            </a:extLst>
          </p:cNvPr>
          <p:cNvGrpSpPr/>
          <p:nvPr/>
        </p:nvGrpSpPr>
        <p:grpSpPr>
          <a:xfrm>
            <a:off x="727010" y="3828414"/>
            <a:ext cx="2115529" cy="215388"/>
            <a:chOff x="704160" y="3828518"/>
            <a:chExt cx="2116080" cy="215444"/>
          </a:xfrm>
        </p:grpSpPr>
        <p:sp>
          <p:nvSpPr>
            <p:cNvPr id="98" name="TextBox 51">
              <a:extLst>
                <a:ext uri="{FF2B5EF4-FFF2-40B4-BE49-F238E27FC236}">
                  <a16:creationId xmlns:a16="http://schemas.microsoft.com/office/drawing/2014/main" id="{04F4B85D-E320-40FD-AA12-79F8263FF7B2}"/>
                </a:ext>
              </a:extLst>
            </p:cNvPr>
            <p:cNvSpPr/>
            <p:nvPr/>
          </p:nvSpPr>
          <p:spPr>
            <a:xfrm>
              <a:off x="1061640" y="3828518"/>
              <a:ext cx="1758600" cy="215444"/>
            </a:xfrm>
            <a:prstGeom prst="rect">
              <a:avLst/>
            </a:prstGeom>
            <a:noFill/>
            <a:ln w="635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ctr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400" spc="-1">
                  <a:solidFill>
                    <a:srgbClr val="FFFFFF"/>
                  </a:solidFill>
                  <a:latin typeface="Calibri Light"/>
                  <a:ea typeface="DejaVu Sans"/>
                </a:rPr>
                <a:t>Technical Requirements</a:t>
              </a:r>
              <a:endParaRPr lang="en-US" sz="1400" spc="-1">
                <a:latin typeface="Arial"/>
              </a:endParaRPr>
            </a:p>
          </p:txBody>
        </p:sp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id="{6BC07146-0746-452F-8A49-2B8F66D0EE05}"/>
                </a:ext>
              </a:extLst>
            </p:cNvPr>
            <p:cNvPicPr/>
            <p:nvPr/>
          </p:nvPicPr>
          <p:blipFill>
            <a:blip r:embed="rId6"/>
            <a:stretch/>
          </p:blipFill>
          <p:spPr>
            <a:xfrm>
              <a:off x="704160" y="3831480"/>
              <a:ext cx="210240" cy="21024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9F8A89AC-6B07-4B1D-9E3A-AE4D7492D210}"/>
              </a:ext>
            </a:extLst>
          </p:cNvPr>
          <p:cNvGrpSpPr/>
          <p:nvPr/>
        </p:nvGrpSpPr>
        <p:grpSpPr>
          <a:xfrm>
            <a:off x="745365" y="4330843"/>
            <a:ext cx="2097174" cy="215388"/>
            <a:chOff x="722520" y="4331078"/>
            <a:chExt cx="2097720" cy="215444"/>
          </a:xfrm>
        </p:grpSpPr>
        <p:sp>
          <p:nvSpPr>
            <p:cNvPr id="101" name="TextBox 58">
              <a:extLst>
                <a:ext uri="{FF2B5EF4-FFF2-40B4-BE49-F238E27FC236}">
                  <a16:creationId xmlns:a16="http://schemas.microsoft.com/office/drawing/2014/main" id="{A5C54B99-E76D-4CFE-91DC-9B90B75395E1}"/>
                </a:ext>
              </a:extLst>
            </p:cNvPr>
            <p:cNvSpPr/>
            <p:nvPr/>
          </p:nvSpPr>
          <p:spPr>
            <a:xfrm>
              <a:off x="1061640" y="4331078"/>
              <a:ext cx="1758600" cy="215444"/>
            </a:xfrm>
            <a:prstGeom prst="rect">
              <a:avLst/>
            </a:prstGeom>
            <a:noFill/>
            <a:ln w="635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ctr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400" spc="-1" dirty="0">
                  <a:solidFill>
                    <a:schemeClr val="bg1"/>
                  </a:solidFill>
                  <a:latin typeface="Calibri Light" panose="020F0302020204030204" pitchFamily="34" charset="0"/>
                  <a:ea typeface="DejaVu Sans"/>
                  <a:cs typeface="Calibri Light" panose="020F0302020204030204" pitchFamily="34" charset="0"/>
                </a:rPr>
                <a:t>Timeline</a:t>
              </a:r>
              <a:endParaRPr lang="en-US" sz="1400" spc="-1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pic>
          <p:nvPicPr>
            <p:cNvPr id="102" name="Picture 101">
              <a:extLst>
                <a:ext uri="{FF2B5EF4-FFF2-40B4-BE49-F238E27FC236}">
                  <a16:creationId xmlns:a16="http://schemas.microsoft.com/office/drawing/2014/main" id="{E7EE7624-2638-493F-892A-767E2C21F129}"/>
                </a:ext>
              </a:extLst>
            </p:cNvPr>
            <p:cNvPicPr/>
            <p:nvPr/>
          </p:nvPicPr>
          <p:blipFill>
            <a:blip r:embed="rId7"/>
            <a:stretch/>
          </p:blipFill>
          <p:spPr>
            <a:xfrm>
              <a:off x="722520" y="4348440"/>
              <a:ext cx="182880" cy="19188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103" name="Group 62">
            <a:extLst>
              <a:ext uri="{FF2B5EF4-FFF2-40B4-BE49-F238E27FC236}">
                <a16:creationId xmlns:a16="http://schemas.microsoft.com/office/drawing/2014/main" id="{EE3C8419-C2DF-4039-B16B-997971A69F7F}"/>
              </a:ext>
            </a:extLst>
          </p:cNvPr>
          <p:cNvGrpSpPr/>
          <p:nvPr/>
        </p:nvGrpSpPr>
        <p:grpSpPr>
          <a:xfrm>
            <a:off x="716573" y="4833272"/>
            <a:ext cx="2102932" cy="215388"/>
            <a:chOff x="716760" y="4833638"/>
            <a:chExt cx="2103480" cy="215444"/>
          </a:xfrm>
        </p:grpSpPr>
        <p:sp>
          <p:nvSpPr>
            <p:cNvPr id="104" name="TextBox 63">
              <a:extLst>
                <a:ext uri="{FF2B5EF4-FFF2-40B4-BE49-F238E27FC236}">
                  <a16:creationId xmlns:a16="http://schemas.microsoft.com/office/drawing/2014/main" id="{EFA7F167-4369-4111-B2EB-DD757E881C5B}"/>
                </a:ext>
              </a:extLst>
            </p:cNvPr>
            <p:cNvSpPr/>
            <p:nvPr/>
          </p:nvSpPr>
          <p:spPr>
            <a:xfrm>
              <a:off x="1061640" y="4833638"/>
              <a:ext cx="1758600" cy="215444"/>
            </a:xfrm>
            <a:prstGeom prst="rect">
              <a:avLst/>
            </a:prstGeom>
            <a:noFill/>
            <a:ln w="635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ctr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400" b="1" spc="-1" dirty="0">
                  <a:solidFill>
                    <a:schemeClr val="accent1"/>
                  </a:solidFill>
                  <a:latin typeface="Calibri" panose="020F0502020204030204" pitchFamily="34" charset="0"/>
                  <a:ea typeface="DejaVu Sans"/>
                  <a:cs typeface="Calibri" panose="020F0502020204030204" pitchFamily="34" charset="0"/>
                </a:rPr>
                <a:t>ERD &amp; SQL</a:t>
              </a:r>
            </a:p>
          </p:txBody>
        </p:sp>
        <p:grpSp>
          <p:nvGrpSpPr>
            <p:cNvPr id="105" name="Group 64">
              <a:extLst>
                <a:ext uri="{FF2B5EF4-FFF2-40B4-BE49-F238E27FC236}">
                  <a16:creationId xmlns:a16="http://schemas.microsoft.com/office/drawing/2014/main" id="{2974B5AD-9153-4F24-A874-DFE4FADAFE49}"/>
                </a:ext>
              </a:extLst>
            </p:cNvPr>
            <p:cNvGrpSpPr/>
            <p:nvPr/>
          </p:nvGrpSpPr>
          <p:grpSpPr>
            <a:xfrm>
              <a:off x="716760" y="4845240"/>
              <a:ext cx="191880" cy="191880"/>
              <a:chOff x="716760" y="4845240"/>
              <a:chExt cx="191880" cy="191880"/>
            </a:xfrm>
          </p:grpSpPr>
          <p:sp>
            <p:nvSpPr>
              <p:cNvPr id="106" name="Freeform 82">
                <a:extLst>
                  <a:ext uri="{FF2B5EF4-FFF2-40B4-BE49-F238E27FC236}">
                    <a16:creationId xmlns:a16="http://schemas.microsoft.com/office/drawing/2014/main" id="{751E8A21-36FF-4BE0-A43C-3E2016A29993}"/>
                  </a:ext>
                </a:extLst>
              </p:cNvPr>
              <p:cNvSpPr/>
              <p:nvPr/>
            </p:nvSpPr>
            <p:spPr>
              <a:xfrm>
                <a:off x="716760" y="4845240"/>
                <a:ext cx="191880" cy="191880"/>
              </a:xfrm>
              <a:custGeom>
                <a:avLst/>
                <a:gdLst/>
                <a:ahLst/>
                <a:cxnLst/>
                <a:rect l="l" t="t" r="r" b="b"/>
                <a:pathLst>
                  <a:path w="92" h="92">
                    <a:moveTo>
                      <a:pt x="46" y="92"/>
                    </a:moveTo>
                    <a:cubicBezTo>
                      <a:pt x="21" y="92"/>
                      <a:pt x="0" y="71"/>
                      <a:pt x="0" y="46"/>
                    </a:cubicBezTo>
                    <a:cubicBezTo>
                      <a:pt x="0" y="21"/>
                      <a:pt x="21" y="0"/>
                      <a:pt x="46" y="0"/>
                    </a:cubicBezTo>
                    <a:cubicBezTo>
                      <a:pt x="71" y="0"/>
                      <a:pt x="92" y="21"/>
                      <a:pt x="92" y="46"/>
                    </a:cubicBezTo>
                    <a:cubicBezTo>
                      <a:pt x="92" y="71"/>
                      <a:pt x="71" y="92"/>
                      <a:pt x="46" y="92"/>
                    </a:cubicBezTo>
                    <a:close/>
                    <a:moveTo>
                      <a:pt x="46" y="4"/>
                    </a:moveTo>
                    <a:cubicBezTo>
                      <a:pt x="23" y="4"/>
                      <a:pt x="4" y="23"/>
                      <a:pt x="4" y="46"/>
                    </a:cubicBezTo>
                    <a:cubicBezTo>
                      <a:pt x="4" y="69"/>
                      <a:pt x="23" y="88"/>
                      <a:pt x="46" y="88"/>
                    </a:cubicBezTo>
                    <a:cubicBezTo>
                      <a:pt x="69" y="88"/>
                      <a:pt x="88" y="69"/>
                      <a:pt x="88" y="46"/>
                    </a:cubicBezTo>
                    <a:cubicBezTo>
                      <a:pt x="88" y="23"/>
                      <a:pt x="69" y="4"/>
                      <a:pt x="46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9010E"/>
                  </a:gs>
                  <a:gs pos="100000">
                    <a:srgbClr val="FE011C"/>
                  </a:gs>
                </a:gsLst>
                <a:lin ang="27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07" name="Freeform 83">
                <a:extLst>
                  <a:ext uri="{FF2B5EF4-FFF2-40B4-BE49-F238E27FC236}">
                    <a16:creationId xmlns:a16="http://schemas.microsoft.com/office/drawing/2014/main" id="{4FCD5E22-6E02-4D79-9896-A2FA367701C7}"/>
                  </a:ext>
                </a:extLst>
              </p:cNvPr>
              <p:cNvSpPr/>
              <p:nvPr/>
            </p:nvSpPr>
            <p:spPr>
              <a:xfrm>
                <a:off x="784080" y="4892040"/>
                <a:ext cx="57240" cy="82080"/>
              </a:xfrm>
              <a:custGeom>
                <a:avLst/>
                <a:gdLst/>
                <a:ahLst/>
                <a:cxnLst/>
                <a:rect l="l" t="t" r="r" b="b"/>
                <a:pathLst>
                  <a:path w="28" h="40">
                    <a:moveTo>
                      <a:pt x="14" y="40"/>
                    </a:moveTo>
                    <a:cubicBezTo>
                      <a:pt x="13" y="40"/>
                      <a:pt x="12" y="39"/>
                      <a:pt x="12" y="38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12" y="25"/>
                      <a:pt x="13" y="24"/>
                      <a:pt x="14" y="24"/>
                    </a:cubicBezTo>
                    <a:cubicBezTo>
                      <a:pt x="20" y="24"/>
                      <a:pt x="24" y="20"/>
                      <a:pt x="24" y="14"/>
                    </a:cubicBezTo>
                    <a:cubicBezTo>
                      <a:pt x="24" y="8"/>
                      <a:pt x="20" y="4"/>
                      <a:pt x="14" y="4"/>
                    </a:cubicBezTo>
                    <a:cubicBezTo>
                      <a:pt x="8" y="4"/>
                      <a:pt x="4" y="8"/>
                      <a:pt x="4" y="14"/>
                    </a:cubicBezTo>
                    <a:cubicBezTo>
                      <a:pt x="4" y="15"/>
                      <a:pt x="3" y="16"/>
                      <a:pt x="2" y="16"/>
                    </a:cubicBezTo>
                    <a:cubicBezTo>
                      <a:pt x="1" y="16"/>
                      <a:pt x="0" y="15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ubicBezTo>
                      <a:pt x="28" y="21"/>
                      <a:pt x="23" y="27"/>
                      <a:pt x="16" y="28"/>
                    </a:cubicBezTo>
                    <a:cubicBezTo>
                      <a:pt x="16" y="38"/>
                      <a:pt x="16" y="38"/>
                      <a:pt x="16" y="38"/>
                    </a:cubicBezTo>
                    <a:cubicBezTo>
                      <a:pt x="16" y="39"/>
                      <a:pt x="15" y="40"/>
                      <a:pt x="14" y="40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9010E"/>
                  </a:gs>
                  <a:gs pos="100000">
                    <a:srgbClr val="FE011C"/>
                  </a:gs>
                </a:gsLst>
                <a:lin ang="27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08" name="Oval 84">
                <a:extLst>
                  <a:ext uri="{FF2B5EF4-FFF2-40B4-BE49-F238E27FC236}">
                    <a16:creationId xmlns:a16="http://schemas.microsoft.com/office/drawing/2014/main" id="{BB2EA143-152F-42A7-A253-B520C6FE502A}"/>
                  </a:ext>
                </a:extLst>
              </p:cNvPr>
              <p:cNvSpPr/>
              <p:nvPr/>
            </p:nvSpPr>
            <p:spPr>
              <a:xfrm>
                <a:off x="805680" y="4984200"/>
                <a:ext cx="14040" cy="14760"/>
              </a:xfrm>
              <a:prstGeom prst="ellipse">
                <a:avLst/>
              </a:prstGeom>
              <a:gradFill rotWithShape="0">
                <a:gsLst>
                  <a:gs pos="0">
                    <a:srgbClr val="89010E"/>
                  </a:gs>
                  <a:gs pos="100000">
                    <a:srgbClr val="FE011C"/>
                  </a:gs>
                </a:gsLst>
                <a:lin ang="27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</p:grpSp>
      <p:grpSp>
        <p:nvGrpSpPr>
          <p:cNvPr id="120" name="Group 3_0">
            <a:extLst>
              <a:ext uri="{FF2B5EF4-FFF2-40B4-BE49-F238E27FC236}">
                <a16:creationId xmlns:a16="http://schemas.microsoft.com/office/drawing/2014/main" id="{E038528E-8A02-4222-9498-868CC1349D5B}"/>
              </a:ext>
            </a:extLst>
          </p:cNvPr>
          <p:cNvGrpSpPr/>
          <p:nvPr/>
        </p:nvGrpSpPr>
        <p:grpSpPr>
          <a:xfrm>
            <a:off x="469484" y="4577241"/>
            <a:ext cx="2462400" cy="761760"/>
            <a:chOff x="375120" y="3553200"/>
            <a:chExt cx="2462400" cy="761760"/>
          </a:xfrm>
        </p:grpSpPr>
        <p:sp>
          <p:nvSpPr>
            <p:cNvPr id="121" name="Rectangle: Top Corners Rounded 4_0">
              <a:extLst>
                <a:ext uri="{FF2B5EF4-FFF2-40B4-BE49-F238E27FC236}">
                  <a16:creationId xmlns:a16="http://schemas.microsoft.com/office/drawing/2014/main" id="{65A07393-C1D5-4CC0-870C-D52A12A44B57}"/>
                </a:ext>
              </a:extLst>
            </p:cNvPr>
            <p:cNvSpPr/>
            <p:nvPr/>
          </p:nvSpPr>
          <p:spPr>
            <a:xfrm rot="16200000">
              <a:off x="1358280" y="2709360"/>
              <a:ext cx="495000" cy="246168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090E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2" name="Freeform 95_0">
              <a:extLst>
                <a:ext uri="{FF2B5EF4-FFF2-40B4-BE49-F238E27FC236}">
                  <a16:creationId xmlns:a16="http://schemas.microsoft.com/office/drawing/2014/main" id="{612CAF9A-9B14-40E9-9B3A-CC9883317FCE}"/>
                </a:ext>
              </a:extLst>
            </p:cNvPr>
            <p:cNvSpPr/>
            <p:nvPr/>
          </p:nvSpPr>
          <p:spPr>
            <a:xfrm>
              <a:off x="2702880" y="3553200"/>
              <a:ext cx="134640" cy="134280"/>
            </a:xfrm>
            <a:custGeom>
              <a:avLst/>
              <a:gdLst/>
              <a:ahLst/>
              <a:cxnLst/>
              <a:rect l="l" t="t" r="r" b="b"/>
              <a:pathLst>
                <a:path w="610" h="608">
                  <a:moveTo>
                    <a:pt x="610" y="0"/>
                  </a:moveTo>
                  <a:cubicBezTo>
                    <a:pt x="610" y="608"/>
                    <a:pt x="610" y="608"/>
                    <a:pt x="610" y="608"/>
                  </a:cubicBezTo>
                  <a:cubicBezTo>
                    <a:pt x="0" y="608"/>
                    <a:pt x="0" y="608"/>
                    <a:pt x="0" y="608"/>
                  </a:cubicBezTo>
                  <a:cubicBezTo>
                    <a:pt x="0" y="607"/>
                    <a:pt x="0" y="607"/>
                    <a:pt x="0" y="607"/>
                  </a:cubicBezTo>
                  <a:cubicBezTo>
                    <a:pt x="291" y="519"/>
                    <a:pt x="521" y="290"/>
                    <a:pt x="610" y="0"/>
                  </a:cubicBezTo>
                  <a:close/>
                </a:path>
              </a:pathLst>
            </a:custGeom>
            <a:solidFill>
              <a:srgbClr val="090E21"/>
            </a:solidFill>
            <a:ln w="1587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3" name="Freeform 95_1">
              <a:extLst>
                <a:ext uri="{FF2B5EF4-FFF2-40B4-BE49-F238E27FC236}">
                  <a16:creationId xmlns:a16="http://schemas.microsoft.com/office/drawing/2014/main" id="{6EEE68D2-A6B1-4282-BF0F-0AF9E84EDD53}"/>
                </a:ext>
              </a:extLst>
            </p:cNvPr>
            <p:cNvSpPr/>
            <p:nvPr/>
          </p:nvSpPr>
          <p:spPr>
            <a:xfrm flipV="1">
              <a:off x="2702880" y="4180320"/>
              <a:ext cx="134640" cy="134280"/>
            </a:xfrm>
            <a:custGeom>
              <a:avLst/>
              <a:gdLst/>
              <a:ahLst/>
              <a:cxnLst/>
              <a:rect l="l" t="t" r="r" b="b"/>
              <a:pathLst>
                <a:path w="610" h="608">
                  <a:moveTo>
                    <a:pt x="610" y="0"/>
                  </a:moveTo>
                  <a:cubicBezTo>
                    <a:pt x="610" y="608"/>
                    <a:pt x="610" y="608"/>
                    <a:pt x="610" y="608"/>
                  </a:cubicBezTo>
                  <a:cubicBezTo>
                    <a:pt x="0" y="608"/>
                    <a:pt x="0" y="608"/>
                    <a:pt x="0" y="608"/>
                  </a:cubicBezTo>
                  <a:cubicBezTo>
                    <a:pt x="0" y="607"/>
                    <a:pt x="0" y="607"/>
                    <a:pt x="0" y="607"/>
                  </a:cubicBezTo>
                  <a:cubicBezTo>
                    <a:pt x="291" y="519"/>
                    <a:pt x="521" y="290"/>
                    <a:pt x="610" y="0"/>
                  </a:cubicBezTo>
                  <a:close/>
                </a:path>
              </a:pathLst>
            </a:custGeom>
            <a:solidFill>
              <a:srgbClr val="090E21"/>
            </a:solidFill>
            <a:ln w="1587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24" name="Group 62">
            <a:extLst>
              <a:ext uri="{FF2B5EF4-FFF2-40B4-BE49-F238E27FC236}">
                <a16:creationId xmlns:a16="http://schemas.microsoft.com/office/drawing/2014/main" id="{D95233A0-5659-430F-8B7A-7EA038BCD9DC}"/>
              </a:ext>
            </a:extLst>
          </p:cNvPr>
          <p:cNvGrpSpPr/>
          <p:nvPr/>
        </p:nvGrpSpPr>
        <p:grpSpPr>
          <a:xfrm>
            <a:off x="744093" y="4824994"/>
            <a:ext cx="2102932" cy="215388"/>
            <a:chOff x="716760" y="4833638"/>
            <a:chExt cx="2103480" cy="215444"/>
          </a:xfrm>
        </p:grpSpPr>
        <p:sp>
          <p:nvSpPr>
            <p:cNvPr id="125" name="TextBox 63">
              <a:extLst>
                <a:ext uri="{FF2B5EF4-FFF2-40B4-BE49-F238E27FC236}">
                  <a16:creationId xmlns:a16="http://schemas.microsoft.com/office/drawing/2014/main" id="{1DB0E995-53FE-4025-ACBB-70858722335E}"/>
                </a:ext>
              </a:extLst>
            </p:cNvPr>
            <p:cNvSpPr/>
            <p:nvPr/>
          </p:nvSpPr>
          <p:spPr>
            <a:xfrm>
              <a:off x="1061640" y="4833638"/>
              <a:ext cx="1758600" cy="215444"/>
            </a:xfrm>
            <a:prstGeom prst="rect">
              <a:avLst/>
            </a:prstGeom>
            <a:noFill/>
            <a:ln w="635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ctr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400" b="1" spc="-1" dirty="0">
                  <a:solidFill>
                    <a:schemeClr val="accent1"/>
                  </a:solidFill>
                  <a:latin typeface="Calibri" panose="020F0502020204030204" pitchFamily="34" charset="0"/>
                  <a:ea typeface="DejaVu Sans"/>
                  <a:cs typeface="Calibri" panose="020F0502020204030204" pitchFamily="34" charset="0"/>
                </a:rPr>
                <a:t>ERD &amp; SQL</a:t>
              </a:r>
            </a:p>
          </p:txBody>
        </p:sp>
        <p:grpSp>
          <p:nvGrpSpPr>
            <p:cNvPr id="126" name="Group 64">
              <a:extLst>
                <a:ext uri="{FF2B5EF4-FFF2-40B4-BE49-F238E27FC236}">
                  <a16:creationId xmlns:a16="http://schemas.microsoft.com/office/drawing/2014/main" id="{96F91844-4C03-482C-A53D-C5E5A4C6E649}"/>
                </a:ext>
              </a:extLst>
            </p:cNvPr>
            <p:cNvGrpSpPr/>
            <p:nvPr/>
          </p:nvGrpSpPr>
          <p:grpSpPr>
            <a:xfrm>
              <a:off x="716760" y="4845240"/>
              <a:ext cx="191880" cy="191880"/>
              <a:chOff x="716760" y="4845240"/>
              <a:chExt cx="191880" cy="191880"/>
            </a:xfrm>
          </p:grpSpPr>
          <p:sp>
            <p:nvSpPr>
              <p:cNvPr id="127" name="Freeform 82">
                <a:extLst>
                  <a:ext uri="{FF2B5EF4-FFF2-40B4-BE49-F238E27FC236}">
                    <a16:creationId xmlns:a16="http://schemas.microsoft.com/office/drawing/2014/main" id="{740FEBB1-7A34-41D9-913F-C927010312F4}"/>
                  </a:ext>
                </a:extLst>
              </p:cNvPr>
              <p:cNvSpPr/>
              <p:nvPr/>
            </p:nvSpPr>
            <p:spPr>
              <a:xfrm>
                <a:off x="716760" y="4845240"/>
                <a:ext cx="191880" cy="191880"/>
              </a:xfrm>
              <a:custGeom>
                <a:avLst/>
                <a:gdLst/>
                <a:ahLst/>
                <a:cxnLst/>
                <a:rect l="l" t="t" r="r" b="b"/>
                <a:pathLst>
                  <a:path w="92" h="92">
                    <a:moveTo>
                      <a:pt x="46" y="92"/>
                    </a:moveTo>
                    <a:cubicBezTo>
                      <a:pt x="21" y="92"/>
                      <a:pt x="0" y="71"/>
                      <a:pt x="0" y="46"/>
                    </a:cubicBezTo>
                    <a:cubicBezTo>
                      <a:pt x="0" y="21"/>
                      <a:pt x="21" y="0"/>
                      <a:pt x="46" y="0"/>
                    </a:cubicBezTo>
                    <a:cubicBezTo>
                      <a:pt x="71" y="0"/>
                      <a:pt x="92" y="21"/>
                      <a:pt x="92" y="46"/>
                    </a:cubicBezTo>
                    <a:cubicBezTo>
                      <a:pt x="92" y="71"/>
                      <a:pt x="71" y="92"/>
                      <a:pt x="46" y="92"/>
                    </a:cubicBezTo>
                    <a:close/>
                    <a:moveTo>
                      <a:pt x="46" y="4"/>
                    </a:moveTo>
                    <a:cubicBezTo>
                      <a:pt x="23" y="4"/>
                      <a:pt x="4" y="23"/>
                      <a:pt x="4" y="46"/>
                    </a:cubicBezTo>
                    <a:cubicBezTo>
                      <a:pt x="4" y="69"/>
                      <a:pt x="23" y="88"/>
                      <a:pt x="46" y="88"/>
                    </a:cubicBezTo>
                    <a:cubicBezTo>
                      <a:pt x="69" y="88"/>
                      <a:pt x="88" y="69"/>
                      <a:pt x="88" y="46"/>
                    </a:cubicBezTo>
                    <a:cubicBezTo>
                      <a:pt x="88" y="23"/>
                      <a:pt x="69" y="4"/>
                      <a:pt x="46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9010E"/>
                  </a:gs>
                  <a:gs pos="100000">
                    <a:srgbClr val="FE011C"/>
                  </a:gs>
                </a:gsLst>
                <a:lin ang="27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28" name="Freeform 83">
                <a:extLst>
                  <a:ext uri="{FF2B5EF4-FFF2-40B4-BE49-F238E27FC236}">
                    <a16:creationId xmlns:a16="http://schemas.microsoft.com/office/drawing/2014/main" id="{F2733BAD-2D98-42D9-AE96-A2F42DD33E5E}"/>
                  </a:ext>
                </a:extLst>
              </p:cNvPr>
              <p:cNvSpPr/>
              <p:nvPr/>
            </p:nvSpPr>
            <p:spPr>
              <a:xfrm>
                <a:off x="784080" y="4892040"/>
                <a:ext cx="57240" cy="82080"/>
              </a:xfrm>
              <a:custGeom>
                <a:avLst/>
                <a:gdLst/>
                <a:ahLst/>
                <a:cxnLst/>
                <a:rect l="l" t="t" r="r" b="b"/>
                <a:pathLst>
                  <a:path w="28" h="40">
                    <a:moveTo>
                      <a:pt x="14" y="40"/>
                    </a:moveTo>
                    <a:cubicBezTo>
                      <a:pt x="13" y="40"/>
                      <a:pt x="12" y="39"/>
                      <a:pt x="12" y="38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12" y="25"/>
                      <a:pt x="13" y="24"/>
                      <a:pt x="14" y="24"/>
                    </a:cubicBezTo>
                    <a:cubicBezTo>
                      <a:pt x="20" y="24"/>
                      <a:pt x="24" y="20"/>
                      <a:pt x="24" y="14"/>
                    </a:cubicBezTo>
                    <a:cubicBezTo>
                      <a:pt x="24" y="8"/>
                      <a:pt x="20" y="4"/>
                      <a:pt x="14" y="4"/>
                    </a:cubicBezTo>
                    <a:cubicBezTo>
                      <a:pt x="8" y="4"/>
                      <a:pt x="4" y="8"/>
                      <a:pt x="4" y="14"/>
                    </a:cubicBezTo>
                    <a:cubicBezTo>
                      <a:pt x="4" y="15"/>
                      <a:pt x="3" y="16"/>
                      <a:pt x="2" y="16"/>
                    </a:cubicBezTo>
                    <a:cubicBezTo>
                      <a:pt x="1" y="16"/>
                      <a:pt x="0" y="15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ubicBezTo>
                      <a:pt x="28" y="21"/>
                      <a:pt x="23" y="27"/>
                      <a:pt x="16" y="28"/>
                    </a:cubicBezTo>
                    <a:cubicBezTo>
                      <a:pt x="16" y="38"/>
                      <a:pt x="16" y="38"/>
                      <a:pt x="16" y="38"/>
                    </a:cubicBezTo>
                    <a:cubicBezTo>
                      <a:pt x="16" y="39"/>
                      <a:pt x="15" y="40"/>
                      <a:pt x="14" y="40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9010E"/>
                  </a:gs>
                  <a:gs pos="100000">
                    <a:srgbClr val="FE011C"/>
                  </a:gs>
                </a:gsLst>
                <a:lin ang="27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29" name="Oval 84">
                <a:extLst>
                  <a:ext uri="{FF2B5EF4-FFF2-40B4-BE49-F238E27FC236}">
                    <a16:creationId xmlns:a16="http://schemas.microsoft.com/office/drawing/2014/main" id="{91B219B3-7B41-4C3B-A15C-A6A9E5FFD4DB}"/>
                  </a:ext>
                </a:extLst>
              </p:cNvPr>
              <p:cNvSpPr/>
              <p:nvPr/>
            </p:nvSpPr>
            <p:spPr>
              <a:xfrm>
                <a:off x="805680" y="4984200"/>
                <a:ext cx="14040" cy="14760"/>
              </a:xfrm>
              <a:prstGeom prst="ellipse">
                <a:avLst/>
              </a:prstGeom>
              <a:gradFill rotWithShape="0">
                <a:gsLst>
                  <a:gs pos="0">
                    <a:srgbClr val="89010E"/>
                  </a:gs>
                  <a:gs pos="100000">
                    <a:srgbClr val="FE011C"/>
                  </a:gs>
                </a:gsLst>
                <a:lin ang="27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</p:grpSp>
      <p:sp>
        <p:nvSpPr>
          <p:cNvPr id="130" name="Subtitle 2">
            <a:extLst>
              <a:ext uri="{FF2B5EF4-FFF2-40B4-BE49-F238E27FC236}">
                <a16:creationId xmlns:a16="http://schemas.microsoft.com/office/drawing/2014/main" id="{391CE31D-EF45-41E6-A901-F8F6C1DA8D45}"/>
              </a:ext>
            </a:extLst>
          </p:cNvPr>
          <p:cNvSpPr txBox="1">
            <a:spLocks/>
          </p:cNvSpPr>
          <p:nvPr/>
        </p:nvSpPr>
        <p:spPr>
          <a:xfrm>
            <a:off x="2930984" y="310583"/>
            <a:ext cx="3765236" cy="60579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2200" b="1" spc="-1" dirty="0">
                <a:solidFill>
                  <a:srgbClr val="FE011C"/>
                </a:solidFill>
                <a:latin typeface="Calibri"/>
              </a:rPr>
              <a:t>Student Routine View</a:t>
            </a:r>
            <a:endParaRPr lang="en-US" sz="2200" spc="-1" dirty="0">
              <a:latin typeface="Arial"/>
            </a:endParaRPr>
          </a:p>
        </p:txBody>
      </p:sp>
      <p:sp>
        <p:nvSpPr>
          <p:cNvPr id="131" name="Subtitle 2">
            <a:extLst>
              <a:ext uri="{FF2B5EF4-FFF2-40B4-BE49-F238E27FC236}">
                <a16:creationId xmlns:a16="http://schemas.microsoft.com/office/drawing/2014/main" id="{09FF2B41-50E2-4F02-9A58-60AF11820255}"/>
              </a:ext>
            </a:extLst>
          </p:cNvPr>
          <p:cNvSpPr txBox="1">
            <a:spLocks/>
          </p:cNvSpPr>
          <p:nvPr/>
        </p:nvSpPr>
        <p:spPr>
          <a:xfrm>
            <a:off x="2975825" y="4007805"/>
            <a:ext cx="3765236" cy="60579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2200" b="1" spc="-1" dirty="0">
                <a:solidFill>
                  <a:srgbClr val="FE011C"/>
                </a:solidFill>
                <a:latin typeface="Calibri"/>
              </a:rPr>
              <a:t>Student Profile View</a:t>
            </a:r>
            <a:endParaRPr lang="en-US" sz="2200" spc="-1" dirty="0">
              <a:latin typeface="Arial"/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7B36344E-3F74-4F13-9D8D-BECD968349D3}"/>
              </a:ext>
            </a:extLst>
          </p:cNvPr>
          <p:cNvSpPr/>
          <p:nvPr/>
        </p:nvSpPr>
        <p:spPr>
          <a:xfrm rot="10800000" flipV="1">
            <a:off x="1221154" y="6327784"/>
            <a:ext cx="562901" cy="35396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9</a:t>
            </a:r>
            <a:endParaRPr lang="en-US" sz="1800" b="0" strike="noStrike" spc="-1" dirty="0">
              <a:solidFill>
                <a:srgbClr val="FFFFF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383912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E011C"/>
      </a:accent1>
      <a:accent2>
        <a:srgbClr val="89010E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E011C"/>
      </a:accent1>
      <a:accent2>
        <a:srgbClr val="89010E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E011C"/>
      </a:accent1>
      <a:accent2>
        <a:srgbClr val="89010E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957</TotalTime>
  <Words>473</Words>
  <Application>Microsoft Office PowerPoint</Application>
  <PresentationFormat>Custom</PresentationFormat>
  <Paragraphs>165</Paragraphs>
  <Slides>10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-apple-system</vt:lpstr>
      <vt:lpstr>Arial</vt:lpstr>
      <vt:lpstr>Calibri</vt:lpstr>
      <vt:lpstr>Calibri Light</vt:lpstr>
      <vt:lpstr>Symbol</vt:lpstr>
      <vt:lpstr>Times New Roman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Fierda Usiyah</dc:creator>
  <dc:description/>
  <cp:lastModifiedBy>Farhan Ishmam</cp:lastModifiedBy>
  <cp:revision>70</cp:revision>
  <dcterms:created xsi:type="dcterms:W3CDTF">2020-11-05T07:39:25Z</dcterms:created>
  <dcterms:modified xsi:type="dcterms:W3CDTF">2021-11-04T09:26:44Z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11</vt:i4>
  </property>
  <property fmtid="{D5CDD505-2E9C-101B-9397-08002B2CF9AE}" pid="3" name="PresentationFormat">
    <vt:lpwstr>Widescreen</vt:lpwstr>
  </property>
  <property fmtid="{D5CDD505-2E9C-101B-9397-08002B2CF9AE}" pid="4" name="Slides">
    <vt:i4>14</vt:i4>
  </property>
</Properties>
</file>