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37D9E06-41E6-4933-9DDC-720CD28B8AC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nthonyintraversato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ordan_jelly?utm_source=unsplash&amp;utm_medium=referral&amp;utm_content=creditCopyTe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  <a:br/>
            <a:r>
              <a:rPr lang="en-US" sz="2000" b="1" strike="noStrike" spc="-1">
                <a:latin typeface="Arial"/>
              </a:rPr>
              <a:t>Unsplash </a:t>
            </a:r>
            <a:br/>
            <a:r>
              <a:rPr lang="en-US" sz="2000" b="0" strike="noStrike" spc="-1">
                <a:solidFill>
                  <a:srgbClr val="111111"/>
                </a:solidFill>
                <a:latin typeface="-apple-system"/>
              </a:rPr>
              <a:t>Photo by Chris Yang</a:t>
            </a:r>
            <a:endParaRPr lang="en-US" sz="20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111111"/>
                </a:solidFill>
                <a:latin typeface="-apple-system"/>
              </a:rPr>
              <a:t>Link : </a:t>
            </a:r>
            <a:r>
              <a:rPr lang="en-US" sz="2000" b="0" u="sng" strike="noStrike" spc="-1">
                <a:solidFill>
                  <a:srgbClr val="111111"/>
                </a:solidFill>
                <a:uFillTx/>
                <a:latin typeface="-apple-system"/>
              </a:rPr>
              <a:t>https://unsplash.com/photos/1BtAeOohu1A</a:t>
            </a:r>
            <a:br/>
            <a:r>
              <a:rPr lang="en-US" sz="2000" b="0" strike="noStrike" spc="-1">
                <a:solidFill>
                  <a:srgbClr val="111111"/>
                </a:solidFill>
                <a:latin typeface="-apple-system"/>
              </a:rPr>
              <a:t>Photo by Vidar Nordli-Mathisen</a:t>
            </a:r>
            <a:endParaRPr lang="en-US" sz="20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111111"/>
                </a:solidFill>
                <a:latin typeface="-apple-system"/>
              </a:rPr>
              <a:t>Link : </a:t>
            </a:r>
            <a:r>
              <a:rPr lang="en-US" sz="2000" b="0" u="sng" strike="noStrike" spc="-1">
                <a:solidFill>
                  <a:srgbClr val="111111"/>
                </a:solidFill>
                <a:uFillTx/>
                <a:latin typeface="-apple-system"/>
              </a:rPr>
              <a:t>https://unsplash.com/photos/xqMM3KoR7oI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51" name="Slide Number Placeholder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C9E70E-DAAE-4D94-A0F9-90BC624CCDC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  <a:br/>
            <a:r>
              <a:rPr lang="en-US" sz="2000" b="0" strike="noStrike" spc="-1">
                <a:latin typeface="Arial"/>
              </a:rPr>
              <a:t>Photo by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Anthony Intraversato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on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Unsplash</a:t>
            </a:r>
            <a:br/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Link :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</a:rPr>
              <a:t>https://unsplash.com/photos/vYRAP3yMa3I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54" name="Slide Number Placeholder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E9CC74E-93CA-4DF9-841D-0918AD8AB7E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  <a:br/>
            <a:r>
              <a:rPr lang="en-US" sz="2000" b="0" strike="noStrike" spc="-1">
                <a:latin typeface="Arial"/>
              </a:rPr>
              <a:t>Photo by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Ethan Haddox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on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Unsplash</a:t>
            </a:r>
            <a:br/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Link :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</a:rPr>
              <a:t>https://unsplash.com/photos/jvUZkoh4Hhw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57" name="Slide Number Placeholder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4B2480-9A37-41B7-A074-A927EBEEC94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0" name="Slide Number Placeholder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ABA637F-CB43-4036-813C-773543232E2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</a:p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Photo by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Jordan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on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Unsplash</a:t>
            </a:r>
            <a:br/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Link :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</a:rPr>
              <a:t>https://unsplash.com/photos/evtWtv0i-6E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3" name="Slide Number Placeholder 3_0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FB48556-6986-4440-9D66-63F7330867B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6" name="Slide Number Placeholder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9470417-4F06-43D1-A95C-4C20E24D595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9" name="Slide Number Placeholder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995CF4-686A-4C90-9DB9-F71FE27C51A7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2" name="Slide Number Placeholder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08CB3-C9FE-48F4-AFB4-34A903A2F405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3"/>
          <p:cNvGrpSpPr/>
          <p:nvPr/>
        </p:nvGrpSpPr>
        <p:grpSpPr>
          <a:xfrm>
            <a:off x="10998720" y="452520"/>
            <a:ext cx="674640" cy="191160"/>
            <a:chOff x="10998720" y="452520"/>
            <a:chExt cx="674640" cy="191160"/>
          </a:xfrm>
        </p:grpSpPr>
        <p:sp>
          <p:nvSpPr>
            <p:cNvPr id="13" name="Freeform 254"/>
            <p:cNvSpPr/>
            <p:nvPr/>
          </p:nvSpPr>
          <p:spPr>
            <a:xfrm>
              <a:off x="10998720" y="453960"/>
              <a:ext cx="91800" cy="146880"/>
            </a:xfrm>
            <a:custGeom>
              <a:avLst/>
              <a:gdLst/>
              <a:ahLst/>
              <a:cxnLst/>
              <a:rect l="l" t="t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Freeform 255"/>
            <p:cNvSpPr/>
            <p:nvPr/>
          </p:nvSpPr>
          <p:spPr>
            <a:xfrm>
              <a:off x="11053080" y="488520"/>
              <a:ext cx="106560" cy="155160"/>
            </a:xfrm>
            <a:custGeom>
              <a:avLst/>
              <a:gdLst/>
              <a:ahLst/>
              <a:cxnLst/>
              <a:rect l="l" t="t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Freeform 256"/>
            <p:cNvSpPr/>
            <p:nvPr/>
          </p:nvSpPr>
          <p:spPr>
            <a:xfrm>
              <a:off x="11278800" y="453960"/>
              <a:ext cx="15480" cy="148680"/>
            </a:xfrm>
            <a:custGeom>
              <a:avLst/>
              <a:gdLst/>
              <a:ahLst/>
              <a:cxnLst/>
              <a:rect l="l" t="t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Freeform 257"/>
            <p:cNvSpPr/>
            <p:nvPr/>
          </p:nvSpPr>
          <p:spPr>
            <a:xfrm>
              <a:off x="11329560" y="452520"/>
              <a:ext cx="16200" cy="150120"/>
            </a:xfrm>
            <a:custGeom>
              <a:avLst/>
              <a:gdLst/>
              <a:ahLst/>
              <a:cxnLst/>
              <a:rect l="l" t="t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Freeform 258"/>
            <p:cNvSpPr/>
            <p:nvPr/>
          </p:nvSpPr>
          <p:spPr>
            <a:xfrm>
              <a:off x="11374920" y="453960"/>
              <a:ext cx="86040" cy="150120"/>
            </a:xfrm>
            <a:custGeom>
              <a:avLst/>
              <a:gdLst/>
              <a:ahLst/>
              <a:cxnLst/>
              <a:rect l="l" t="t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Freeform 259"/>
            <p:cNvSpPr/>
            <p:nvPr/>
          </p:nvSpPr>
          <p:spPr>
            <a:xfrm>
              <a:off x="11486520" y="493560"/>
              <a:ext cx="91080" cy="110880"/>
            </a:xfrm>
            <a:custGeom>
              <a:avLst/>
              <a:gdLst/>
              <a:ahLst/>
              <a:cxnLst/>
              <a:rect l="l" t="t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reeform 260"/>
            <p:cNvSpPr/>
            <p:nvPr/>
          </p:nvSpPr>
          <p:spPr>
            <a:xfrm>
              <a:off x="11599560" y="493560"/>
              <a:ext cx="73800" cy="110880"/>
            </a:xfrm>
            <a:custGeom>
              <a:avLst/>
              <a:gdLst/>
              <a:ahLst/>
              <a:cxnLst/>
              <a:rect l="l" t="t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Rectangle 261"/>
            <p:cNvSpPr/>
            <p:nvPr/>
          </p:nvSpPr>
          <p:spPr>
            <a:xfrm>
              <a:off x="11157120" y="587880"/>
              <a:ext cx="82800" cy="147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Freeform 262"/>
            <p:cNvSpPr/>
            <p:nvPr/>
          </p:nvSpPr>
          <p:spPr>
            <a:xfrm>
              <a:off x="11162160" y="453960"/>
              <a:ext cx="84600" cy="148680"/>
            </a:xfrm>
            <a:custGeom>
              <a:avLst/>
              <a:gdLst/>
              <a:ahLst/>
              <a:cxnLst/>
              <a:rect l="l" t="t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3"/>
          <p:cNvGrpSpPr/>
          <p:nvPr/>
        </p:nvGrpSpPr>
        <p:grpSpPr>
          <a:xfrm>
            <a:off x="10998720" y="452520"/>
            <a:ext cx="674640" cy="191160"/>
            <a:chOff x="10998720" y="452520"/>
            <a:chExt cx="674640" cy="191160"/>
          </a:xfrm>
        </p:grpSpPr>
        <p:sp>
          <p:nvSpPr>
            <p:cNvPr id="49" name="Freeform 254"/>
            <p:cNvSpPr/>
            <p:nvPr/>
          </p:nvSpPr>
          <p:spPr>
            <a:xfrm>
              <a:off x="10998720" y="453960"/>
              <a:ext cx="91800" cy="146880"/>
            </a:xfrm>
            <a:custGeom>
              <a:avLst/>
              <a:gdLst/>
              <a:ahLst/>
              <a:cxnLst/>
              <a:rect l="l" t="t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Freeform 255"/>
            <p:cNvSpPr/>
            <p:nvPr/>
          </p:nvSpPr>
          <p:spPr>
            <a:xfrm>
              <a:off x="11053080" y="488520"/>
              <a:ext cx="106560" cy="155160"/>
            </a:xfrm>
            <a:custGeom>
              <a:avLst/>
              <a:gdLst/>
              <a:ahLst/>
              <a:cxnLst/>
              <a:rect l="l" t="t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Freeform 256"/>
            <p:cNvSpPr/>
            <p:nvPr/>
          </p:nvSpPr>
          <p:spPr>
            <a:xfrm>
              <a:off x="11278800" y="453960"/>
              <a:ext cx="15480" cy="148680"/>
            </a:xfrm>
            <a:custGeom>
              <a:avLst/>
              <a:gdLst/>
              <a:ahLst/>
              <a:cxnLst/>
              <a:rect l="l" t="t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Freeform 257"/>
            <p:cNvSpPr/>
            <p:nvPr/>
          </p:nvSpPr>
          <p:spPr>
            <a:xfrm>
              <a:off x="11329560" y="452520"/>
              <a:ext cx="16200" cy="150120"/>
            </a:xfrm>
            <a:custGeom>
              <a:avLst/>
              <a:gdLst/>
              <a:ahLst/>
              <a:cxnLst/>
              <a:rect l="l" t="t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Freeform 258"/>
            <p:cNvSpPr/>
            <p:nvPr/>
          </p:nvSpPr>
          <p:spPr>
            <a:xfrm>
              <a:off x="11374920" y="453960"/>
              <a:ext cx="86040" cy="150120"/>
            </a:xfrm>
            <a:custGeom>
              <a:avLst/>
              <a:gdLst/>
              <a:ahLst/>
              <a:cxnLst/>
              <a:rect l="l" t="t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Freeform 259"/>
            <p:cNvSpPr/>
            <p:nvPr/>
          </p:nvSpPr>
          <p:spPr>
            <a:xfrm>
              <a:off x="11486520" y="493560"/>
              <a:ext cx="91080" cy="110880"/>
            </a:xfrm>
            <a:custGeom>
              <a:avLst/>
              <a:gdLst/>
              <a:ahLst/>
              <a:cxnLst/>
              <a:rect l="l" t="t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Freeform 260"/>
            <p:cNvSpPr/>
            <p:nvPr/>
          </p:nvSpPr>
          <p:spPr>
            <a:xfrm>
              <a:off x="11599560" y="493560"/>
              <a:ext cx="73800" cy="110880"/>
            </a:xfrm>
            <a:custGeom>
              <a:avLst/>
              <a:gdLst/>
              <a:ahLst/>
              <a:cxnLst/>
              <a:rect l="l" t="t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Rectangle 261"/>
            <p:cNvSpPr/>
            <p:nvPr/>
          </p:nvSpPr>
          <p:spPr>
            <a:xfrm>
              <a:off x="11157120" y="587880"/>
              <a:ext cx="82800" cy="147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Freeform 262"/>
            <p:cNvSpPr/>
            <p:nvPr/>
          </p:nvSpPr>
          <p:spPr>
            <a:xfrm>
              <a:off x="11162160" y="453960"/>
              <a:ext cx="84600" cy="148680"/>
            </a:xfrm>
            <a:custGeom>
              <a:avLst/>
              <a:gdLst/>
              <a:ahLst/>
              <a:cxnLst/>
              <a:rect l="l" t="t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54"/>
          <p:cNvSpPr/>
          <p:nvPr/>
        </p:nvSpPr>
        <p:spPr>
          <a:xfrm>
            <a:off x="0" y="0"/>
            <a:ext cx="527760" cy="685548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Rectangle 21"/>
          <p:cNvSpPr/>
          <p:nvPr/>
        </p:nvSpPr>
        <p:spPr>
          <a:xfrm>
            <a:off x="9772560" y="0"/>
            <a:ext cx="2416680" cy="6855480"/>
          </a:xfrm>
          <a:prstGeom prst="rect">
            <a:avLst/>
          </a:prstGeom>
          <a:gradFill rotWithShape="0">
            <a:gsLst>
              <a:gs pos="0">
                <a:srgbClr val="FE011C"/>
              </a:gs>
              <a:gs pos="100000">
                <a:srgbClr val="89010E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 45"/>
          <p:cNvSpPr/>
          <p:nvPr/>
        </p:nvSpPr>
        <p:spPr>
          <a:xfrm flipV="1">
            <a:off x="532800" y="2420280"/>
            <a:ext cx="5560560" cy="4429800"/>
          </a:xfrm>
          <a:prstGeom prst="rect">
            <a:avLst/>
          </a:prstGeom>
          <a:gradFill rotWithShape="0">
            <a:gsLst>
              <a:gs pos="0">
                <a:srgbClr val="FE011C">
                  <a:alpha val="41176"/>
                </a:srgbClr>
              </a:gs>
              <a:gs pos="100000">
                <a:srgbClr val="89010E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Rectangle: Rounded Corners 51"/>
          <p:cNvSpPr/>
          <p:nvPr/>
        </p:nvSpPr>
        <p:spPr>
          <a:xfrm>
            <a:off x="1048680" y="3467880"/>
            <a:ext cx="351720" cy="95760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: Rounded Corners 50"/>
          <p:cNvSpPr/>
          <p:nvPr/>
        </p:nvSpPr>
        <p:spPr>
          <a:xfrm>
            <a:off x="990000" y="3467880"/>
            <a:ext cx="155880" cy="9576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190440" dist="38160" dir="5400000" algn="t" rotWithShape="0">
              <a:schemeClr val="accent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43"/>
          <p:cNvSpPr/>
          <p:nvPr/>
        </p:nvSpPr>
        <p:spPr>
          <a:xfrm>
            <a:off x="969840" y="3754440"/>
            <a:ext cx="3341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 One-Stop solution to manage schedules and lecture materials for students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8" name="TextBox 46"/>
          <p:cNvSpPr/>
          <p:nvPr/>
        </p:nvSpPr>
        <p:spPr>
          <a:xfrm>
            <a:off x="984960" y="1746000"/>
            <a:ext cx="4162320" cy="10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200" b="1" strike="noStrike" spc="-1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109" name="TextBox 35"/>
          <p:cNvSpPr/>
          <p:nvPr/>
        </p:nvSpPr>
        <p:spPr>
          <a:xfrm>
            <a:off x="984960" y="2725920"/>
            <a:ext cx="417528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Online Classroom Management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0" name="Straight Connector 55"/>
          <p:cNvSpPr/>
          <p:nvPr/>
        </p:nvSpPr>
        <p:spPr>
          <a:xfrm>
            <a:off x="984960" y="5155920"/>
            <a:ext cx="8812080" cy="0"/>
          </a:xfrm>
          <a:prstGeom prst="line">
            <a:avLst/>
          </a:prstGeom>
          <a:ln>
            <a:solidFill>
              <a:srgbClr val="FE01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ctangle 110"/>
          <p:cNvSpPr/>
          <p:nvPr/>
        </p:nvSpPr>
        <p:spPr>
          <a:xfrm>
            <a:off x="5577840" y="1371600"/>
            <a:ext cx="5292360" cy="365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2" name="Picture 111"/>
          <p:cNvPicPr/>
          <p:nvPr/>
        </p:nvPicPr>
        <p:blipFill>
          <a:blip r:embed="rId3"/>
          <a:stretch/>
        </p:blipFill>
        <p:spPr>
          <a:xfrm>
            <a:off x="5577840" y="1389960"/>
            <a:ext cx="5292360" cy="375588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24" descr="A screen shot of a computer&#10;&#10;Description automatically generated"/>
          <p:cNvPicPr/>
          <p:nvPr/>
        </p:nvPicPr>
        <p:blipFill>
          <a:blip r:embed="rId4"/>
          <a:stretch/>
        </p:blipFill>
        <p:spPr>
          <a:xfrm>
            <a:off x="4488840" y="1219320"/>
            <a:ext cx="7502400" cy="4417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9"/>
          <p:cNvSpPr/>
          <p:nvPr/>
        </p:nvSpPr>
        <p:spPr>
          <a:xfrm>
            <a:off x="0" y="0"/>
            <a:ext cx="2839680" cy="685548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Group 192"/>
          <p:cNvGrpSpPr/>
          <p:nvPr/>
        </p:nvGrpSpPr>
        <p:grpSpPr>
          <a:xfrm>
            <a:off x="376200" y="1549800"/>
            <a:ext cx="2463480" cy="764280"/>
            <a:chOff x="376200" y="1549800"/>
            <a:chExt cx="2463480" cy="764280"/>
          </a:xfrm>
        </p:grpSpPr>
        <p:sp>
          <p:nvSpPr>
            <p:cNvPr id="116" name="Rectangle: Top Corners Rounded 187"/>
            <p:cNvSpPr/>
            <p:nvPr/>
          </p:nvSpPr>
          <p:spPr>
            <a:xfrm rot="16200000">
              <a:off x="1359720" y="704520"/>
              <a:ext cx="496080" cy="24634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Freeform 95"/>
            <p:cNvSpPr/>
            <p:nvPr/>
          </p:nvSpPr>
          <p:spPr>
            <a:xfrm>
              <a:off x="2703960" y="154980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Freeform 95"/>
            <p:cNvSpPr/>
            <p:nvPr/>
          </p:nvSpPr>
          <p:spPr>
            <a:xfrm flipV="1">
              <a:off x="2703960" y="217872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9" name="TextBox 2055"/>
          <p:cNvSpPr/>
          <p:nvPr/>
        </p:nvSpPr>
        <p:spPr>
          <a:xfrm>
            <a:off x="706320" y="1305360"/>
            <a:ext cx="21103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82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20" name="Group 179"/>
          <p:cNvGrpSpPr/>
          <p:nvPr/>
        </p:nvGrpSpPr>
        <p:grpSpPr>
          <a:xfrm>
            <a:off x="716760" y="4835160"/>
            <a:ext cx="2103480" cy="212400"/>
            <a:chOff x="716760" y="4835160"/>
            <a:chExt cx="2103480" cy="212400"/>
          </a:xfrm>
        </p:grpSpPr>
        <p:sp>
          <p:nvSpPr>
            <p:cNvPr id="121" name="TextBox 152"/>
            <p:cNvSpPr/>
            <p:nvPr/>
          </p:nvSpPr>
          <p:spPr>
            <a:xfrm>
              <a:off x="1061640" y="483516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Contact Us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22" name="Group 79"/>
            <p:cNvGrpSpPr/>
            <p:nvPr/>
          </p:nvGrpSpPr>
          <p:grpSpPr>
            <a:xfrm>
              <a:off x="716760" y="4845240"/>
              <a:ext cx="191880" cy="191880"/>
              <a:chOff x="716760" y="4845240"/>
              <a:chExt cx="191880" cy="191880"/>
            </a:xfrm>
          </p:grpSpPr>
          <p:sp>
            <p:nvSpPr>
              <p:cNvPr id="123" name="Freeform 82"/>
              <p:cNvSpPr/>
              <p:nvPr/>
            </p:nvSpPr>
            <p:spPr>
              <a:xfrm>
                <a:off x="716760" y="4845240"/>
                <a:ext cx="19188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Freeform 83"/>
              <p:cNvSpPr/>
              <p:nvPr/>
            </p:nvSpPr>
            <p:spPr>
              <a:xfrm>
                <a:off x="784080" y="4892040"/>
                <a:ext cx="5724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" name="Oval 84"/>
              <p:cNvSpPr/>
              <p:nvPr/>
            </p:nvSpPr>
            <p:spPr>
              <a:xfrm>
                <a:off x="805680" y="4984200"/>
                <a:ext cx="14040" cy="1476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6" name="Picture 284"/>
          <p:cNvSpPr/>
          <p:nvPr/>
        </p:nvSpPr>
        <p:spPr>
          <a:xfrm>
            <a:off x="4302360" y="3697200"/>
            <a:ext cx="1811880" cy="1207080"/>
          </a:xfrm>
          <a:prstGeom prst="roundRect">
            <a:avLst>
              <a:gd name="adj" fmla="val 7635"/>
            </a:avLst>
          </a:prstGeom>
          <a:blipFill rotWithShape="0">
            <a:blip r:embed="rId3"/>
            <a:stretch/>
          </a:blipFill>
          <a:ln w="0">
            <a:noFill/>
          </a:ln>
          <a:effectLst>
            <a:outerShdw blurRad="10152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TextBox 283"/>
          <p:cNvSpPr/>
          <p:nvPr/>
        </p:nvSpPr>
        <p:spPr>
          <a:xfrm>
            <a:off x="4386240" y="5076000"/>
            <a:ext cx="1644840" cy="45648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Tasnim Ferdous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180041108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8" name="Picture 289"/>
          <p:cNvSpPr/>
          <p:nvPr/>
        </p:nvSpPr>
        <p:spPr>
          <a:xfrm>
            <a:off x="6308280" y="3697200"/>
            <a:ext cx="1811880" cy="1207080"/>
          </a:xfrm>
          <a:prstGeom prst="roundRect">
            <a:avLst>
              <a:gd name="adj" fmla="val 7635"/>
            </a:avLst>
          </a:prstGeom>
          <a:blipFill rotWithShape="0">
            <a:blip r:embed="rId3"/>
            <a:stretch/>
          </a:blipFill>
          <a:ln w="0">
            <a:noFill/>
          </a:ln>
          <a:effectLst>
            <a:outerShdw blurRad="10152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TextBox 288"/>
          <p:cNvSpPr/>
          <p:nvPr/>
        </p:nvSpPr>
        <p:spPr>
          <a:xfrm>
            <a:off x="6391800" y="5076000"/>
            <a:ext cx="1644840" cy="45648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Sidratul Muntaha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180041118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30" name="Picture 294"/>
          <p:cNvSpPr/>
          <p:nvPr/>
        </p:nvSpPr>
        <p:spPr>
          <a:xfrm>
            <a:off x="8313840" y="3697200"/>
            <a:ext cx="1811880" cy="1207080"/>
          </a:xfrm>
          <a:prstGeom prst="roundRect">
            <a:avLst>
              <a:gd name="adj" fmla="val 7635"/>
            </a:avLst>
          </a:prstGeom>
          <a:blipFill rotWithShape="0">
            <a:blip r:embed="rId3"/>
            <a:stretch/>
          </a:blipFill>
          <a:ln w="0">
            <a:noFill/>
          </a:ln>
          <a:effectLst>
            <a:outerShdw blurRad="10152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TextBox 293"/>
          <p:cNvSpPr/>
          <p:nvPr/>
        </p:nvSpPr>
        <p:spPr>
          <a:xfrm>
            <a:off x="8397360" y="5076000"/>
            <a:ext cx="1644840" cy="45648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Farhan Ishmam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180041120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32" name="TextBox 21"/>
          <p:cNvSpPr/>
          <p:nvPr/>
        </p:nvSpPr>
        <p:spPr>
          <a:xfrm>
            <a:off x="3293640" y="2158200"/>
            <a:ext cx="3859200" cy="63900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We are an IT company based in Gazipur, Bangladesh, working with the aim of providing the best software suited to our client’s needs.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TextBox 23"/>
          <p:cNvSpPr/>
          <p:nvPr/>
        </p:nvSpPr>
        <p:spPr>
          <a:xfrm>
            <a:off x="3293640" y="925200"/>
            <a:ext cx="4112280" cy="66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E011C"/>
                </a:solidFill>
                <a:latin typeface="Calibri"/>
                <a:ea typeface="DejaVu Sans"/>
              </a:rPr>
              <a:t>Andromeda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4" name="Straight Connector 299"/>
          <p:cNvSpPr/>
          <p:nvPr/>
        </p:nvSpPr>
        <p:spPr>
          <a:xfrm>
            <a:off x="3286080" y="3459960"/>
            <a:ext cx="7839000" cy="0"/>
          </a:xfrm>
          <a:prstGeom prst="line">
            <a:avLst/>
          </a:prstGeom>
          <a:ln w="3175">
            <a:solidFill>
              <a:srgbClr val="FE011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5" name="Group 134"/>
          <p:cNvGrpSpPr/>
          <p:nvPr/>
        </p:nvGrpSpPr>
        <p:grpSpPr>
          <a:xfrm>
            <a:off x="713160" y="1820160"/>
            <a:ext cx="2107080" cy="219960"/>
            <a:chOff x="713160" y="1820160"/>
            <a:chExt cx="2107080" cy="219960"/>
          </a:xfrm>
        </p:grpSpPr>
        <p:sp>
          <p:nvSpPr>
            <p:cNvPr id="136" name="TextBox 2069"/>
            <p:cNvSpPr/>
            <p:nvPr/>
          </p:nvSpPr>
          <p:spPr>
            <a:xfrm>
              <a:off x="1061640" y="182016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37" name="Group 2085_0"/>
            <p:cNvGrpSpPr/>
            <p:nvPr/>
          </p:nvGrpSpPr>
          <p:grpSpPr>
            <a:xfrm>
              <a:off x="713160" y="1828800"/>
              <a:ext cx="212400" cy="211320"/>
              <a:chOff x="713160" y="1828800"/>
              <a:chExt cx="212400" cy="211320"/>
            </a:xfrm>
          </p:grpSpPr>
          <p:sp>
            <p:nvSpPr>
              <p:cNvPr id="138" name="Freeform 46_0"/>
              <p:cNvSpPr/>
              <p:nvPr/>
            </p:nvSpPr>
            <p:spPr>
              <a:xfrm>
                <a:off x="713160" y="1828800"/>
                <a:ext cx="21240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solidFill>
                <a:srgbClr val="F10D0C"/>
              </a:solidFill>
              <a:ln w="3672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" name="Freeform 47_0"/>
              <p:cNvSpPr/>
              <p:nvPr/>
            </p:nvSpPr>
            <p:spPr>
              <a:xfrm>
                <a:off x="744480" y="2005200"/>
                <a:ext cx="15012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solidFill>
                <a:srgbClr val="F10D0C"/>
              </a:solidFill>
              <a:ln w="3672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140" name="Picture 139"/>
          <p:cNvPicPr/>
          <p:nvPr/>
        </p:nvPicPr>
        <p:blipFill>
          <a:blip r:embed="rId4"/>
          <a:stretch/>
        </p:blipFill>
        <p:spPr>
          <a:xfrm>
            <a:off x="8211240" y="855000"/>
            <a:ext cx="2412360" cy="2275200"/>
          </a:xfrm>
          <a:prstGeom prst="rect">
            <a:avLst/>
          </a:prstGeom>
          <a:ln w="0">
            <a:noFill/>
          </a:ln>
        </p:spPr>
      </p:pic>
      <p:grpSp>
        <p:nvGrpSpPr>
          <p:cNvPr id="141" name="Group 140"/>
          <p:cNvGrpSpPr/>
          <p:nvPr/>
        </p:nvGrpSpPr>
        <p:grpSpPr>
          <a:xfrm>
            <a:off x="703800" y="2322720"/>
            <a:ext cx="2116080" cy="212400"/>
            <a:chOff x="703800" y="2322720"/>
            <a:chExt cx="2116080" cy="212400"/>
          </a:xfrm>
        </p:grpSpPr>
        <p:sp>
          <p:nvSpPr>
            <p:cNvPr id="142" name="TextBox 27_3"/>
            <p:cNvSpPr/>
            <p:nvPr/>
          </p:nvSpPr>
          <p:spPr>
            <a:xfrm>
              <a:off x="1061280" y="232272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43" name="Group 22_0"/>
            <p:cNvGrpSpPr/>
            <p:nvPr/>
          </p:nvGrpSpPr>
          <p:grpSpPr>
            <a:xfrm>
              <a:off x="703800" y="2322720"/>
              <a:ext cx="210240" cy="210240"/>
              <a:chOff x="703800" y="2322720"/>
              <a:chExt cx="210240" cy="210240"/>
            </a:xfrm>
          </p:grpSpPr>
          <p:sp>
            <p:nvSpPr>
              <p:cNvPr id="144" name="Freeform 120_1"/>
              <p:cNvSpPr/>
              <p:nvPr/>
            </p:nvSpPr>
            <p:spPr>
              <a:xfrm>
                <a:off x="703800" y="2322720"/>
                <a:ext cx="21024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Line 121_1"/>
              <p:cNvSpPr/>
              <p:nvPr/>
            </p:nvSpPr>
            <p:spPr>
              <a:xfrm>
                <a:off x="795960" y="250596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Line 122_1"/>
              <p:cNvSpPr/>
              <p:nvPr/>
            </p:nvSpPr>
            <p:spPr>
              <a:xfrm>
                <a:off x="795960" y="252432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Line 123_1"/>
              <p:cNvSpPr/>
              <p:nvPr/>
            </p:nvSpPr>
            <p:spPr>
              <a:xfrm>
                <a:off x="809640" y="2524320"/>
                <a:ext cx="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Freeform 124_1"/>
              <p:cNvSpPr/>
              <p:nvPr/>
            </p:nvSpPr>
            <p:spPr>
              <a:xfrm>
                <a:off x="756360" y="2377440"/>
                <a:ext cx="10440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49" name="Group 148"/>
          <p:cNvGrpSpPr/>
          <p:nvPr/>
        </p:nvGrpSpPr>
        <p:grpSpPr>
          <a:xfrm>
            <a:off x="704160" y="2825280"/>
            <a:ext cx="2116080" cy="219600"/>
            <a:chOff x="704160" y="2825280"/>
            <a:chExt cx="2116080" cy="219600"/>
          </a:xfrm>
        </p:grpSpPr>
        <p:sp>
          <p:nvSpPr>
            <p:cNvPr id="150" name="TextBox 104"/>
            <p:cNvSpPr/>
            <p:nvPr/>
          </p:nvSpPr>
          <p:spPr>
            <a:xfrm>
              <a:off x="1061640" y="282528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51" name="Picture 150"/>
            <p:cNvPicPr/>
            <p:nvPr/>
          </p:nvPicPr>
          <p:blipFill>
            <a:blip r:embed="rId5"/>
            <a:stretch/>
          </p:blipFill>
          <p:spPr>
            <a:xfrm>
              <a:off x="704160" y="283464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2" name="Group 151"/>
          <p:cNvGrpSpPr/>
          <p:nvPr/>
        </p:nvGrpSpPr>
        <p:grpSpPr>
          <a:xfrm>
            <a:off x="740520" y="3327480"/>
            <a:ext cx="2079720" cy="212400"/>
            <a:chOff x="740520" y="3327480"/>
            <a:chExt cx="2079720" cy="212400"/>
          </a:xfrm>
        </p:grpSpPr>
        <p:pic>
          <p:nvPicPr>
            <p:cNvPr id="153" name="Picture 152"/>
            <p:cNvPicPr/>
            <p:nvPr/>
          </p:nvPicPr>
          <p:blipFill>
            <a:blip r:embed="rId6"/>
            <a:stretch/>
          </p:blipFill>
          <p:spPr>
            <a:xfrm>
              <a:off x="740520" y="3337560"/>
              <a:ext cx="146160" cy="20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4" name="TextBox 32"/>
            <p:cNvSpPr/>
            <p:nvPr/>
          </p:nvSpPr>
          <p:spPr>
            <a:xfrm>
              <a:off x="1061640" y="332748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704160" y="3830040"/>
            <a:ext cx="2116080" cy="212400"/>
            <a:chOff x="704160" y="3830040"/>
            <a:chExt cx="2116080" cy="212400"/>
          </a:xfrm>
        </p:grpSpPr>
        <p:sp>
          <p:nvSpPr>
            <p:cNvPr id="156" name="TextBox 51"/>
            <p:cNvSpPr/>
            <p:nvPr/>
          </p:nvSpPr>
          <p:spPr>
            <a:xfrm>
              <a:off x="1061640" y="383004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57" name="Picture 156"/>
            <p:cNvPicPr/>
            <p:nvPr/>
          </p:nvPicPr>
          <p:blipFill>
            <a:blip r:embed="rId7"/>
            <a:stretch/>
          </p:blipFill>
          <p:spPr>
            <a:xfrm>
              <a:off x="704160" y="383148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8" name="Group 157"/>
          <p:cNvGrpSpPr/>
          <p:nvPr/>
        </p:nvGrpSpPr>
        <p:grpSpPr>
          <a:xfrm>
            <a:off x="722520" y="4332600"/>
            <a:ext cx="2097720" cy="212400"/>
            <a:chOff x="722520" y="4332600"/>
            <a:chExt cx="2097720" cy="212400"/>
          </a:xfrm>
        </p:grpSpPr>
        <p:sp>
          <p:nvSpPr>
            <p:cNvPr id="159" name="TextBox 58_2"/>
            <p:cNvSpPr/>
            <p:nvPr/>
          </p:nvSpPr>
          <p:spPr>
            <a:xfrm>
              <a:off x="1061640" y="433260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60" name="Picture 159"/>
            <p:cNvPicPr/>
            <p:nvPr/>
          </p:nvPicPr>
          <p:blipFill>
            <a:blip r:embed="rId8"/>
            <a:stretch/>
          </p:blipFill>
          <p:spPr>
            <a:xfrm>
              <a:off x="722520" y="4348080"/>
              <a:ext cx="182880" cy="1918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: Shape 160"/>
          <p:cNvSpPr/>
          <p:nvPr/>
        </p:nvSpPr>
        <p:spPr>
          <a:xfrm>
            <a:off x="8235000" y="1934280"/>
            <a:ext cx="2964960" cy="2964960"/>
          </a:xfrm>
          <a:custGeom>
            <a:avLst/>
            <a:gdLst/>
            <a:ahLst/>
            <a:cxnLst/>
            <a:rect l="l" t="t" r="r" b="b"/>
            <a:pathLst>
              <a:path w="8241" h="8241">
                <a:moveTo>
                  <a:pt x="0" y="8240"/>
                </a:moveTo>
                <a:lnTo>
                  <a:pt x="0" y="0"/>
                </a:lnTo>
                <a:lnTo>
                  <a:pt x="8240" y="0"/>
                </a:lnTo>
                <a:lnTo>
                  <a:pt x="8240" y="8240"/>
                </a:lnTo>
                <a:lnTo>
                  <a:pt x="0" y="8240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Rectangle 19"/>
          <p:cNvSpPr/>
          <p:nvPr/>
        </p:nvSpPr>
        <p:spPr>
          <a:xfrm>
            <a:off x="0" y="0"/>
            <a:ext cx="2839680" cy="685548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3" name="Group 192"/>
          <p:cNvGrpSpPr/>
          <p:nvPr/>
        </p:nvGrpSpPr>
        <p:grpSpPr>
          <a:xfrm>
            <a:off x="375840" y="2045520"/>
            <a:ext cx="2463840" cy="764280"/>
            <a:chOff x="375840" y="2045520"/>
            <a:chExt cx="2463840" cy="764280"/>
          </a:xfrm>
        </p:grpSpPr>
        <p:sp>
          <p:nvSpPr>
            <p:cNvPr id="164" name="Rectangle: Top Corners Rounded 187"/>
            <p:cNvSpPr/>
            <p:nvPr/>
          </p:nvSpPr>
          <p:spPr>
            <a:xfrm rot="16200000">
              <a:off x="1359360" y="1200240"/>
              <a:ext cx="496080" cy="24634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Freeform 95"/>
            <p:cNvSpPr/>
            <p:nvPr/>
          </p:nvSpPr>
          <p:spPr>
            <a:xfrm>
              <a:off x="2703960" y="204552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Freeform 95"/>
            <p:cNvSpPr/>
            <p:nvPr/>
          </p:nvSpPr>
          <p:spPr>
            <a:xfrm flipV="1">
              <a:off x="2703960" y="267444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7" name="TextBox 21"/>
          <p:cNvSpPr/>
          <p:nvPr/>
        </p:nvSpPr>
        <p:spPr>
          <a:xfrm>
            <a:off x="3540240" y="2799720"/>
            <a:ext cx="4365720" cy="1977464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1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Due to the long-term lock-down and continuation of online classes, students face a number of problems which include, but are not limited to:</a:t>
            </a:r>
            <a:endParaRPr lang="en-U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Problems in finding the correct class links in time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Not receiving notices on quizzes and classes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Juggling multiple online platforms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Different groups receiving unrelated notices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Losing track of current lecture status and quiz syllabus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Not finding shared lecture materials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8" name="TextBox 23"/>
          <p:cNvSpPr/>
          <p:nvPr/>
        </p:nvSpPr>
        <p:spPr>
          <a:xfrm>
            <a:off x="3540240" y="2057400"/>
            <a:ext cx="411228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E011C"/>
                </a:solidFill>
                <a:latin typeface="Calibri"/>
                <a:ea typeface="DejaVu Sans"/>
              </a:rPr>
              <a:t>Crisis in Pandemic!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TextBox 2055"/>
          <p:cNvSpPr/>
          <p:nvPr/>
        </p:nvSpPr>
        <p:spPr>
          <a:xfrm>
            <a:off x="706320" y="1305360"/>
            <a:ext cx="21103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82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70" name="Group 179"/>
          <p:cNvGrpSpPr/>
          <p:nvPr/>
        </p:nvGrpSpPr>
        <p:grpSpPr>
          <a:xfrm>
            <a:off x="716760" y="4835160"/>
            <a:ext cx="2103480" cy="212400"/>
            <a:chOff x="716760" y="4835160"/>
            <a:chExt cx="2103480" cy="212400"/>
          </a:xfrm>
        </p:grpSpPr>
        <p:sp>
          <p:nvSpPr>
            <p:cNvPr id="171" name="TextBox 152"/>
            <p:cNvSpPr/>
            <p:nvPr/>
          </p:nvSpPr>
          <p:spPr>
            <a:xfrm>
              <a:off x="1061640" y="483516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Contact Us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72" name="Group 79"/>
            <p:cNvGrpSpPr/>
            <p:nvPr/>
          </p:nvGrpSpPr>
          <p:grpSpPr>
            <a:xfrm>
              <a:off x="716760" y="4845240"/>
              <a:ext cx="191880" cy="191880"/>
              <a:chOff x="716760" y="4845240"/>
              <a:chExt cx="191880" cy="191880"/>
            </a:xfrm>
          </p:grpSpPr>
          <p:sp>
            <p:nvSpPr>
              <p:cNvPr id="173" name="Freeform 82"/>
              <p:cNvSpPr/>
              <p:nvPr/>
            </p:nvSpPr>
            <p:spPr>
              <a:xfrm>
                <a:off x="716760" y="4845240"/>
                <a:ext cx="19188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" name="Freeform 83"/>
              <p:cNvSpPr/>
              <p:nvPr/>
            </p:nvSpPr>
            <p:spPr>
              <a:xfrm>
                <a:off x="784080" y="4892040"/>
                <a:ext cx="5724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Oval 84"/>
              <p:cNvSpPr/>
              <p:nvPr/>
            </p:nvSpPr>
            <p:spPr>
              <a:xfrm>
                <a:off x="805680" y="4984200"/>
                <a:ext cx="14040" cy="1476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76" name="Group 175"/>
          <p:cNvGrpSpPr/>
          <p:nvPr/>
        </p:nvGrpSpPr>
        <p:grpSpPr>
          <a:xfrm>
            <a:off x="713160" y="1820160"/>
            <a:ext cx="2107080" cy="219960"/>
            <a:chOff x="713160" y="1820160"/>
            <a:chExt cx="2107080" cy="219960"/>
          </a:xfrm>
        </p:grpSpPr>
        <p:sp>
          <p:nvSpPr>
            <p:cNvPr id="177" name="TextBox 2069"/>
            <p:cNvSpPr/>
            <p:nvPr/>
          </p:nvSpPr>
          <p:spPr>
            <a:xfrm>
              <a:off x="1061640" y="182016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78" name="Group 2085_1"/>
            <p:cNvGrpSpPr/>
            <p:nvPr/>
          </p:nvGrpSpPr>
          <p:grpSpPr>
            <a:xfrm>
              <a:off x="713160" y="1828800"/>
              <a:ext cx="212400" cy="211320"/>
              <a:chOff x="713160" y="1828800"/>
              <a:chExt cx="212400" cy="211320"/>
            </a:xfrm>
          </p:grpSpPr>
          <p:sp>
            <p:nvSpPr>
              <p:cNvPr id="179" name="Freeform 46_1"/>
              <p:cNvSpPr/>
              <p:nvPr/>
            </p:nvSpPr>
            <p:spPr>
              <a:xfrm>
                <a:off x="713160" y="1828800"/>
                <a:ext cx="21240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Freeform 47_1"/>
              <p:cNvSpPr/>
              <p:nvPr/>
            </p:nvSpPr>
            <p:spPr>
              <a:xfrm>
                <a:off x="744480" y="2005200"/>
                <a:ext cx="15012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81" name="Group 180"/>
          <p:cNvGrpSpPr/>
          <p:nvPr/>
        </p:nvGrpSpPr>
        <p:grpSpPr>
          <a:xfrm>
            <a:off x="704160" y="2322720"/>
            <a:ext cx="2116080" cy="212400"/>
            <a:chOff x="704160" y="2322720"/>
            <a:chExt cx="2116080" cy="212400"/>
          </a:xfrm>
        </p:grpSpPr>
        <p:sp>
          <p:nvSpPr>
            <p:cNvPr id="182" name="TextBox 92"/>
            <p:cNvSpPr/>
            <p:nvPr/>
          </p:nvSpPr>
          <p:spPr>
            <a:xfrm>
              <a:off x="1061640" y="232272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83" name="Group 22_1"/>
            <p:cNvGrpSpPr/>
            <p:nvPr/>
          </p:nvGrpSpPr>
          <p:grpSpPr>
            <a:xfrm>
              <a:off x="704160" y="2322720"/>
              <a:ext cx="210240" cy="210240"/>
              <a:chOff x="704160" y="2322720"/>
              <a:chExt cx="210240" cy="210240"/>
            </a:xfrm>
          </p:grpSpPr>
          <p:sp>
            <p:nvSpPr>
              <p:cNvPr id="184" name="Freeform 120_2"/>
              <p:cNvSpPr/>
              <p:nvPr/>
            </p:nvSpPr>
            <p:spPr>
              <a:xfrm>
                <a:off x="704160" y="2322720"/>
                <a:ext cx="21024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Line 121_2"/>
              <p:cNvSpPr/>
              <p:nvPr/>
            </p:nvSpPr>
            <p:spPr>
              <a:xfrm>
                <a:off x="796320" y="250596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6" name="Line 122_2"/>
              <p:cNvSpPr/>
              <p:nvPr/>
            </p:nvSpPr>
            <p:spPr>
              <a:xfrm>
                <a:off x="796320" y="252432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7" name="Line 123_2"/>
              <p:cNvSpPr/>
              <p:nvPr/>
            </p:nvSpPr>
            <p:spPr>
              <a:xfrm>
                <a:off x="810000" y="2524320"/>
                <a:ext cx="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8" name="Freeform 124_2"/>
              <p:cNvSpPr/>
              <p:nvPr/>
            </p:nvSpPr>
            <p:spPr>
              <a:xfrm>
                <a:off x="756720" y="2377440"/>
                <a:ext cx="10440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89" name="Group 188"/>
          <p:cNvGrpSpPr/>
          <p:nvPr/>
        </p:nvGrpSpPr>
        <p:grpSpPr>
          <a:xfrm>
            <a:off x="704160" y="2825280"/>
            <a:ext cx="2116080" cy="219600"/>
            <a:chOff x="704160" y="2825280"/>
            <a:chExt cx="2116080" cy="219600"/>
          </a:xfrm>
        </p:grpSpPr>
        <p:sp>
          <p:nvSpPr>
            <p:cNvPr id="190" name="TextBox 104"/>
            <p:cNvSpPr/>
            <p:nvPr/>
          </p:nvSpPr>
          <p:spPr>
            <a:xfrm>
              <a:off x="1061640" y="282528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91" name="Picture 190"/>
            <p:cNvPicPr/>
            <p:nvPr/>
          </p:nvPicPr>
          <p:blipFill>
            <a:blip r:embed="rId4"/>
            <a:stretch/>
          </p:blipFill>
          <p:spPr>
            <a:xfrm>
              <a:off x="704160" y="283464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2" name="Group 191"/>
          <p:cNvGrpSpPr/>
          <p:nvPr/>
        </p:nvGrpSpPr>
        <p:grpSpPr>
          <a:xfrm>
            <a:off x="740520" y="3327480"/>
            <a:ext cx="2079720" cy="212400"/>
            <a:chOff x="740520" y="3327480"/>
            <a:chExt cx="2079720" cy="212400"/>
          </a:xfrm>
        </p:grpSpPr>
        <p:pic>
          <p:nvPicPr>
            <p:cNvPr id="193" name="Picture 192"/>
            <p:cNvPicPr/>
            <p:nvPr/>
          </p:nvPicPr>
          <p:blipFill>
            <a:blip r:embed="rId5"/>
            <a:stretch/>
          </p:blipFill>
          <p:spPr>
            <a:xfrm>
              <a:off x="740520" y="3337560"/>
              <a:ext cx="146160" cy="20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4" name="TextBox 32"/>
            <p:cNvSpPr/>
            <p:nvPr/>
          </p:nvSpPr>
          <p:spPr>
            <a:xfrm>
              <a:off x="1061640" y="332748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04160" y="3830040"/>
            <a:ext cx="2116080" cy="212400"/>
            <a:chOff x="704160" y="3830040"/>
            <a:chExt cx="2116080" cy="212400"/>
          </a:xfrm>
        </p:grpSpPr>
        <p:sp>
          <p:nvSpPr>
            <p:cNvPr id="196" name="TextBox 51"/>
            <p:cNvSpPr/>
            <p:nvPr/>
          </p:nvSpPr>
          <p:spPr>
            <a:xfrm>
              <a:off x="1061640" y="383004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97" name="Picture 196"/>
            <p:cNvPicPr/>
            <p:nvPr/>
          </p:nvPicPr>
          <p:blipFill>
            <a:blip r:embed="rId6"/>
            <a:stretch/>
          </p:blipFill>
          <p:spPr>
            <a:xfrm>
              <a:off x="704160" y="383148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8" name="Group 197"/>
          <p:cNvGrpSpPr/>
          <p:nvPr/>
        </p:nvGrpSpPr>
        <p:grpSpPr>
          <a:xfrm>
            <a:off x="722520" y="4332600"/>
            <a:ext cx="2097720" cy="212400"/>
            <a:chOff x="722520" y="4332600"/>
            <a:chExt cx="2097720" cy="212400"/>
          </a:xfrm>
        </p:grpSpPr>
        <p:sp>
          <p:nvSpPr>
            <p:cNvPr id="199" name="TextBox 58_2"/>
            <p:cNvSpPr/>
            <p:nvPr/>
          </p:nvSpPr>
          <p:spPr>
            <a:xfrm>
              <a:off x="1061640" y="433260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00" name="Picture 199"/>
            <p:cNvPicPr/>
            <p:nvPr/>
          </p:nvPicPr>
          <p:blipFill>
            <a:blip r:embed="rId7"/>
            <a:stretch/>
          </p:blipFill>
          <p:spPr>
            <a:xfrm>
              <a:off x="722520" y="4348080"/>
              <a:ext cx="182880" cy="1918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"/>
          <p:cNvSpPr/>
          <p:nvPr/>
        </p:nvSpPr>
        <p:spPr>
          <a:xfrm>
            <a:off x="0" y="0"/>
            <a:ext cx="2839680" cy="685548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2" name="Group 3"/>
          <p:cNvGrpSpPr/>
          <p:nvPr/>
        </p:nvGrpSpPr>
        <p:grpSpPr>
          <a:xfrm>
            <a:off x="375840" y="2548080"/>
            <a:ext cx="2463840" cy="764280"/>
            <a:chOff x="375840" y="2548080"/>
            <a:chExt cx="2463840" cy="764280"/>
          </a:xfrm>
        </p:grpSpPr>
        <p:sp>
          <p:nvSpPr>
            <p:cNvPr id="203" name="Rectangle: Top Corners Rounded 4"/>
            <p:cNvSpPr/>
            <p:nvPr/>
          </p:nvSpPr>
          <p:spPr>
            <a:xfrm rot="16200000">
              <a:off x="1359360" y="1702800"/>
              <a:ext cx="496080" cy="24634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Freeform 95"/>
            <p:cNvSpPr/>
            <p:nvPr/>
          </p:nvSpPr>
          <p:spPr>
            <a:xfrm>
              <a:off x="2703960" y="254808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Freeform 95"/>
            <p:cNvSpPr/>
            <p:nvPr/>
          </p:nvSpPr>
          <p:spPr>
            <a:xfrm flipV="1">
              <a:off x="2703960" y="317700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" name="TextBox 7"/>
          <p:cNvSpPr/>
          <p:nvPr/>
        </p:nvSpPr>
        <p:spPr>
          <a:xfrm>
            <a:off x="706320" y="1305360"/>
            <a:ext cx="21103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82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704160" y="2825280"/>
            <a:ext cx="2116080" cy="219600"/>
            <a:chOff x="704160" y="2825280"/>
            <a:chExt cx="2116080" cy="219600"/>
          </a:xfrm>
        </p:grpSpPr>
        <p:sp>
          <p:nvSpPr>
            <p:cNvPr id="208" name="TextBox 10"/>
            <p:cNvSpPr/>
            <p:nvPr/>
          </p:nvSpPr>
          <p:spPr>
            <a:xfrm>
              <a:off x="1061640" y="282528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09" name="Picture 208"/>
            <p:cNvPicPr/>
            <p:nvPr/>
          </p:nvPicPr>
          <p:blipFill>
            <a:blip r:embed="rId2"/>
            <a:stretch/>
          </p:blipFill>
          <p:spPr>
            <a:xfrm>
              <a:off x="704160" y="283464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0" name="Group 209"/>
          <p:cNvGrpSpPr/>
          <p:nvPr/>
        </p:nvGrpSpPr>
        <p:grpSpPr>
          <a:xfrm>
            <a:off x="740520" y="3327480"/>
            <a:ext cx="2079720" cy="212400"/>
            <a:chOff x="740520" y="3327480"/>
            <a:chExt cx="2079720" cy="212400"/>
          </a:xfrm>
        </p:grpSpPr>
        <p:pic>
          <p:nvPicPr>
            <p:cNvPr id="211" name="Picture 210"/>
            <p:cNvPicPr/>
            <p:nvPr/>
          </p:nvPicPr>
          <p:blipFill>
            <a:blip r:embed="rId3"/>
            <a:stretch/>
          </p:blipFill>
          <p:spPr>
            <a:xfrm>
              <a:off x="740520" y="3337560"/>
              <a:ext cx="146160" cy="20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2" name="TextBox 32"/>
            <p:cNvSpPr/>
            <p:nvPr/>
          </p:nvSpPr>
          <p:spPr>
            <a:xfrm>
              <a:off x="1061640" y="332748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213" name="Group 62"/>
          <p:cNvGrpSpPr/>
          <p:nvPr/>
        </p:nvGrpSpPr>
        <p:grpSpPr>
          <a:xfrm>
            <a:off x="716760" y="4835160"/>
            <a:ext cx="2103480" cy="212400"/>
            <a:chOff x="716760" y="4835160"/>
            <a:chExt cx="2103480" cy="212400"/>
          </a:xfrm>
        </p:grpSpPr>
        <p:sp>
          <p:nvSpPr>
            <p:cNvPr id="214" name="TextBox 63"/>
            <p:cNvSpPr/>
            <p:nvPr/>
          </p:nvSpPr>
          <p:spPr>
            <a:xfrm>
              <a:off x="1061640" y="483516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Contact Us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15" name="Group 64"/>
            <p:cNvGrpSpPr/>
            <p:nvPr/>
          </p:nvGrpSpPr>
          <p:grpSpPr>
            <a:xfrm>
              <a:off x="716760" y="4845240"/>
              <a:ext cx="191880" cy="191880"/>
              <a:chOff x="716760" y="4845240"/>
              <a:chExt cx="191880" cy="191880"/>
            </a:xfrm>
          </p:grpSpPr>
          <p:sp>
            <p:nvSpPr>
              <p:cNvPr id="216" name="Freeform 82"/>
              <p:cNvSpPr/>
              <p:nvPr/>
            </p:nvSpPr>
            <p:spPr>
              <a:xfrm>
                <a:off x="716760" y="4845240"/>
                <a:ext cx="19188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Freeform 83"/>
              <p:cNvSpPr/>
              <p:nvPr/>
            </p:nvSpPr>
            <p:spPr>
              <a:xfrm>
                <a:off x="784080" y="4892040"/>
                <a:ext cx="5724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Oval 84"/>
              <p:cNvSpPr/>
              <p:nvPr/>
            </p:nvSpPr>
            <p:spPr>
              <a:xfrm>
                <a:off x="805680" y="4984200"/>
                <a:ext cx="14040" cy="1476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19" name="Group 218"/>
          <p:cNvGrpSpPr/>
          <p:nvPr/>
        </p:nvGrpSpPr>
        <p:grpSpPr>
          <a:xfrm>
            <a:off x="713160" y="1820520"/>
            <a:ext cx="2107080" cy="219960"/>
            <a:chOff x="713160" y="1820520"/>
            <a:chExt cx="2107080" cy="219960"/>
          </a:xfrm>
        </p:grpSpPr>
        <p:sp>
          <p:nvSpPr>
            <p:cNvPr id="220" name="TextBox 2069"/>
            <p:cNvSpPr/>
            <p:nvPr/>
          </p:nvSpPr>
          <p:spPr>
            <a:xfrm>
              <a:off x="1061640" y="182052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21" name="Group 2085_1"/>
            <p:cNvGrpSpPr/>
            <p:nvPr/>
          </p:nvGrpSpPr>
          <p:grpSpPr>
            <a:xfrm>
              <a:off x="713160" y="1829160"/>
              <a:ext cx="212400" cy="211320"/>
              <a:chOff x="713160" y="1829160"/>
              <a:chExt cx="212400" cy="211320"/>
            </a:xfrm>
          </p:grpSpPr>
          <p:sp>
            <p:nvSpPr>
              <p:cNvPr id="222" name="Freeform 46_1"/>
              <p:cNvSpPr/>
              <p:nvPr/>
            </p:nvSpPr>
            <p:spPr>
              <a:xfrm>
                <a:off x="713160" y="1829160"/>
                <a:ext cx="21240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3" name="Freeform 47_1"/>
              <p:cNvSpPr/>
              <p:nvPr/>
            </p:nvSpPr>
            <p:spPr>
              <a:xfrm>
                <a:off x="744480" y="2005560"/>
                <a:ext cx="15012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224" name="Picture 223"/>
          <p:cNvPicPr/>
          <p:nvPr/>
        </p:nvPicPr>
        <p:blipFill>
          <a:blip r:embed="rId4"/>
          <a:stretch/>
        </p:blipFill>
        <p:spPr>
          <a:xfrm>
            <a:off x="2971800" y="360"/>
            <a:ext cx="360" cy="360"/>
          </a:xfrm>
          <a:prstGeom prst="rect">
            <a:avLst/>
          </a:prstGeom>
          <a:ln w="0">
            <a:noFill/>
          </a:ln>
        </p:spPr>
      </p:pic>
      <p:sp>
        <p:nvSpPr>
          <p:cNvPr id="225" name="TextBox 21_0"/>
          <p:cNvSpPr/>
          <p:nvPr/>
        </p:nvSpPr>
        <p:spPr>
          <a:xfrm>
            <a:off x="3540240" y="2571120"/>
            <a:ext cx="4365720" cy="206460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Allow Students to keep track of their class links</a:t>
            </a:r>
            <a:endParaRPr lang="en-US" sz="1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Send out notices filtered by groups</a:t>
            </a:r>
            <a:endParaRPr lang="en-US" sz="1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Allow Class Representatives to manage and send information to students</a:t>
            </a:r>
            <a:endParaRPr lang="en-US" sz="1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Allow sharing of class materials and lecture notes</a:t>
            </a:r>
            <a:endParaRPr lang="en-US" sz="1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Allow students to make personal notes and/or record their progress in individual courses</a:t>
            </a:r>
            <a:endParaRPr lang="en-US" sz="1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Allow access at any time through any platform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6" name="TextBox 23_0"/>
          <p:cNvSpPr/>
          <p:nvPr/>
        </p:nvSpPr>
        <p:spPr>
          <a:xfrm>
            <a:off x="3540240" y="1828800"/>
            <a:ext cx="411228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E011C"/>
                </a:solidFill>
                <a:latin typeface="Calibri"/>
                <a:ea typeface="DejaVu Sans"/>
              </a:rPr>
              <a:t>Client Requirements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703800" y="2322720"/>
            <a:ext cx="2116080" cy="212400"/>
            <a:chOff x="703800" y="2322720"/>
            <a:chExt cx="2116080" cy="212400"/>
          </a:xfrm>
        </p:grpSpPr>
        <p:sp>
          <p:nvSpPr>
            <p:cNvPr id="228" name="TextBox 27_3"/>
            <p:cNvSpPr/>
            <p:nvPr/>
          </p:nvSpPr>
          <p:spPr>
            <a:xfrm>
              <a:off x="1061280" y="232272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29" name="Group 22_0"/>
            <p:cNvGrpSpPr/>
            <p:nvPr/>
          </p:nvGrpSpPr>
          <p:grpSpPr>
            <a:xfrm>
              <a:off x="703800" y="2322720"/>
              <a:ext cx="210240" cy="210240"/>
              <a:chOff x="703800" y="2322720"/>
              <a:chExt cx="210240" cy="210240"/>
            </a:xfrm>
          </p:grpSpPr>
          <p:sp>
            <p:nvSpPr>
              <p:cNvPr id="230" name="Freeform 120_1"/>
              <p:cNvSpPr/>
              <p:nvPr/>
            </p:nvSpPr>
            <p:spPr>
              <a:xfrm>
                <a:off x="703800" y="2322720"/>
                <a:ext cx="21024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1" name="Line 121_1"/>
              <p:cNvSpPr/>
              <p:nvPr/>
            </p:nvSpPr>
            <p:spPr>
              <a:xfrm>
                <a:off x="795960" y="250596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2" name="Line 122_1"/>
              <p:cNvSpPr/>
              <p:nvPr/>
            </p:nvSpPr>
            <p:spPr>
              <a:xfrm>
                <a:off x="795960" y="252432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3" name="Line 123_1"/>
              <p:cNvSpPr/>
              <p:nvPr/>
            </p:nvSpPr>
            <p:spPr>
              <a:xfrm>
                <a:off x="809640" y="2524320"/>
                <a:ext cx="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4" name="Freeform 124_1"/>
              <p:cNvSpPr/>
              <p:nvPr/>
            </p:nvSpPr>
            <p:spPr>
              <a:xfrm>
                <a:off x="756360" y="2377440"/>
                <a:ext cx="10440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35" name="Group 234"/>
          <p:cNvGrpSpPr/>
          <p:nvPr/>
        </p:nvGrpSpPr>
        <p:grpSpPr>
          <a:xfrm>
            <a:off x="704160" y="3830040"/>
            <a:ext cx="2116080" cy="212400"/>
            <a:chOff x="704160" y="3830040"/>
            <a:chExt cx="2116080" cy="212400"/>
          </a:xfrm>
        </p:grpSpPr>
        <p:sp>
          <p:nvSpPr>
            <p:cNvPr id="236" name="TextBox 51"/>
            <p:cNvSpPr/>
            <p:nvPr/>
          </p:nvSpPr>
          <p:spPr>
            <a:xfrm>
              <a:off x="1061640" y="383004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37" name="Picture 236"/>
            <p:cNvPicPr/>
            <p:nvPr/>
          </p:nvPicPr>
          <p:blipFill>
            <a:blip r:embed="rId5"/>
            <a:stretch/>
          </p:blipFill>
          <p:spPr>
            <a:xfrm>
              <a:off x="704160" y="383148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8" name="Group 237"/>
          <p:cNvGrpSpPr/>
          <p:nvPr/>
        </p:nvGrpSpPr>
        <p:grpSpPr>
          <a:xfrm>
            <a:off x="722520" y="4332600"/>
            <a:ext cx="2097720" cy="212400"/>
            <a:chOff x="722520" y="4332600"/>
            <a:chExt cx="2097720" cy="212400"/>
          </a:xfrm>
        </p:grpSpPr>
        <p:sp>
          <p:nvSpPr>
            <p:cNvPr id="239" name="TextBox 58_2"/>
            <p:cNvSpPr/>
            <p:nvPr/>
          </p:nvSpPr>
          <p:spPr>
            <a:xfrm>
              <a:off x="1061640" y="433260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40" name="Picture 239"/>
            <p:cNvPicPr/>
            <p:nvPr/>
          </p:nvPicPr>
          <p:blipFill>
            <a:blip r:embed="rId6"/>
            <a:stretch/>
          </p:blipFill>
          <p:spPr>
            <a:xfrm>
              <a:off x="722520" y="4348080"/>
              <a:ext cx="182880" cy="1918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41" name="Picture 240"/>
          <p:cNvPicPr/>
          <p:nvPr/>
        </p:nvPicPr>
        <p:blipFill>
          <a:blip r:embed="rId7"/>
          <a:stretch/>
        </p:blipFill>
        <p:spPr>
          <a:xfrm>
            <a:off x="7498080" y="1417320"/>
            <a:ext cx="4389120" cy="3840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Oval 4"/>
          <p:cNvSpPr/>
          <p:nvPr/>
        </p:nvSpPr>
        <p:spPr>
          <a:xfrm>
            <a:off x="6598800" y="2453040"/>
            <a:ext cx="1873440" cy="187344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Rectangle 2"/>
          <p:cNvSpPr/>
          <p:nvPr/>
        </p:nvSpPr>
        <p:spPr>
          <a:xfrm>
            <a:off x="0" y="0"/>
            <a:ext cx="2839680" cy="685548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4" name="Group 3"/>
          <p:cNvGrpSpPr/>
          <p:nvPr/>
        </p:nvGrpSpPr>
        <p:grpSpPr>
          <a:xfrm>
            <a:off x="376200" y="3050640"/>
            <a:ext cx="2463480" cy="764280"/>
            <a:chOff x="376200" y="3050640"/>
            <a:chExt cx="2463480" cy="764280"/>
          </a:xfrm>
        </p:grpSpPr>
        <p:sp>
          <p:nvSpPr>
            <p:cNvPr id="245" name="Rectangle: Top Corners Rounded 4"/>
            <p:cNvSpPr/>
            <p:nvPr/>
          </p:nvSpPr>
          <p:spPr>
            <a:xfrm rot="16200000">
              <a:off x="1359720" y="2205360"/>
              <a:ext cx="496080" cy="24634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Freeform 95"/>
            <p:cNvSpPr/>
            <p:nvPr/>
          </p:nvSpPr>
          <p:spPr>
            <a:xfrm>
              <a:off x="2703960" y="305064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Freeform 95"/>
            <p:cNvSpPr/>
            <p:nvPr/>
          </p:nvSpPr>
          <p:spPr>
            <a:xfrm flipV="1">
              <a:off x="2703960" y="367956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8" name="TextBox 7"/>
          <p:cNvSpPr/>
          <p:nvPr/>
        </p:nvSpPr>
        <p:spPr>
          <a:xfrm>
            <a:off x="706320" y="1305360"/>
            <a:ext cx="21103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82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9" name="TextBox 276"/>
          <p:cNvSpPr/>
          <p:nvPr/>
        </p:nvSpPr>
        <p:spPr>
          <a:xfrm>
            <a:off x="7015320" y="3056760"/>
            <a:ext cx="1055880" cy="66960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Calibri"/>
                <a:ea typeface="DejaVu Sans"/>
              </a:rPr>
              <a:t>Overall Features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250" name="Group 249"/>
          <p:cNvGrpSpPr/>
          <p:nvPr/>
        </p:nvGrpSpPr>
        <p:grpSpPr>
          <a:xfrm>
            <a:off x="713160" y="1820520"/>
            <a:ext cx="2107080" cy="219960"/>
            <a:chOff x="713160" y="1820520"/>
            <a:chExt cx="2107080" cy="219960"/>
          </a:xfrm>
        </p:grpSpPr>
        <p:sp>
          <p:nvSpPr>
            <p:cNvPr id="251" name="TextBox 2069"/>
            <p:cNvSpPr/>
            <p:nvPr/>
          </p:nvSpPr>
          <p:spPr>
            <a:xfrm>
              <a:off x="1061640" y="182052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52" name="Group 2085_1"/>
            <p:cNvGrpSpPr/>
            <p:nvPr/>
          </p:nvGrpSpPr>
          <p:grpSpPr>
            <a:xfrm>
              <a:off x="713160" y="1829160"/>
              <a:ext cx="212400" cy="211320"/>
              <a:chOff x="713160" y="1829160"/>
              <a:chExt cx="212400" cy="211320"/>
            </a:xfrm>
          </p:grpSpPr>
          <p:sp>
            <p:nvSpPr>
              <p:cNvPr id="253" name="Freeform 46_1"/>
              <p:cNvSpPr/>
              <p:nvPr/>
            </p:nvSpPr>
            <p:spPr>
              <a:xfrm>
                <a:off x="713160" y="1829160"/>
                <a:ext cx="21240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4" name="Freeform 47_1"/>
              <p:cNvSpPr/>
              <p:nvPr/>
            </p:nvSpPr>
            <p:spPr>
              <a:xfrm>
                <a:off x="744480" y="2005560"/>
                <a:ext cx="15012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55" name="Group 62_0"/>
          <p:cNvGrpSpPr/>
          <p:nvPr/>
        </p:nvGrpSpPr>
        <p:grpSpPr>
          <a:xfrm>
            <a:off x="716760" y="4835160"/>
            <a:ext cx="2103480" cy="212400"/>
            <a:chOff x="716760" y="4835160"/>
            <a:chExt cx="2103480" cy="212400"/>
          </a:xfrm>
        </p:grpSpPr>
        <p:sp>
          <p:nvSpPr>
            <p:cNvPr id="256" name="TextBox 63_0"/>
            <p:cNvSpPr/>
            <p:nvPr/>
          </p:nvSpPr>
          <p:spPr>
            <a:xfrm>
              <a:off x="1061640" y="483516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Contact Us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57" name="Group 64_0"/>
            <p:cNvGrpSpPr/>
            <p:nvPr/>
          </p:nvGrpSpPr>
          <p:grpSpPr>
            <a:xfrm>
              <a:off x="716760" y="4845240"/>
              <a:ext cx="191880" cy="191880"/>
              <a:chOff x="716760" y="4845240"/>
              <a:chExt cx="191880" cy="191880"/>
            </a:xfrm>
          </p:grpSpPr>
          <p:sp>
            <p:nvSpPr>
              <p:cNvPr id="258" name="Freeform 82_0"/>
              <p:cNvSpPr/>
              <p:nvPr/>
            </p:nvSpPr>
            <p:spPr>
              <a:xfrm>
                <a:off x="716760" y="4845240"/>
                <a:ext cx="19188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9" name="Freeform 83_0"/>
              <p:cNvSpPr/>
              <p:nvPr/>
            </p:nvSpPr>
            <p:spPr>
              <a:xfrm>
                <a:off x="784080" y="4892040"/>
                <a:ext cx="5724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0" name="Oval 84_0"/>
              <p:cNvSpPr/>
              <p:nvPr/>
            </p:nvSpPr>
            <p:spPr>
              <a:xfrm>
                <a:off x="805680" y="4984200"/>
                <a:ext cx="14040" cy="1476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61" name="Oval 5"/>
          <p:cNvSpPr/>
          <p:nvPr/>
        </p:nvSpPr>
        <p:spPr>
          <a:xfrm>
            <a:off x="6288480" y="2142720"/>
            <a:ext cx="2494440" cy="2494440"/>
          </a:xfrm>
          <a:prstGeom prst="ellipse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Oval 14"/>
          <p:cNvSpPr/>
          <p:nvPr/>
        </p:nvSpPr>
        <p:spPr>
          <a:xfrm>
            <a:off x="5639400" y="1472040"/>
            <a:ext cx="957600" cy="95760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Oval 15"/>
          <p:cNvSpPr/>
          <p:nvPr/>
        </p:nvSpPr>
        <p:spPr>
          <a:xfrm>
            <a:off x="8525880" y="4325760"/>
            <a:ext cx="957600" cy="95760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Straight Connector 17"/>
          <p:cNvSpPr/>
          <p:nvPr/>
        </p:nvSpPr>
        <p:spPr>
          <a:xfrm>
            <a:off x="8450280" y="4253040"/>
            <a:ext cx="215640" cy="2131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Straight Connector 24"/>
          <p:cNvSpPr/>
          <p:nvPr/>
        </p:nvSpPr>
        <p:spPr>
          <a:xfrm>
            <a:off x="6450480" y="2277720"/>
            <a:ext cx="217080" cy="2142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Arc 29"/>
          <p:cNvSpPr/>
          <p:nvPr/>
        </p:nvSpPr>
        <p:spPr>
          <a:xfrm>
            <a:off x="5718600" y="1537560"/>
            <a:ext cx="3634200" cy="3634560"/>
          </a:xfrm>
          <a:prstGeom prst="arc">
            <a:avLst>
              <a:gd name="adj1" fmla="val 8719574"/>
              <a:gd name="adj2" fmla="val 12700801"/>
            </a:avLst>
          </a:prstGeom>
          <a:noFill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Arc 30"/>
          <p:cNvSpPr/>
          <p:nvPr/>
        </p:nvSpPr>
        <p:spPr>
          <a:xfrm flipH="1">
            <a:off x="5716440" y="1537560"/>
            <a:ext cx="3634200" cy="3634560"/>
          </a:xfrm>
          <a:prstGeom prst="arc">
            <a:avLst>
              <a:gd name="adj1" fmla="val 8810207"/>
              <a:gd name="adj2" fmla="val 12700801"/>
            </a:avLst>
          </a:prstGeom>
          <a:noFill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Oval 33"/>
          <p:cNvSpPr/>
          <p:nvPr/>
        </p:nvSpPr>
        <p:spPr>
          <a:xfrm>
            <a:off x="5001480" y="4372920"/>
            <a:ext cx="772560" cy="77256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Oval 34"/>
          <p:cNvSpPr/>
          <p:nvPr/>
        </p:nvSpPr>
        <p:spPr>
          <a:xfrm>
            <a:off x="4583880" y="3347640"/>
            <a:ext cx="772560" cy="77256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Oval 35"/>
          <p:cNvSpPr/>
          <p:nvPr/>
        </p:nvSpPr>
        <p:spPr>
          <a:xfrm>
            <a:off x="4688280" y="2274480"/>
            <a:ext cx="772560" cy="77256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Oval 39"/>
          <p:cNvSpPr/>
          <p:nvPr/>
        </p:nvSpPr>
        <p:spPr>
          <a:xfrm>
            <a:off x="9705240" y="2636280"/>
            <a:ext cx="772560" cy="77256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Oval 40"/>
          <p:cNvSpPr/>
          <p:nvPr/>
        </p:nvSpPr>
        <p:spPr>
          <a:xfrm>
            <a:off x="9302400" y="1576080"/>
            <a:ext cx="772560" cy="77256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Straight Connector 41"/>
          <p:cNvSpPr/>
          <p:nvPr/>
        </p:nvSpPr>
        <p:spPr>
          <a:xfrm flipV="1">
            <a:off x="5751720" y="4389840"/>
            <a:ext cx="294120" cy="21384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Straight Connector 45"/>
          <p:cNvSpPr/>
          <p:nvPr/>
        </p:nvSpPr>
        <p:spPr>
          <a:xfrm flipV="1">
            <a:off x="5352840" y="3564000"/>
            <a:ext cx="374760" cy="709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Straight Connector 49"/>
          <p:cNvSpPr/>
          <p:nvPr/>
        </p:nvSpPr>
        <p:spPr>
          <a:xfrm>
            <a:off x="5451480" y="2764440"/>
            <a:ext cx="323640" cy="1011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Oval 52"/>
          <p:cNvSpPr/>
          <p:nvPr/>
        </p:nvSpPr>
        <p:spPr>
          <a:xfrm>
            <a:off x="4807080" y="2393640"/>
            <a:ext cx="534960" cy="53460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Straight Connector 53"/>
          <p:cNvSpPr/>
          <p:nvPr/>
        </p:nvSpPr>
        <p:spPr>
          <a:xfrm flipV="1">
            <a:off x="9074520" y="2187000"/>
            <a:ext cx="294120" cy="21384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Oval 54"/>
          <p:cNvSpPr/>
          <p:nvPr/>
        </p:nvSpPr>
        <p:spPr>
          <a:xfrm>
            <a:off x="4702680" y="3466440"/>
            <a:ext cx="534600" cy="53496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Oval 55"/>
          <p:cNvSpPr/>
          <p:nvPr/>
        </p:nvSpPr>
        <p:spPr>
          <a:xfrm>
            <a:off x="5120640" y="4492080"/>
            <a:ext cx="534600" cy="53460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Straight Connector 57"/>
          <p:cNvSpPr/>
          <p:nvPr/>
        </p:nvSpPr>
        <p:spPr>
          <a:xfrm flipV="1">
            <a:off x="9351000" y="3165120"/>
            <a:ext cx="375120" cy="7128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Oval 60"/>
          <p:cNvSpPr/>
          <p:nvPr/>
        </p:nvSpPr>
        <p:spPr>
          <a:xfrm>
            <a:off x="9421560" y="1695240"/>
            <a:ext cx="534600" cy="53460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Oval 61"/>
          <p:cNvSpPr/>
          <p:nvPr/>
        </p:nvSpPr>
        <p:spPr>
          <a:xfrm>
            <a:off x="9823680" y="2755080"/>
            <a:ext cx="534600" cy="53496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6" name="Group 63"/>
          <p:cNvGrpSpPr/>
          <p:nvPr/>
        </p:nvGrpSpPr>
        <p:grpSpPr>
          <a:xfrm>
            <a:off x="8787960" y="4587840"/>
            <a:ext cx="433080" cy="433440"/>
            <a:chOff x="8787960" y="4587840"/>
            <a:chExt cx="433080" cy="433440"/>
          </a:xfrm>
        </p:grpSpPr>
        <p:sp>
          <p:nvSpPr>
            <p:cNvPr id="287" name="Oval 64"/>
            <p:cNvSpPr/>
            <p:nvPr/>
          </p:nvSpPr>
          <p:spPr>
            <a:xfrm>
              <a:off x="8881560" y="4815360"/>
              <a:ext cx="111960" cy="11232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Oval 65"/>
            <p:cNvSpPr/>
            <p:nvPr/>
          </p:nvSpPr>
          <p:spPr>
            <a:xfrm>
              <a:off x="9109080" y="4643640"/>
              <a:ext cx="54360" cy="5616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Freeform 66_2"/>
            <p:cNvSpPr/>
            <p:nvPr/>
          </p:nvSpPr>
          <p:spPr>
            <a:xfrm>
              <a:off x="8787960" y="4719600"/>
              <a:ext cx="301680" cy="301680"/>
            </a:xfrm>
            <a:custGeom>
              <a:avLst/>
              <a:gdLst/>
              <a:ahLst/>
              <a:cxnLst/>
              <a:rect l="l" t="t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Freeform 67"/>
            <p:cNvSpPr/>
            <p:nvPr/>
          </p:nvSpPr>
          <p:spPr>
            <a:xfrm>
              <a:off x="9053280" y="4587840"/>
              <a:ext cx="167760" cy="167760"/>
            </a:xfrm>
            <a:custGeom>
              <a:avLst/>
              <a:gdLst/>
              <a:ahLst/>
              <a:cxnLst/>
              <a:rect l="l" t="t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1" name="Group 68"/>
          <p:cNvGrpSpPr/>
          <p:nvPr/>
        </p:nvGrpSpPr>
        <p:grpSpPr>
          <a:xfrm>
            <a:off x="5875560" y="1814040"/>
            <a:ext cx="485640" cy="273240"/>
            <a:chOff x="5875560" y="1814040"/>
            <a:chExt cx="485640" cy="273240"/>
          </a:xfrm>
        </p:grpSpPr>
        <p:sp>
          <p:nvSpPr>
            <p:cNvPr id="292" name="Oval 146"/>
            <p:cNvSpPr/>
            <p:nvPr/>
          </p:nvSpPr>
          <p:spPr>
            <a:xfrm>
              <a:off x="5875560" y="1814040"/>
              <a:ext cx="485640" cy="273240"/>
            </a:xfrm>
            <a:prstGeom prst="ellipse">
              <a:avLst/>
            </a:prstGeom>
            <a:noFill/>
            <a:ln w="158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Oval 147"/>
            <p:cNvSpPr/>
            <p:nvPr/>
          </p:nvSpPr>
          <p:spPr>
            <a:xfrm>
              <a:off x="6034320" y="1865520"/>
              <a:ext cx="168120" cy="168120"/>
            </a:xfrm>
            <a:prstGeom prst="ellipse">
              <a:avLst/>
            </a:prstGeom>
            <a:noFill/>
            <a:ln w="158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Freeform 148"/>
            <p:cNvSpPr/>
            <p:nvPr/>
          </p:nvSpPr>
          <p:spPr>
            <a:xfrm>
              <a:off x="6076800" y="1908000"/>
              <a:ext cx="83160" cy="83520"/>
            </a:xfrm>
            <a:custGeom>
              <a:avLst/>
              <a:gdLst/>
              <a:ahLst/>
              <a:cxnLst/>
              <a:rect l="l" t="t" r="r" b="b"/>
              <a:pathLst>
                <a:path w="16" h="16">
                  <a:moveTo>
                    <a:pt x="8" y="0"/>
                  </a:move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5" name="Group 72_0"/>
          <p:cNvGrpSpPr/>
          <p:nvPr/>
        </p:nvGrpSpPr>
        <p:grpSpPr>
          <a:xfrm>
            <a:off x="4968360" y="2554920"/>
            <a:ext cx="213840" cy="213840"/>
            <a:chOff x="4968360" y="2554920"/>
            <a:chExt cx="213840" cy="213840"/>
          </a:xfrm>
        </p:grpSpPr>
        <p:sp>
          <p:nvSpPr>
            <p:cNvPr id="296" name="Oval 183"/>
            <p:cNvSpPr/>
            <p:nvPr/>
          </p:nvSpPr>
          <p:spPr>
            <a:xfrm>
              <a:off x="4968360" y="2554920"/>
              <a:ext cx="146520" cy="147600"/>
            </a:xfrm>
            <a:prstGeom prst="ellipse">
              <a:avLst/>
            </a:prstGeom>
            <a:noFill/>
            <a:ln w="14288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Line 184"/>
            <p:cNvSpPr/>
            <p:nvPr/>
          </p:nvSpPr>
          <p:spPr>
            <a:xfrm>
              <a:off x="5096160" y="2683080"/>
              <a:ext cx="86040" cy="8568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8" name="Group 75"/>
          <p:cNvGrpSpPr/>
          <p:nvPr/>
        </p:nvGrpSpPr>
        <p:grpSpPr>
          <a:xfrm>
            <a:off x="4892040" y="3627360"/>
            <a:ext cx="157680" cy="214200"/>
            <a:chOff x="4892040" y="3627360"/>
            <a:chExt cx="157680" cy="214200"/>
          </a:xfrm>
        </p:grpSpPr>
        <p:sp>
          <p:nvSpPr>
            <p:cNvPr id="299" name="Freeform 52_2"/>
            <p:cNvSpPr/>
            <p:nvPr/>
          </p:nvSpPr>
          <p:spPr>
            <a:xfrm>
              <a:off x="4910400" y="3627720"/>
              <a:ext cx="119160" cy="105120"/>
            </a:xfrm>
            <a:custGeom>
              <a:avLst/>
              <a:gdLst/>
              <a:ahLst/>
              <a:cxnLst/>
              <a:rect l="l" t="t" r="r" b="b"/>
              <a:pathLst>
                <a:path w="52" h="46">
                  <a:moveTo>
                    <a:pt x="52" y="20"/>
                  </a:moveTo>
                  <a:cubicBezTo>
                    <a:pt x="52" y="34"/>
                    <a:pt x="40" y="46"/>
                    <a:pt x="26" y="46"/>
                  </a:cubicBezTo>
                  <a:cubicBezTo>
                    <a:pt x="12" y="46"/>
                    <a:pt x="0" y="34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20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Freeform 53_2"/>
            <p:cNvSpPr/>
            <p:nvPr/>
          </p:nvSpPr>
          <p:spPr>
            <a:xfrm>
              <a:off x="4910400" y="3734640"/>
              <a:ext cx="119160" cy="105120"/>
            </a:xfrm>
            <a:custGeom>
              <a:avLst/>
              <a:gdLst/>
              <a:ahLst/>
              <a:cxnLst/>
              <a:rect l="l" t="t" r="r" b="b"/>
              <a:pathLst>
                <a:path w="52" h="46">
                  <a:moveTo>
                    <a:pt x="52" y="26"/>
                  </a:moveTo>
                  <a:cubicBezTo>
                    <a:pt x="52" y="12"/>
                    <a:pt x="40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2" y="46"/>
                    <a:pt x="52" y="46"/>
                    <a:pt x="52" y="46"/>
                  </a:cubicBezTo>
                  <a:lnTo>
                    <a:pt x="52" y="26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Line 54"/>
            <p:cNvSpPr/>
            <p:nvPr/>
          </p:nvSpPr>
          <p:spPr>
            <a:xfrm>
              <a:off x="4892040" y="3627360"/>
              <a:ext cx="157680" cy="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Line 55"/>
            <p:cNvSpPr/>
            <p:nvPr/>
          </p:nvSpPr>
          <p:spPr>
            <a:xfrm>
              <a:off x="4892040" y="3841560"/>
              <a:ext cx="157680" cy="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Freeform 56_2"/>
            <p:cNvSpPr/>
            <p:nvPr/>
          </p:nvSpPr>
          <p:spPr>
            <a:xfrm>
              <a:off x="4910400" y="3776760"/>
              <a:ext cx="119160" cy="25920"/>
            </a:xfrm>
            <a:custGeom>
              <a:avLst/>
              <a:gdLst/>
              <a:ahLst/>
              <a:cxnLst/>
              <a:rect l="l" t="t" r="r" b="b"/>
              <a:pathLst>
                <a:path w="123" h="28">
                  <a:moveTo>
                    <a:pt x="0" y="28"/>
                  </a:moveTo>
                  <a:lnTo>
                    <a:pt x="33" y="28"/>
                  </a:lnTo>
                  <a:lnTo>
                    <a:pt x="62" y="0"/>
                  </a:lnTo>
                  <a:lnTo>
                    <a:pt x="90" y="28"/>
                  </a:lnTo>
                  <a:lnTo>
                    <a:pt x="123" y="28"/>
                  </a:ln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Line 57"/>
            <p:cNvSpPr/>
            <p:nvPr/>
          </p:nvSpPr>
          <p:spPr>
            <a:xfrm>
              <a:off x="4925520" y="3710880"/>
              <a:ext cx="91800" cy="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5" name="Group 82"/>
          <p:cNvGrpSpPr/>
          <p:nvPr/>
        </p:nvGrpSpPr>
        <p:grpSpPr>
          <a:xfrm>
            <a:off x="5264280" y="4636080"/>
            <a:ext cx="248400" cy="248040"/>
            <a:chOff x="5264280" y="4636080"/>
            <a:chExt cx="248400" cy="248040"/>
          </a:xfrm>
        </p:grpSpPr>
        <p:sp>
          <p:nvSpPr>
            <p:cNvPr id="306" name="Oval 287"/>
            <p:cNvSpPr/>
            <p:nvPr/>
          </p:nvSpPr>
          <p:spPr>
            <a:xfrm>
              <a:off x="5287320" y="4658400"/>
              <a:ext cx="201240" cy="201240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Line 288"/>
            <p:cNvSpPr/>
            <p:nvPr/>
          </p:nvSpPr>
          <p:spPr>
            <a:xfrm>
              <a:off x="5388120" y="4636080"/>
              <a:ext cx="0" cy="5328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Line 289"/>
            <p:cNvSpPr/>
            <p:nvPr/>
          </p:nvSpPr>
          <p:spPr>
            <a:xfrm>
              <a:off x="5264280" y="4760640"/>
              <a:ext cx="53640" cy="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Line 290"/>
            <p:cNvSpPr/>
            <p:nvPr/>
          </p:nvSpPr>
          <p:spPr>
            <a:xfrm flipV="1">
              <a:off x="5388120" y="4830480"/>
              <a:ext cx="0" cy="5364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Line 291"/>
            <p:cNvSpPr/>
            <p:nvPr/>
          </p:nvSpPr>
          <p:spPr>
            <a:xfrm flipH="1">
              <a:off x="5459400" y="4760640"/>
              <a:ext cx="53280" cy="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Oval 292"/>
            <p:cNvSpPr/>
            <p:nvPr/>
          </p:nvSpPr>
          <p:spPr>
            <a:xfrm>
              <a:off x="5366880" y="4715640"/>
              <a:ext cx="42120" cy="43560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Freeform 293"/>
            <p:cNvSpPr/>
            <p:nvPr/>
          </p:nvSpPr>
          <p:spPr>
            <a:xfrm>
              <a:off x="5344200" y="4760640"/>
              <a:ext cx="87120" cy="42120"/>
            </a:xfrm>
            <a:custGeom>
              <a:avLst/>
              <a:gdLst/>
              <a:ahLst/>
              <a:cxnLst/>
              <a:rect l="l" t="t" r="r" b="b"/>
              <a:pathLst>
                <a:path w="32" h="16">
                  <a:moveTo>
                    <a:pt x="3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3" name="Group 90"/>
          <p:cNvGrpSpPr/>
          <p:nvPr/>
        </p:nvGrpSpPr>
        <p:grpSpPr>
          <a:xfrm>
            <a:off x="9985680" y="2916360"/>
            <a:ext cx="211320" cy="212040"/>
            <a:chOff x="9985680" y="2916360"/>
            <a:chExt cx="211320" cy="212040"/>
          </a:xfrm>
        </p:grpSpPr>
        <p:sp>
          <p:nvSpPr>
            <p:cNvPr id="314" name="Freeform 115"/>
            <p:cNvSpPr/>
            <p:nvPr/>
          </p:nvSpPr>
          <p:spPr>
            <a:xfrm>
              <a:off x="9985680" y="2916360"/>
              <a:ext cx="211320" cy="212040"/>
            </a:xfrm>
            <a:custGeom>
              <a:avLst/>
              <a:gdLst/>
              <a:ahLst/>
              <a:cxnLst/>
              <a:rect l="l" t="t" r="r" b="b"/>
              <a:pathLst>
                <a:path w="92" h="92">
                  <a:moveTo>
                    <a:pt x="64" y="17"/>
                  </a:move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1" y="77"/>
                    <a:pt x="37" y="78"/>
                    <a:pt x="40" y="79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5" y="78"/>
                    <a:pt x="61" y="77"/>
                    <a:pt x="64" y="75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38"/>
                    <a:pt x="78" y="35"/>
                    <a:pt x="77" y="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Freeform 116"/>
            <p:cNvSpPr/>
            <p:nvPr/>
          </p:nvSpPr>
          <p:spPr>
            <a:xfrm>
              <a:off x="10052640" y="2916360"/>
              <a:ext cx="144360" cy="128880"/>
            </a:xfrm>
            <a:custGeom>
              <a:avLst/>
              <a:gdLst/>
              <a:ahLst/>
              <a:cxnLst/>
              <a:rect l="l" t="t" r="r" b="b"/>
              <a:pathLst>
                <a:path w="149" h="133">
                  <a:moveTo>
                    <a:pt x="149" y="0"/>
                  </a:moveTo>
                  <a:lnTo>
                    <a:pt x="43" y="133"/>
                  </a:lnTo>
                  <a:lnTo>
                    <a:pt x="0" y="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6" name="Group 93"/>
          <p:cNvGrpSpPr/>
          <p:nvPr/>
        </p:nvGrpSpPr>
        <p:grpSpPr>
          <a:xfrm>
            <a:off x="9572040" y="1845720"/>
            <a:ext cx="233280" cy="235080"/>
            <a:chOff x="9572040" y="1845720"/>
            <a:chExt cx="233280" cy="235080"/>
          </a:xfrm>
        </p:grpSpPr>
        <p:sp>
          <p:nvSpPr>
            <p:cNvPr id="317" name="Freeform 120"/>
            <p:cNvSpPr/>
            <p:nvPr/>
          </p:nvSpPr>
          <p:spPr>
            <a:xfrm>
              <a:off x="9572040" y="1845720"/>
              <a:ext cx="233280" cy="212760"/>
            </a:xfrm>
            <a:custGeom>
              <a:avLst/>
              <a:gdLst/>
              <a:ahLst/>
              <a:cxnLst/>
              <a:rect l="l" t="t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Line 121"/>
            <p:cNvSpPr/>
            <p:nvPr/>
          </p:nvSpPr>
          <p:spPr>
            <a:xfrm>
              <a:off x="9673920" y="2050560"/>
              <a:ext cx="30240" cy="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Line 122"/>
            <p:cNvSpPr/>
            <p:nvPr/>
          </p:nvSpPr>
          <p:spPr>
            <a:xfrm>
              <a:off x="9673920" y="2071080"/>
              <a:ext cx="30240" cy="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Line 123"/>
            <p:cNvSpPr/>
            <p:nvPr/>
          </p:nvSpPr>
          <p:spPr>
            <a:xfrm>
              <a:off x="9689040" y="2071080"/>
              <a:ext cx="0" cy="972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Freeform 124"/>
            <p:cNvSpPr/>
            <p:nvPr/>
          </p:nvSpPr>
          <p:spPr>
            <a:xfrm>
              <a:off x="9630360" y="1907280"/>
              <a:ext cx="115920" cy="121320"/>
            </a:xfrm>
            <a:custGeom>
              <a:avLst/>
              <a:gdLst/>
              <a:ahLst/>
              <a:cxnLst/>
              <a:rect l="l" t="t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2" name="Group 99"/>
          <p:cNvGrpSpPr/>
          <p:nvPr/>
        </p:nvGrpSpPr>
        <p:grpSpPr>
          <a:xfrm>
            <a:off x="9858960" y="3957120"/>
            <a:ext cx="234720" cy="235080"/>
            <a:chOff x="9858960" y="3957120"/>
            <a:chExt cx="234720" cy="235080"/>
          </a:xfrm>
        </p:grpSpPr>
        <p:sp>
          <p:nvSpPr>
            <p:cNvPr id="323" name="Oval 100"/>
            <p:cNvSpPr/>
            <p:nvPr/>
          </p:nvSpPr>
          <p:spPr>
            <a:xfrm>
              <a:off x="9858960" y="3957120"/>
              <a:ext cx="202320" cy="20340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Line 126"/>
            <p:cNvSpPr/>
            <p:nvPr/>
          </p:nvSpPr>
          <p:spPr>
            <a:xfrm>
              <a:off x="10032120" y="4130640"/>
              <a:ext cx="61560" cy="6156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Freeform 127"/>
            <p:cNvSpPr/>
            <p:nvPr/>
          </p:nvSpPr>
          <p:spPr>
            <a:xfrm>
              <a:off x="9894600" y="3992760"/>
              <a:ext cx="131040" cy="132120"/>
            </a:xfrm>
            <a:custGeom>
              <a:avLst/>
              <a:gdLst/>
              <a:ahLst/>
              <a:cxnLst/>
              <a:rect l="l" t="t" r="r" b="b"/>
              <a:pathLst>
                <a:path w="52" h="52">
                  <a:moveTo>
                    <a:pt x="46" y="44"/>
                  </a:moveTo>
                  <a:cubicBezTo>
                    <a:pt x="52" y="34"/>
                    <a:pt x="52" y="34"/>
                    <a:pt x="52" y="34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28"/>
                    <a:pt x="46" y="25"/>
                    <a:pt x="46" y="2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9"/>
                    <a:pt x="34" y="8"/>
                    <a:pt x="32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6" y="8"/>
                    <a:pt x="15" y="9"/>
                    <a:pt x="13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7"/>
                    <a:pt x="6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3"/>
                    <a:pt x="16" y="44"/>
                    <a:pt x="20" y="45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4"/>
                    <a:pt x="38" y="43"/>
                    <a:pt x="40" y="41"/>
                  </a:cubicBezTo>
                  <a:lnTo>
                    <a:pt x="46" y="4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Oval 103"/>
            <p:cNvSpPr/>
            <p:nvPr/>
          </p:nvSpPr>
          <p:spPr>
            <a:xfrm>
              <a:off x="9940680" y="4038840"/>
              <a:ext cx="39240" cy="392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7" name="Rectangle 104"/>
          <p:cNvSpPr/>
          <p:nvPr/>
        </p:nvSpPr>
        <p:spPr>
          <a:xfrm>
            <a:off x="3268800" y="4633920"/>
            <a:ext cx="1586880" cy="36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Role Based User Access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28" name="Rectangle 105"/>
          <p:cNvSpPr/>
          <p:nvPr/>
        </p:nvSpPr>
        <p:spPr>
          <a:xfrm>
            <a:off x="3268800" y="3458520"/>
            <a:ext cx="1163520" cy="5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Class Test and Exam dates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29" name="Rectangle 106"/>
          <p:cNvSpPr/>
          <p:nvPr/>
        </p:nvSpPr>
        <p:spPr>
          <a:xfrm>
            <a:off x="3268800" y="2385720"/>
            <a:ext cx="1287360" cy="5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To-do List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1" name="Rectangle 109"/>
          <p:cNvSpPr/>
          <p:nvPr/>
        </p:nvSpPr>
        <p:spPr>
          <a:xfrm>
            <a:off x="10641240" y="2747520"/>
            <a:ext cx="1161360" cy="5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Individual Class Schedule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2" name="Rectangle 110"/>
          <p:cNvSpPr/>
          <p:nvPr/>
        </p:nvSpPr>
        <p:spPr>
          <a:xfrm>
            <a:off x="10226160" y="1687320"/>
            <a:ext cx="1576440" cy="5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Personal lecture Evaluation Sheet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3" name="Rectangle 106_0"/>
          <p:cNvSpPr/>
          <p:nvPr/>
        </p:nvSpPr>
        <p:spPr>
          <a:xfrm>
            <a:off x="4197600" y="1371600"/>
            <a:ext cx="1287360" cy="5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Notices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334" name="Group 333"/>
          <p:cNvGrpSpPr/>
          <p:nvPr/>
        </p:nvGrpSpPr>
        <p:grpSpPr>
          <a:xfrm>
            <a:off x="703800" y="2322720"/>
            <a:ext cx="2116080" cy="212400"/>
            <a:chOff x="703800" y="2322720"/>
            <a:chExt cx="2116080" cy="212400"/>
          </a:xfrm>
        </p:grpSpPr>
        <p:sp>
          <p:nvSpPr>
            <p:cNvPr id="335" name="TextBox 27_3"/>
            <p:cNvSpPr/>
            <p:nvPr/>
          </p:nvSpPr>
          <p:spPr>
            <a:xfrm>
              <a:off x="1061280" y="232272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336" name="Group 22_0"/>
            <p:cNvGrpSpPr/>
            <p:nvPr/>
          </p:nvGrpSpPr>
          <p:grpSpPr>
            <a:xfrm>
              <a:off x="703800" y="2322720"/>
              <a:ext cx="210240" cy="210240"/>
              <a:chOff x="703800" y="2322720"/>
              <a:chExt cx="210240" cy="210240"/>
            </a:xfrm>
          </p:grpSpPr>
          <p:sp>
            <p:nvSpPr>
              <p:cNvPr id="337" name="Freeform 120_1"/>
              <p:cNvSpPr/>
              <p:nvPr/>
            </p:nvSpPr>
            <p:spPr>
              <a:xfrm>
                <a:off x="703800" y="2322720"/>
                <a:ext cx="21024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8" name="Line 121_1"/>
              <p:cNvSpPr/>
              <p:nvPr/>
            </p:nvSpPr>
            <p:spPr>
              <a:xfrm>
                <a:off x="795960" y="250596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9" name="Line 122_1"/>
              <p:cNvSpPr/>
              <p:nvPr/>
            </p:nvSpPr>
            <p:spPr>
              <a:xfrm>
                <a:off x="795960" y="252432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0" name="Line 123_1"/>
              <p:cNvSpPr/>
              <p:nvPr/>
            </p:nvSpPr>
            <p:spPr>
              <a:xfrm>
                <a:off x="809640" y="2524320"/>
                <a:ext cx="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1" name="Freeform 124_1"/>
              <p:cNvSpPr/>
              <p:nvPr/>
            </p:nvSpPr>
            <p:spPr>
              <a:xfrm>
                <a:off x="756360" y="2377440"/>
                <a:ext cx="10440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42" name="Group 341"/>
          <p:cNvGrpSpPr/>
          <p:nvPr/>
        </p:nvGrpSpPr>
        <p:grpSpPr>
          <a:xfrm>
            <a:off x="704160" y="2825280"/>
            <a:ext cx="2116080" cy="219600"/>
            <a:chOff x="704160" y="2825280"/>
            <a:chExt cx="2116080" cy="219600"/>
          </a:xfrm>
        </p:grpSpPr>
        <p:sp>
          <p:nvSpPr>
            <p:cNvPr id="343" name="TextBox 104"/>
            <p:cNvSpPr/>
            <p:nvPr/>
          </p:nvSpPr>
          <p:spPr>
            <a:xfrm>
              <a:off x="1061640" y="282528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44" name="Picture 343"/>
            <p:cNvPicPr/>
            <p:nvPr/>
          </p:nvPicPr>
          <p:blipFill>
            <a:blip r:embed="rId3"/>
            <a:stretch/>
          </p:blipFill>
          <p:spPr>
            <a:xfrm>
              <a:off x="704160" y="283464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45" name="Group 344"/>
          <p:cNvGrpSpPr/>
          <p:nvPr/>
        </p:nvGrpSpPr>
        <p:grpSpPr>
          <a:xfrm>
            <a:off x="740520" y="3327480"/>
            <a:ext cx="2079720" cy="212400"/>
            <a:chOff x="740520" y="3327480"/>
            <a:chExt cx="2079720" cy="212400"/>
          </a:xfrm>
        </p:grpSpPr>
        <p:sp>
          <p:nvSpPr>
            <p:cNvPr id="346" name="TextBox 32"/>
            <p:cNvSpPr/>
            <p:nvPr/>
          </p:nvSpPr>
          <p:spPr>
            <a:xfrm>
              <a:off x="1061640" y="332748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47" name="Picture 346"/>
            <p:cNvPicPr/>
            <p:nvPr/>
          </p:nvPicPr>
          <p:blipFill>
            <a:blip r:embed="rId4"/>
            <a:stretch/>
          </p:blipFill>
          <p:spPr>
            <a:xfrm>
              <a:off x="740520" y="3337560"/>
              <a:ext cx="146160" cy="201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48" name="Group 347"/>
          <p:cNvGrpSpPr/>
          <p:nvPr/>
        </p:nvGrpSpPr>
        <p:grpSpPr>
          <a:xfrm>
            <a:off x="704160" y="3830040"/>
            <a:ext cx="2116080" cy="212400"/>
            <a:chOff x="704160" y="3830040"/>
            <a:chExt cx="2116080" cy="212400"/>
          </a:xfrm>
        </p:grpSpPr>
        <p:sp>
          <p:nvSpPr>
            <p:cNvPr id="349" name="TextBox 51"/>
            <p:cNvSpPr/>
            <p:nvPr/>
          </p:nvSpPr>
          <p:spPr>
            <a:xfrm>
              <a:off x="1061640" y="383004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50" name="Picture 349"/>
            <p:cNvPicPr/>
            <p:nvPr/>
          </p:nvPicPr>
          <p:blipFill>
            <a:blip r:embed="rId5"/>
            <a:stretch/>
          </p:blipFill>
          <p:spPr>
            <a:xfrm>
              <a:off x="704160" y="383148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1" name="Group 350"/>
          <p:cNvGrpSpPr/>
          <p:nvPr/>
        </p:nvGrpSpPr>
        <p:grpSpPr>
          <a:xfrm>
            <a:off x="722520" y="4332600"/>
            <a:ext cx="2097720" cy="212400"/>
            <a:chOff x="722520" y="4332600"/>
            <a:chExt cx="2097720" cy="212400"/>
          </a:xfrm>
        </p:grpSpPr>
        <p:sp>
          <p:nvSpPr>
            <p:cNvPr id="352" name="TextBox 58_2"/>
            <p:cNvSpPr/>
            <p:nvPr/>
          </p:nvSpPr>
          <p:spPr>
            <a:xfrm>
              <a:off x="1061640" y="433260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53" name="Picture 352"/>
            <p:cNvPicPr/>
            <p:nvPr/>
          </p:nvPicPr>
          <p:blipFill>
            <a:blip r:embed="rId6"/>
            <a:stretch/>
          </p:blipFill>
          <p:spPr>
            <a:xfrm>
              <a:off x="722520" y="4348080"/>
              <a:ext cx="182880" cy="1918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Oval 7"/>
          <p:cNvSpPr/>
          <p:nvPr/>
        </p:nvSpPr>
        <p:spPr>
          <a:xfrm>
            <a:off x="6885000" y="2599560"/>
            <a:ext cx="1517040" cy="151704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Rectangle 2_0"/>
          <p:cNvSpPr/>
          <p:nvPr/>
        </p:nvSpPr>
        <p:spPr>
          <a:xfrm>
            <a:off x="0" y="0"/>
            <a:ext cx="2839680" cy="685548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6" name="Group 3_0"/>
          <p:cNvGrpSpPr/>
          <p:nvPr/>
        </p:nvGrpSpPr>
        <p:grpSpPr>
          <a:xfrm>
            <a:off x="375840" y="3553200"/>
            <a:ext cx="2463840" cy="763920"/>
            <a:chOff x="375840" y="3553200"/>
            <a:chExt cx="2463840" cy="763920"/>
          </a:xfrm>
        </p:grpSpPr>
        <p:sp>
          <p:nvSpPr>
            <p:cNvPr id="357" name="Rectangle: Top Corners Rounded 4_0"/>
            <p:cNvSpPr/>
            <p:nvPr/>
          </p:nvSpPr>
          <p:spPr>
            <a:xfrm rot="16200000">
              <a:off x="1359360" y="2707920"/>
              <a:ext cx="496080" cy="24634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Freeform 95_0"/>
            <p:cNvSpPr/>
            <p:nvPr/>
          </p:nvSpPr>
          <p:spPr>
            <a:xfrm>
              <a:off x="2703960" y="355320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Freeform 95_1"/>
            <p:cNvSpPr/>
            <p:nvPr/>
          </p:nvSpPr>
          <p:spPr>
            <a:xfrm flipV="1">
              <a:off x="2703960" y="418176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0" name="TextBox 7_0"/>
          <p:cNvSpPr/>
          <p:nvPr/>
        </p:nvSpPr>
        <p:spPr>
          <a:xfrm>
            <a:off x="706320" y="1305360"/>
            <a:ext cx="21103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82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713160" y="1820520"/>
            <a:ext cx="2107080" cy="219960"/>
            <a:chOff x="713160" y="1820520"/>
            <a:chExt cx="2107080" cy="219960"/>
          </a:xfrm>
        </p:grpSpPr>
        <p:sp>
          <p:nvSpPr>
            <p:cNvPr id="362" name="TextBox 2069"/>
            <p:cNvSpPr/>
            <p:nvPr/>
          </p:nvSpPr>
          <p:spPr>
            <a:xfrm>
              <a:off x="1061640" y="182052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363" name="Group 2085_1"/>
            <p:cNvGrpSpPr/>
            <p:nvPr/>
          </p:nvGrpSpPr>
          <p:grpSpPr>
            <a:xfrm>
              <a:off x="713160" y="1829160"/>
              <a:ext cx="212400" cy="211320"/>
              <a:chOff x="713160" y="1829160"/>
              <a:chExt cx="212400" cy="211320"/>
            </a:xfrm>
          </p:grpSpPr>
          <p:sp>
            <p:nvSpPr>
              <p:cNvPr id="364" name="Freeform 46_1"/>
              <p:cNvSpPr/>
              <p:nvPr/>
            </p:nvSpPr>
            <p:spPr>
              <a:xfrm>
                <a:off x="713160" y="1829160"/>
                <a:ext cx="21240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5" name="Freeform 47_1"/>
              <p:cNvSpPr/>
              <p:nvPr/>
            </p:nvSpPr>
            <p:spPr>
              <a:xfrm>
                <a:off x="744480" y="2005560"/>
                <a:ext cx="15012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66" name="Group 62_2"/>
          <p:cNvGrpSpPr/>
          <p:nvPr/>
        </p:nvGrpSpPr>
        <p:grpSpPr>
          <a:xfrm>
            <a:off x="716760" y="4835160"/>
            <a:ext cx="2103480" cy="212400"/>
            <a:chOff x="716760" y="4835160"/>
            <a:chExt cx="2103480" cy="212400"/>
          </a:xfrm>
        </p:grpSpPr>
        <p:sp>
          <p:nvSpPr>
            <p:cNvPr id="367" name="TextBox 63_2"/>
            <p:cNvSpPr/>
            <p:nvPr/>
          </p:nvSpPr>
          <p:spPr>
            <a:xfrm>
              <a:off x="1061640" y="483516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Contact Us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368" name="Group 64_2"/>
            <p:cNvGrpSpPr/>
            <p:nvPr/>
          </p:nvGrpSpPr>
          <p:grpSpPr>
            <a:xfrm>
              <a:off x="716760" y="4845240"/>
              <a:ext cx="191880" cy="191880"/>
              <a:chOff x="716760" y="4845240"/>
              <a:chExt cx="191880" cy="191880"/>
            </a:xfrm>
          </p:grpSpPr>
          <p:sp>
            <p:nvSpPr>
              <p:cNvPr id="369" name="Freeform 82_2"/>
              <p:cNvSpPr/>
              <p:nvPr/>
            </p:nvSpPr>
            <p:spPr>
              <a:xfrm>
                <a:off x="716760" y="4845240"/>
                <a:ext cx="19188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0" name="Freeform 83_2"/>
              <p:cNvSpPr/>
              <p:nvPr/>
            </p:nvSpPr>
            <p:spPr>
              <a:xfrm>
                <a:off x="784080" y="4892040"/>
                <a:ext cx="5724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1" name="Oval 84_2"/>
              <p:cNvSpPr/>
              <p:nvPr/>
            </p:nvSpPr>
            <p:spPr>
              <a:xfrm>
                <a:off x="805680" y="4984200"/>
                <a:ext cx="14040" cy="1476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72" name="Oval 11"/>
          <p:cNvSpPr/>
          <p:nvPr/>
        </p:nvSpPr>
        <p:spPr>
          <a:xfrm>
            <a:off x="6407280" y="1859400"/>
            <a:ext cx="634320" cy="634320"/>
          </a:xfrm>
          <a:prstGeom prst="ellipse">
            <a:avLst/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Oval 12"/>
          <p:cNvSpPr/>
          <p:nvPr/>
        </p:nvSpPr>
        <p:spPr>
          <a:xfrm>
            <a:off x="6407280" y="4164840"/>
            <a:ext cx="634320" cy="63432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Oval 13"/>
          <p:cNvSpPr/>
          <p:nvPr/>
        </p:nvSpPr>
        <p:spPr>
          <a:xfrm>
            <a:off x="8260920" y="1859400"/>
            <a:ext cx="634320" cy="63432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Oval 14_0"/>
          <p:cNvSpPr/>
          <p:nvPr/>
        </p:nvSpPr>
        <p:spPr>
          <a:xfrm>
            <a:off x="8260920" y="4164840"/>
            <a:ext cx="634320" cy="634320"/>
          </a:xfrm>
          <a:prstGeom prst="ellipse">
            <a:avLst/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6" name="Group 19"/>
          <p:cNvGrpSpPr/>
          <p:nvPr/>
        </p:nvGrpSpPr>
        <p:grpSpPr>
          <a:xfrm>
            <a:off x="6598800" y="2050560"/>
            <a:ext cx="253080" cy="253440"/>
            <a:chOff x="6598800" y="2050560"/>
            <a:chExt cx="253080" cy="253440"/>
          </a:xfrm>
        </p:grpSpPr>
        <p:sp>
          <p:nvSpPr>
            <p:cNvPr id="377" name="Oval 183_0"/>
            <p:cNvSpPr/>
            <p:nvPr/>
          </p:nvSpPr>
          <p:spPr>
            <a:xfrm>
              <a:off x="6598800" y="2050560"/>
              <a:ext cx="173880" cy="1749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Line 184_0"/>
            <p:cNvSpPr/>
            <p:nvPr/>
          </p:nvSpPr>
          <p:spPr>
            <a:xfrm>
              <a:off x="6749640" y="2202480"/>
              <a:ext cx="102240" cy="10152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9" name="Group 22"/>
          <p:cNvGrpSpPr/>
          <p:nvPr/>
        </p:nvGrpSpPr>
        <p:grpSpPr>
          <a:xfrm>
            <a:off x="8439480" y="2037960"/>
            <a:ext cx="277200" cy="278640"/>
            <a:chOff x="8439480" y="2037960"/>
            <a:chExt cx="277200" cy="278640"/>
          </a:xfrm>
        </p:grpSpPr>
        <p:sp>
          <p:nvSpPr>
            <p:cNvPr id="380" name="Freeform 120_0"/>
            <p:cNvSpPr/>
            <p:nvPr/>
          </p:nvSpPr>
          <p:spPr>
            <a:xfrm>
              <a:off x="8439480" y="2037960"/>
              <a:ext cx="277200" cy="252720"/>
            </a:xfrm>
            <a:custGeom>
              <a:avLst/>
              <a:gdLst/>
              <a:ahLst/>
              <a:cxnLst/>
              <a:rect l="l" t="t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Line 121_0"/>
            <p:cNvSpPr/>
            <p:nvPr/>
          </p:nvSpPr>
          <p:spPr>
            <a:xfrm>
              <a:off x="8560800" y="2280600"/>
              <a:ext cx="36000" cy="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Line 122_0"/>
            <p:cNvSpPr/>
            <p:nvPr/>
          </p:nvSpPr>
          <p:spPr>
            <a:xfrm>
              <a:off x="8560800" y="2305080"/>
              <a:ext cx="36000" cy="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Line 123_0"/>
            <p:cNvSpPr/>
            <p:nvPr/>
          </p:nvSpPr>
          <p:spPr>
            <a:xfrm>
              <a:off x="8578800" y="2305080"/>
              <a:ext cx="0" cy="1152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Freeform 124_0"/>
            <p:cNvSpPr/>
            <p:nvPr/>
          </p:nvSpPr>
          <p:spPr>
            <a:xfrm>
              <a:off x="8508600" y="2110680"/>
              <a:ext cx="137880" cy="144000"/>
            </a:xfrm>
            <a:custGeom>
              <a:avLst/>
              <a:gdLst/>
              <a:ahLst/>
              <a:cxnLst/>
              <a:rect l="l" t="t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5" name="Group 28_0"/>
          <p:cNvGrpSpPr/>
          <p:nvPr/>
        </p:nvGrpSpPr>
        <p:grpSpPr>
          <a:xfrm>
            <a:off x="8436960" y="4341240"/>
            <a:ext cx="281880" cy="281880"/>
            <a:chOff x="8436960" y="4341240"/>
            <a:chExt cx="281880" cy="281880"/>
          </a:xfrm>
        </p:grpSpPr>
        <p:sp>
          <p:nvSpPr>
            <p:cNvPr id="386" name="Oval 29"/>
            <p:cNvSpPr/>
            <p:nvPr/>
          </p:nvSpPr>
          <p:spPr>
            <a:xfrm>
              <a:off x="8498160" y="4489560"/>
              <a:ext cx="72360" cy="723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Oval 30"/>
            <p:cNvSpPr/>
            <p:nvPr/>
          </p:nvSpPr>
          <p:spPr>
            <a:xfrm>
              <a:off x="8646480" y="4377600"/>
              <a:ext cx="34560" cy="36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Freeform 66_4"/>
            <p:cNvSpPr/>
            <p:nvPr/>
          </p:nvSpPr>
          <p:spPr>
            <a:xfrm>
              <a:off x="8436960" y="4426920"/>
              <a:ext cx="196200" cy="196200"/>
            </a:xfrm>
            <a:custGeom>
              <a:avLst/>
              <a:gdLst/>
              <a:ahLst/>
              <a:cxnLst/>
              <a:rect l="l" t="t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Freeform 67_0"/>
            <p:cNvSpPr/>
            <p:nvPr/>
          </p:nvSpPr>
          <p:spPr>
            <a:xfrm>
              <a:off x="8610120" y="4341240"/>
              <a:ext cx="108720" cy="108720"/>
            </a:xfrm>
            <a:custGeom>
              <a:avLst/>
              <a:gdLst/>
              <a:ahLst/>
              <a:cxnLst/>
              <a:rect l="l" t="t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90" name="Group 33_3"/>
          <p:cNvGrpSpPr/>
          <p:nvPr/>
        </p:nvGrpSpPr>
        <p:grpSpPr>
          <a:xfrm>
            <a:off x="6566760" y="4393080"/>
            <a:ext cx="315720" cy="177480"/>
            <a:chOff x="6566760" y="4393080"/>
            <a:chExt cx="315720" cy="177480"/>
          </a:xfrm>
        </p:grpSpPr>
        <p:sp>
          <p:nvSpPr>
            <p:cNvPr id="391" name="Oval 146_0"/>
            <p:cNvSpPr/>
            <p:nvPr/>
          </p:nvSpPr>
          <p:spPr>
            <a:xfrm>
              <a:off x="6566760" y="4393080"/>
              <a:ext cx="315720" cy="17748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Oval 147_0"/>
            <p:cNvSpPr/>
            <p:nvPr/>
          </p:nvSpPr>
          <p:spPr>
            <a:xfrm>
              <a:off x="6670080" y="4426560"/>
              <a:ext cx="109080" cy="10908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Freeform 148_0"/>
            <p:cNvSpPr/>
            <p:nvPr/>
          </p:nvSpPr>
          <p:spPr>
            <a:xfrm>
              <a:off x="6697800" y="4454280"/>
              <a:ext cx="53640" cy="53640"/>
            </a:xfrm>
            <a:custGeom>
              <a:avLst/>
              <a:gdLst/>
              <a:ahLst/>
              <a:cxnLst/>
              <a:rect l="l" t="t" r="r" b="b"/>
              <a:pathLst>
                <a:path w="16" h="16">
                  <a:moveTo>
                    <a:pt x="8" y="0"/>
                  </a:move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4" name="Rectangle: Rounded Corners 37"/>
          <p:cNvSpPr/>
          <p:nvPr/>
        </p:nvSpPr>
        <p:spPr>
          <a:xfrm>
            <a:off x="3462840" y="1572120"/>
            <a:ext cx="2473200" cy="3200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Operating System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95" name="Rectangle: Rounded Corners 38"/>
          <p:cNvSpPr/>
          <p:nvPr/>
        </p:nvSpPr>
        <p:spPr>
          <a:xfrm>
            <a:off x="3462840" y="3344040"/>
            <a:ext cx="2473200" cy="3200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Language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96" name="Straight Connector 39_8"/>
          <p:cNvSpPr/>
          <p:nvPr/>
        </p:nvSpPr>
        <p:spPr>
          <a:xfrm>
            <a:off x="8263440" y="4138560"/>
            <a:ext cx="90720" cy="1195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Straight Connector 42"/>
          <p:cNvSpPr/>
          <p:nvPr/>
        </p:nvSpPr>
        <p:spPr>
          <a:xfrm>
            <a:off x="6950520" y="2408400"/>
            <a:ext cx="94320" cy="1245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Straight Connector 48"/>
          <p:cNvSpPr/>
          <p:nvPr/>
        </p:nvSpPr>
        <p:spPr>
          <a:xfrm flipH="1">
            <a:off x="8241480" y="2408400"/>
            <a:ext cx="112680" cy="14868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Straight Connector 49_0"/>
          <p:cNvSpPr/>
          <p:nvPr/>
        </p:nvSpPr>
        <p:spPr>
          <a:xfrm flipV="1">
            <a:off x="6932160" y="4151520"/>
            <a:ext cx="80280" cy="1065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Oval 50"/>
          <p:cNvSpPr/>
          <p:nvPr/>
        </p:nvSpPr>
        <p:spPr>
          <a:xfrm>
            <a:off x="6627960" y="2348280"/>
            <a:ext cx="2019600" cy="20196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Rectangle: Rounded Corners 56"/>
          <p:cNvSpPr/>
          <p:nvPr/>
        </p:nvSpPr>
        <p:spPr>
          <a:xfrm>
            <a:off x="9351000" y="1572120"/>
            <a:ext cx="2473200" cy="3200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Hardware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2" name="Rectangle: Rounded Corners 57"/>
          <p:cNvSpPr/>
          <p:nvPr/>
        </p:nvSpPr>
        <p:spPr>
          <a:xfrm>
            <a:off x="9351000" y="3344040"/>
            <a:ext cx="2473200" cy="3200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Software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3" name="Rectangle 58"/>
          <p:cNvSpPr/>
          <p:nvPr/>
        </p:nvSpPr>
        <p:spPr>
          <a:xfrm>
            <a:off x="3462840" y="2041200"/>
            <a:ext cx="248904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Any as it is a Web-Based Application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4" name="Rectangle 59"/>
          <p:cNvSpPr/>
          <p:nvPr/>
        </p:nvSpPr>
        <p:spPr>
          <a:xfrm>
            <a:off x="3462840" y="3880800"/>
            <a:ext cx="2489040" cy="145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Java Script (JS)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Hyper Text Markup Language (HTML)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Cascading Style Sheet (CSS)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Structured Query Language (SQL)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5" name="Rectangle 60"/>
          <p:cNvSpPr/>
          <p:nvPr/>
        </p:nvSpPr>
        <p:spPr>
          <a:xfrm>
            <a:off x="9351000" y="2041200"/>
            <a:ext cx="248904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Database Server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Website Hosting Server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6" name="Rectangle 61"/>
          <p:cNvSpPr/>
          <p:nvPr/>
        </p:nvSpPr>
        <p:spPr>
          <a:xfrm>
            <a:off x="9351000" y="3880800"/>
            <a:ext cx="248904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Browser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IDE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MySQL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7" name="TextBox 276_1"/>
          <p:cNvSpPr/>
          <p:nvPr/>
        </p:nvSpPr>
        <p:spPr>
          <a:xfrm>
            <a:off x="7115760" y="3142800"/>
            <a:ext cx="1055880" cy="42552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latin typeface="Calibri"/>
                <a:ea typeface="DejaVu Sans"/>
              </a:rPr>
              <a:t>Technical Requirements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408" name="Group 407"/>
          <p:cNvGrpSpPr/>
          <p:nvPr/>
        </p:nvGrpSpPr>
        <p:grpSpPr>
          <a:xfrm>
            <a:off x="704160" y="2322720"/>
            <a:ext cx="2116080" cy="212400"/>
            <a:chOff x="704160" y="2322720"/>
            <a:chExt cx="2116080" cy="212400"/>
          </a:xfrm>
        </p:grpSpPr>
        <p:sp>
          <p:nvSpPr>
            <p:cNvPr id="409" name="TextBox 27_3"/>
            <p:cNvSpPr/>
            <p:nvPr/>
          </p:nvSpPr>
          <p:spPr>
            <a:xfrm>
              <a:off x="1061640" y="232272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410" name="Group 22_0"/>
            <p:cNvGrpSpPr/>
            <p:nvPr/>
          </p:nvGrpSpPr>
          <p:grpSpPr>
            <a:xfrm>
              <a:off x="704160" y="2322720"/>
              <a:ext cx="210240" cy="210240"/>
              <a:chOff x="704160" y="2322720"/>
              <a:chExt cx="210240" cy="210240"/>
            </a:xfrm>
          </p:grpSpPr>
          <p:sp>
            <p:nvSpPr>
              <p:cNvPr id="411" name="Freeform 120_1"/>
              <p:cNvSpPr/>
              <p:nvPr/>
            </p:nvSpPr>
            <p:spPr>
              <a:xfrm>
                <a:off x="704160" y="2322720"/>
                <a:ext cx="21024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2" name="Line 121_1"/>
              <p:cNvSpPr/>
              <p:nvPr/>
            </p:nvSpPr>
            <p:spPr>
              <a:xfrm>
                <a:off x="796320" y="250596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3" name="Line 122_1"/>
              <p:cNvSpPr/>
              <p:nvPr/>
            </p:nvSpPr>
            <p:spPr>
              <a:xfrm>
                <a:off x="796320" y="252432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4" name="Line 123_1"/>
              <p:cNvSpPr/>
              <p:nvPr/>
            </p:nvSpPr>
            <p:spPr>
              <a:xfrm>
                <a:off x="810000" y="2524320"/>
                <a:ext cx="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5" name="Freeform 124_1"/>
              <p:cNvSpPr/>
              <p:nvPr/>
            </p:nvSpPr>
            <p:spPr>
              <a:xfrm>
                <a:off x="756720" y="2377440"/>
                <a:ext cx="10440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16" name="Group 415"/>
          <p:cNvGrpSpPr/>
          <p:nvPr/>
        </p:nvGrpSpPr>
        <p:grpSpPr>
          <a:xfrm>
            <a:off x="704160" y="2825280"/>
            <a:ext cx="2116080" cy="219600"/>
            <a:chOff x="704160" y="2825280"/>
            <a:chExt cx="2116080" cy="219600"/>
          </a:xfrm>
        </p:grpSpPr>
        <p:sp>
          <p:nvSpPr>
            <p:cNvPr id="417" name="TextBox 104"/>
            <p:cNvSpPr/>
            <p:nvPr/>
          </p:nvSpPr>
          <p:spPr>
            <a:xfrm>
              <a:off x="1061640" y="282528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418" name="Picture 417"/>
            <p:cNvPicPr/>
            <p:nvPr/>
          </p:nvPicPr>
          <p:blipFill>
            <a:blip r:embed="rId3"/>
            <a:stretch/>
          </p:blipFill>
          <p:spPr>
            <a:xfrm>
              <a:off x="704160" y="283464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19" name="Group 418"/>
          <p:cNvGrpSpPr/>
          <p:nvPr/>
        </p:nvGrpSpPr>
        <p:grpSpPr>
          <a:xfrm>
            <a:off x="740520" y="3327480"/>
            <a:ext cx="2079720" cy="212400"/>
            <a:chOff x="740520" y="3327480"/>
            <a:chExt cx="2079720" cy="212400"/>
          </a:xfrm>
        </p:grpSpPr>
        <p:pic>
          <p:nvPicPr>
            <p:cNvPr id="420" name="Picture 419"/>
            <p:cNvPicPr/>
            <p:nvPr/>
          </p:nvPicPr>
          <p:blipFill>
            <a:blip r:embed="rId4"/>
            <a:stretch/>
          </p:blipFill>
          <p:spPr>
            <a:xfrm>
              <a:off x="740520" y="3337560"/>
              <a:ext cx="146160" cy="20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1" name="TextBox 32"/>
            <p:cNvSpPr/>
            <p:nvPr/>
          </p:nvSpPr>
          <p:spPr>
            <a:xfrm>
              <a:off x="1061640" y="332748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704160" y="3830040"/>
            <a:ext cx="2116080" cy="212400"/>
            <a:chOff x="704160" y="3830040"/>
            <a:chExt cx="2116080" cy="212400"/>
          </a:xfrm>
        </p:grpSpPr>
        <p:sp>
          <p:nvSpPr>
            <p:cNvPr id="423" name="TextBox 51_2"/>
            <p:cNvSpPr/>
            <p:nvPr/>
          </p:nvSpPr>
          <p:spPr>
            <a:xfrm>
              <a:off x="1061640" y="383004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424" name="Picture 423"/>
            <p:cNvPicPr/>
            <p:nvPr/>
          </p:nvPicPr>
          <p:blipFill>
            <a:blip r:embed="rId5"/>
            <a:stretch/>
          </p:blipFill>
          <p:spPr>
            <a:xfrm>
              <a:off x="704160" y="383148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25" name="Group 424"/>
          <p:cNvGrpSpPr/>
          <p:nvPr/>
        </p:nvGrpSpPr>
        <p:grpSpPr>
          <a:xfrm>
            <a:off x="722520" y="4332600"/>
            <a:ext cx="2097720" cy="212400"/>
            <a:chOff x="722520" y="4332600"/>
            <a:chExt cx="2097720" cy="212400"/>
          </a:xfrm>
        </p:grpSpPr>
        <p:sp>
          <p:nvSpPr>
            <p:cNvPr id="426" name="TextBox 58_2"/>
            <p:cNvSpPr/>
            <p:nvPr/>
          </p:nvSpPr>
          <p:spPr>
            <a:xfrm>
              <a:off x="1061640" y="433260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427" name="Picture 426"/>
            <p:cNvPicPr/>
            <p:nvPr/>
          </p:nvPicPr>
          <p:blipFill>
            <a:blip r:embed="rId6"/>
            <a:stretch/>
          </p:blipFill>
          <p:spPr>
            <a:xfrm>
              <a:off x="722520" y="4348080"/>
              <a:ext cx="182880" cy="1918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2"/>
          <p:cNvSpPr/>
          <p:nvPr/>
        </p:nvSpPr>
        <p:spPr>
          <a:xfrm>
            <a:off x="0" y="0"/>
            <a:ext cx="2839680" cy="685548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9" name="Group 3"/>
          <p:cNvGrpSpPr/>
          <p:nvPr/>
        </p:nvGrpSpPr>
        <p:grpSpPr>
          <a:xfrm>
            <a:off x="375840" y="4055400"/>
            <a:ext cx="2463840" cy="764280"/>
            <a:chOff x="375840" y="4055400"/>
            <a:chExt cx="2463840" cy="764280"/>
          </a:xfrm>
        </p:grpSpPr>
        <p:sp>
          <p:nvSpPr>
            <p:cNvPr id="430" name="Rectangle: Top Corners Rounded 4"/>
            <p:cNvSpPr/>
            <p:nvPr/>
          </p:nvSpPr>
          <p:spPr>
            <a:xfrm rot="16200000">
              <a:off x="1359360" y="3210480"/>
              <a:ext cx="496080" cy="24634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" name="Freeform 95"/>
            <p:cNvSpPr/>
            <p:nvPr/>
          </p:nvSpPr>
          <p:spPr>
            <a:xfrm>
              <a:off x="2703960" y="405540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Freeform 95"/>
            <p:cNvSpPr/>
            <p:nvPr/>
          </p:nvSpPr>
          <p:spPr>
            <a:xfrm flipV="1">
              <a:off x="2703960" y="468432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3" name="TextBox 7"/>
          <p:cNvSpPr/>
          <p:nvPr/>
        </p:nvSpPr>
        <p:spPr>
          <a:xfrm>
            <a:off x="706320" y="1305360"/>
            <a:ext cx="21103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82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434" name="Group 62"/>
          <p:cNvGrpSpPr/>
          <p:nvPr/>
        </p:nvGrpSpPr>
        <p:grpSpPr>
          <a:xfrm>
            <a:off x="716760" y="4835160"/>
            <a:ext cx="2103480" cy="212400"/>
            <a:chOff x="716760" y="4835160"/>
            <a:chExt cx="2103480" cy="212400"/>
          </a:xfrm>
        </p:grpSpPr>
        <p:sp>
          <p:nvSpPr>
            <p:cNvPr id="435" name="TextBox 63"/>
            <p:cNvSpPr/>
            <p:nvPr/>
          </p:nvSpPr>
          <p:spPr>
            <a:xfrm>
              <a:off x="1061640" y="483516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Contact Us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436" name="Group 64"/>
            <p:cNvGrpSpPr/>
            <p:nvPr/>
          </p:nvGrpSpPr>
          <p:grpSpPr>
            <a:xfrm>
              <a:off x="716760" y="4845240"/>
              <a:ext cx="191880" cy="191880"/>
              <a:chOff x="716760" y="4845240"/>
              <a:chExt cx="191880" cy="191880"/>
            </a:xfrm>
          </p:grpSpPr>
          <p:sp>
            <p:nvSpPr>
              <p:cNvPr id="437" name="Freeform 82"/>
              <p:cNvSpPr/>
              <p:nvPr/>
            </p:nvSpPr>
            <p:spPr>
              <a:xfrm>
                <a:off x="716760" y="4845240"/>
                <a:ext cx="19188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8" name="Freeform 83"/>
              <p:cNvSpPr/>
              <p:nvPr/>
            </p:nvSpPr>
            <p:spPr>
              <a:xfrm>
                <a:off x="784080" y="4892040"/>
                <a:ext cx="5724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9" name="Oval 84"/>
              <p:cNvSpPr/>
              <p:nvPr/>
            </p:nvSpPr>
            <p:spPr>
              <a:xfrm>
                <a:off x="805680" y="4984200"/>
                <a:ext cx="14040" cy="1476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40" name="Group 439"/>
          <p:cNvGrpSpPr/>
          <p:nvPr/>
        </p:nvGrpSpPr>
        <p:grpSpPr>
          <a:xfrm>
            <a:off x="713160" y="1820520"/>
            <a:ext cx="2107080" cy="219960"/>
            <a:chOff x="713160" y="1820520"/>
            <a:chExt cx="2107080" cy="219960"/>
          </a:xfrm>
        </p:grpSpPr>
        <p:sp>
          <p:nvSpPr>
            <p:cNvPr id="441" name="TextBox 2069"/>
            <p:cNvSpPr/>
            <p:nvPr/>
          </p:nvSpPr>
          <p:spPr>
            <a:xfrm>
              <a:off x="1061640" y="182052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442" name="Group 2085_1"/>
            <p:cNvGrpSpPr/>
            <p:nvPr/>
          </p:nvGrpSpPr>
          <p:grpSpPr>
            <a:xfrm>
              <a:off x="713160" y="1829160"/>
              <a:ext cx="212400" cy="211320"/>
              <a:chOff x="713160" y="1829160"/>
              <a:chExt cx="212400" cy="211320"/>
            </a:xfrm>
          </p:grpSpPr>
          <p:sp>
            <p:nvSpPr>
              <p:cNvPr id="443" name="Freeform 46_1"/>
              <p:cNvSpPr/>
              <p:nvPr/>
            </p:nvSpPr>
            <p:spPr>
              <a:xfrm>
                <a:off x="713160" y="1829160"/>
                <a:ext cx="21240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4" name="Freeform 47_1"/>
              <p:cNvSpPr/>
              <p:nvPr/>
            </p:nvSpPr>
            <p:spPr>
              <a:xfrm>
                <a:off x="744480" y="2005560"/>
                <a:ext cx="15012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45" name="Group 444"/>
          <p:cNvGrpSpPr/>
          <p:nvPr/>
        </p:nvGrpSpPr>
        <p:grpSpPr>
          <a:xfrm>
            <a:off x="4306680" y="1536120"/>
            <a:ext cx="583560" cy="235800"/>
            <a:chOff x="4306680" y="1536120"/>
            <a:chExt cx="583560" cy="235800"/>
          </a:xfrm>
        </p:grpSpPr>
        <p:sp>
          <p:nvSpPr>
            <p:cNvPr id="446" name="Rectangle: Rounded Corners 46"/>
            <p:cNvSpPr/>
            <p:nvPr/>
          </p:nvSpPr>
          <p:spPr>
            <a:xfrm>
              <a:off x="4306680" y="153612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Freeform 35_3"/>
            <p:cNvSpPr/>
            <p:nvPr/>
          </p:nvSpPr>
          <p:spPr>
            <a:xfrm>
              <a:off x="4689360" y="156240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8" name="Straight Connector 58"/>
          <p:cNvSpPr/>
          <p:nvPr/>
        </p:nvSpPr>
        <p:spPr>
          <a:xfrm>
            <a:off x="4251960" y="1837800"/>
            <a:ext cx="7124760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Rectangle: Rounded Corners 8"/>
          <p:cNvSpPr/>
          <p:nvPr/>
        </p:nvSpPr>
        <p:spPr>
          <a:xfrm>
            <a:off x="4251960" y="914400"/>
            <a:ext cx="7124400" cy="409680"/>
          </a:xfrm>
          <a:prstGeom prst="roundRect">
            <a:avLst>
              <a:gd name="adj" fmla="val 12162"/>
            </a:avLst>
          </a:prstGeom>
          <a:gradFill rotWithShape="0">
            <a:gsLst>
              <a:gs pos="0">
                <a:srgbClr val="295E7B"/>
              </a:gs>
              <a:gs pos="100000">
                <a:srgbClr val="3B87B1"/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Rectangle: Rounded Corners 21"/>
          <p:cNvSpPr/>
          <p:nvPr/>
        </p:nvSpPr>
        <p:spPr>
          <a:xfrm>
            <a:off x="4306680" y="994680"/>
            <a:ext cx="583560" cy="245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51" name="Straight Connector 27"/>
          <p:cNvSpPr/>
          <p:nvPr/>
        </p:nvSpPr>
        <p:spPr>
          <a:xfrm>
            <a:off x="5472720" y="980280"/>
            <a:ext cx="0" cy="280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Straight Connector 28"/>
          <p:cNvSpPr/>
          <p:nvPr/>
        </p:nvSpPr>
        <p:spPr>
          <a:xfrm>
            <a:off x="6638760" y="980280"/>
            <a:ext cx="0" cy="280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Straight Connector 29"/>
          <p:cNvSpPr/>
          <p:nvPr/>
        </p:nvSpPr>
        <p:spPr>
          <a:xfrm>
            <a:off x="8970840" y="980280"/>
            <a:ext cx="0" cy="280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Straight Connector 30"/>
          <p:cNvSpPr/>
          <p:nvPr/>
        </p:nvSpPr>
        <p:spPr>
          <a:xfrm>
            <a:off x="10137240" y="980280"/>
            <a:ext cx="0" cy="280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Straight Connector 31"/>
          <p:cNvSpPr/>
          <p:nvPr/>
        </p:nvSpPr>
        <p:spPr>
          <a:xfrm>
            <a:off x="7804800" y="980280"/>
            <a:ext cx="0" cy="280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Rectangle: Rounded Corners 21_0"/>
          <p:cNvSpPr/>
          <p:nvPr/>
        </p:nvSpPr>
        <p:spPr>
          <a:xfrm>
            <a:off x="4892040" y="996840"/>
            <a:ext cx="583560" cy="245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2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457" name="Group 32_0"/>
          <p:cNvGrpSpPr/>
          <p:nvPr/>
        </p:nvGrpSpPr>
        <p:grpSpPr>
          <a:xfrm>
            <a:off x="4892040" y="978480"/>
            <a:ext cx="4664520" cy="280440"/>
            <a:chOff x="4892040" y="978480"/>
            <a:chExt cx="4664520" cy="280440"/>
          </a:xfrm>
        </p:grpSpPr>
        <p:sp>
          <p:nvSpPr>
            <p:cNvPr id="458" name="Straight Connector 27_0"/>
            <p:cNvSpPr/>
            <p:nvPr/>
          </p:nvSpPr>
          <p:spPr>
            <a:xfrm>
              <a:off x="4892040" y="978480"/>
              <a:ext cx="0" cy="2804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" name="Straight Connector 28_0"/>
            <p:cNvSpPr/>
            <p:nvPr/>
          </p:nvSpPr>
          <p:spPr>
            <a:xfrm>
              <a:off x="6058080" y="978480"/>
              <a:ext cx="0" cy="2804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" name="Straight Connector 29_0"/>
            <p:cNvSpPr/>
            <p:nvPr/>
          </p:nvSpPr>
          <p:spPr>
            <a:xfrm>
              <a:off x="8390160" y="978480"/>
              <a:ext cx="0" cy="2804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Straight Connector 30_0"/>
            <p:cNvSpPr/>
            <p:nvPr/>
          </p:nvSpPr>
          <p:spPr>
            <a:xfrm>
              <a:off x="9556560" y="978480"/>
              <a:ext cx="0" cy="2804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" name="Straight Connector 31_0"/>
            <p:cNvSpPr/>
            <p:nvPr/>
          </p:nvSpPr>
          <p:spPr>
            <a:xfrm>
              <a:off x="7224120" y="978480"/>
              <a:ext cx="0" cy="2804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3" name="Rectangle: Rounded Corners 21_1"/>
          <p:cNvSpPr/>
          <p:nvPr/>
        </p:nvSpPr>
        <p:spPr>
          <a:xfrm>
            <a:off x="5477040" y="1001160"/>
            <a:ext cx="583560" cy="245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64" name="Rectangle: Rounded Corners 21_2"/>
          <p:cNvSpPr/>
          <p:nvPr/>
        </p:nvSpPr>
        <p:spPr>
          <a:xfrm>
            <a:off x="6053400" y="996840"/>
            <a:ext cx="583560" cy="245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4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65" name="Rectangle: Rounded Corners 21_3"/>
          <p:cNvSpPr/>
          <p:nvPr/>
        </p:nvSpPr>
        <p:spPr>
          <a:xfrm>
            <a:off x="6638400" y="1001160"/>
            <a:ext cx="583560" cy="245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5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66" name="Rectangle: Rounded Corners 21_4"/>
          <p:cNvSpPr/>
          <p:nvPr/>
        </p:nvSpPr>
        <p:spPr>
          <a:xfrm>
            <a:off x="7223760" y="996840"/>
            <a:ext cx="583560" cy="245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6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67" name="Rectangle: Rounded Corners 21_5"/>
          <p:cNvSpPr/>
          <p:nvPr/>
        </p:nvSpPr>
        <p:spPr>
          <a:xfrm>
            <a:off x="7809120" y="996840"/>
            <a:ext cx="583560" cy="245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7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68" name="Rectangle: Rounded Corners 21_6"/>
          <p:cNvSpPr/>
          <p:nvPr/>
        </p:nvSpPr>
        <p:spPr>
          <a:xfrm>
            <a:off x="8394120" y="996840"/>
            <a:ext cx="583560" cy="245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69" name="Rectangle: Rounded Corners 21_7"/>
          <p:cNvSpPr/>
          <p:nvPr/>
        </p:nvSpPr>
        <p:spPr>
          <a:xfrm>
            <a:off x="8970120" y="996840"/>
            <a:ext cx="583560" cy="245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9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70" name="Rectangle: Rounded Corners 21_8"/>
          <p:cNvSpPr/>
          <p:nvPr/>
        </p:nvSpPr>
        <p:spPr>
          <a:xfrm>
            <a:off x="9555480" y="1001160"/>
            <a:ext cx="583560" cy="245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10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71" name="Rectangle: Rounded Corners 21_9"/>
          <p:cNvSpPr/>
          <p:nvPr/>
        </p:nvSpPr>
        <p:spPr>
          <a:xfrm>
            <a:off x="10140480" y="1001160"/>
            <a:ext cx="583560" cy="245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11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72" name="Rectangle: Rounded Corners 21_10"/>
          <p:cNvSpPr/>
          <p:nvPr/>
        </p:nvSpPr>
        <p:spPr>
          <a:xfrm>
            <a:off x="10725840" y="1001160"/>
            <a:ext cx="583560" cy="245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Week 12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73" name="Straight Connector 30_1"/>
          <p:cNvSpPr/>
          <p:nvPr/>
        </p:nvSpPr>
        <p:spPr>
          <a:xfrm>
            <a:off x="10725840" y="978480"/>
            <a:ext cx="0" cy="280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Rectangle: Rounded Corners 6"/>
          <p:cNvSpPr/>
          <p:nvPr/>
        </p:nvSpPr>
        <p:spPr>
          <a:xfrm>
            <a:off x="2971800" y="1481400"/>
            <a:ext cx="1212480" cy="4868280"/>
          </a:xfrm>
          <a:prstGeom prst="roundRect">
            <a:avLst>
              <a:gd name="adj" fmla="val 475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Straight Connector 36"/>
          <p:cNvSpPr/>
          <p:nvPr/>
        </p:nvSpPr>
        <p:spPr>
          <a:xfrm>
            <a:off x="2971800" y="1837800"/>
            <a:ext cx="121428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Straight Connector 37"/>
          <p:cNvSpPr/>
          <p:nvPr/>
        </p:nvSpPr>
        <p:spPr>
          <a:xfrm>
            <a:off x="2971800" y="2212920"/>
            <a:ext cx="121428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Straight Connector 38"/>
          <p:cNvSpPr/>
          <p:nvPr/>
        </p:nvSpPr>
        <p:spPr>
          <a:xfrm>
            <a:off x="2971800" y="4087440"/>
            <a:ext cx="121428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Straight Connector 39"/>
          <p:cNvSpPr/>
          <p:nvPr/>
        </p:nvSpPr>
        <p:spPr>
          <a:xfrm>
            <a:off x="2971800" y="3712320"/>
            <a:ext cx="121428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Rectangle: Rounded Corners 41_0"/>
          <p:cNvSpPr/>
          <p:nvPr/>
        </p:nvSpPr>
        <p:spPr>
          <a:xfrm>
            <a:off x="3035880" y="4837320"/>
            <a:ext cx="1095480" cy="372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Adding Features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80" name="Rectangle: Rounded Corners 41_1"/>
          <p:cNvSpPr/>
          <p:nvPr/>
        </p:nvSpPr>
        <p:spPr>
          <a:xfrm>
            <a:off x="3035880" y="1838160"/>
            <a:ext cx="1095480" cy="372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Requirement Analysis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81" name="Rectangle: Rounded Corners 41_2"/>
          <p:cNvSpPr/>
          <p:nvPr/>
        </p:nvSpPr>
        <p:spPr>
          <a:xfrm>
            <a:off x="3035880" y="2217600"/>
            <a:ext cx="1095480" cy="372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 Gathering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82" name="Rectangle: Rounded Corners 41_3"/>
          <p:cNvSpPr/>
          <p:nvPr/>
        </p:nvSpPr>
        <p:spPr>
          <a:xfrm>
            <a:off x="3035880" y="2588040"/>
            <a:ext cx="1095480" cy="372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User Interface Design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83" name="Rectangle: Rounded Corners 41_4"/>
          <p:cNvSpPr/>
          <p:nvPr/>
        </p:nvSpPr>
        <p:spPr>
          <a:xfrm>
            <a:off x="3035880" y="2967480"/>
            <a:ext cx="1095480" cy="372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Database Design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84" name="Rectangle: Rounded Corners 41_5"/>
          <p:cNvSpPr/>
          <p:nvPr/>
        </p:nvSpPr>
        <p:spPr>
          <a:xfrm>
            <a:off x="3035880" y="3337560"/>
            <a:ext cx="1095480" cy="372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Implementing Database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85" name="Rectangle: Rounded Corners 41_6"/>
          <p:cNvSpPr/>
          <p:nvPr/>
        </p:nvSpPr>
        <p:spPr>
          <a:xfrm>
            <a:off x="3035880" y="3717360"/>
            <a:ext cx="1095480" cy="372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Develop UI Elements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86" name="Rectangle: Rounded Corners 41_7"/>
          <p:cNvSpPr/>
          <p:nvPr/>
        </p:nvSpPr>
        <p:spPr>
          <a:xfrm>
            <a:off x="3035880" y="4087440"/>
            <a:ext cx="1095480" cy="372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Front End Prototype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87" name="Rectangle: Rounded Corners 41_8"/>
          <p:cNvSpPr/>
          <p:nvPr/>
        </p:nvSpPr>
        <p:spPr>
          <a:xfrm>
            <a:off x="3035880" y="4467240"/>
            <a:ext cx="1095480" cy="372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Back End Prototype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88" name="Rectangle: Rounded Corners 41_9"/>
          <p:cNvSpPr/>
          <p:nvPr/>
        </p:nvSpPr>
        <p:spPr>
          <a:xfrm>
            <a:off x="3035880" y="1467720"/>
            <a:ext cx="1095480" cy="372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Problem Definition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89" name="Rectangle: Rounded Corners 41_10"/>
          <p:cNvSpPr/>
          <p:nvPr/>
        </p:nvSpPr>
        <p:spPr>
          <a:xfrm>
            <a:off x="3035880" y="5216760"/>
            <a:ext cx="1095480" cy="372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 Entry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90" name="Rectangle: Rounded Corners 41_11"/>
          <p:cNvSpPr/>
          <p:nvPr/>
        </p:nvSpPr>
        <p:spPr>
          <a:xfrm>
            <a:off x="3035880" y="5591880"/>
            <a:ext cx="1095480" cy="372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Testing and Debugging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91" name="Rectangle: Rounded Corners 41_12"/>
          <p:cNvSpPr/>
          <p:nvPr/>
        </p:nvSpPr>
        <p:spPr>
          <a:xfrm>
            <a:off x="3035880" y="5966640"/>
            <a:ext cx="1095480" cy="372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Integration and Deployment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92" name="Straight Connector 39_0"/>
          <p:cNvSpPr/>
          <p:nvPr/>
        </p:nvSpPr>
        <p:spPr>
          <a:xfrm>
            <a:off x="2971800" y="2587680"/>
            <a:ext cx="121428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Straight Connector 39_1"/>
          <p:cNvSpPr/>
          <p:nvPr/>
        </p:nvSpPr>
        <p:spPr>
          <a:xfrm>
            <a:off x="2971800" y="2962800"/>
            <a:ext cx="121428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Straight Connector 39_2"/>
          <p:cNvSpPr/>
          <p:nvPr/>
        </p:nvSpPr>
        <p:spPr>
          <a:xfrm>
            <a:off x="2971800" y="3337560"/>
            <a:ext cx="121428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Straight Connector 39_3"/>
          <p:cNvSpPr/>
          <p:nvPr/>
        </p:nvSpPr>
        <p:spPr>
          <a:xfrm>
            <a:off x="2971800" y="4462200"/>
            <a:ext cx="121428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Straight Connector 39_4"/>
          <p:cNvSpPr/>
          <p:nvPr/>
        </p:nvSpPr>
        <p:spPr>
          <a:xfrm>
            <a:off x="2971800" y="4837320"/>
            <a:ext cx="121428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Straight Connector 39_5"/>
          <p:cNvSpPr/>
          <p:nvPr/>
        </p:nvSpPr>
        <p:spPr>
          <a:xfrm>
            <a:off x="2971800" y="5212080"/>
            <a:ext cx="121428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Straight Connector 39_6"/>
          <p:cNvSpPr/>
          <p:nvPr/>
        </p:nvSpPr>
        <p:spPr>
          <a:xfrm>
            <a:off x="2971800" y="5586840"/>
            <a:ext cx="121428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Straight Connector 39_7"/>
          <p:cNvSpPr/>
          <p:nvPr/>
        </p:nvSpPr>
        <p:spPr>
          <a:xfrm>
            <a:off x="2971800" y="5961960"/>
            <a:ext cx="121428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Straight Connector 58_0"/>
          <p:cNvSpPr/>
          <p:nvPr/>
        </p:nvSpPr>
        <p:spPr>
          <a:xfrm>
            <a:off x="4251960" y="5961960"/>
            <a:ext cx="7124760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Straight Connector 58_1"/>
          <p:cNvSpPr/>
          <p:nvPr/>
        </p:nvSpPr>
        <p:spPr>
          <a:xfrm>
            <a:off x="4251960" y="5586840"/>
            <a:ext cx="7124760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Straight Connector 58_2"/>
          <p:cNvSpPr/>
          <p:nvPr/>
        </p:nvSpPr>
        <p:spPr>
          <a:xfrm>
            <a:off x="4251960" y="5212080"/>
            <a:ext cx="7124760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Straight Connector 58_3"/>
          <p:cNvSpPr/>
          <p:nvPr/>
        </p:nvSpPr>
        <p:spPr>
          <a:xfrm>
            <a:off x="4251960" y="4837320"/>
            <a:ext cx="7124760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Straight Connector 58_4"/>
          <p:cNvSpPr/>
          <p:nvPr/>
        </p:nvSpPr>
        <p:spPr>
          <a:xfrm>
            <a:off x="4251960" y="4462200"/>
            <a:ext cx="7124760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Straight Connector 58_5"/>
          <p:cNvSpPr/>
          <p:nvPr/>
        </p:nvSpPr>
        <p:spPr>
          <a:xfrm>
            <a:off x="4251960" y="4087440"/>
            <a:ext cx="7124760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Straight Connector 58_6"/>
          <p:cNvSpPr/>
          <p:nvPr/>
        </p:nvSpPr>
        <p:spPr>
          <a:xfrm>
            <a:off x="4251960" y="3712320"/>
            <a:ext cx="7124760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Straight Connector 58_7"/>
          <p:cNvSpPr/>
          <p:nvPr/>
        </p:nvSpPr>
        <p:spPr>
          <a:xfrm>
            <a:off x="4251960" y="3337560"/>
            <a:ext cx="7124760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Straight Connector 58_8"/>
          <p:cNvSpPr/>
          <p:nvPr/>
        </p:nvSpPr>
        <p:spPr>
          <a:xfrm>
            <a:off x="4251960" y="2962800"/>
            <a:ext cx="7124760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Straight Connector 58_9"/>
          <p:cNvSpPr/>
          <p:nvPr/>
        </p:nvSpPr>
        <p:spPr>
          <a:xfrm>
            <a:off x="4251960" y="2587680"/>
            <a:ext cx="7124760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Straight Connector 58_10"/>
          <p:cNvSpPr/>
          <p:nvPr/>
        </p:nvSpPr>
        <p:spPr>
          <a:xfrm>
            <a:off x="4251960" y="2212920"/>
            <a:ext cx="7124760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11" name="Group 510"/>
          <p:cNvGrpSpPr/>
          <p:nvPr/>
        </p:nvGrpSpPr>
        <p:grpSpPr>
          <a:xfrm>
            <a:off x="6053400" y="3035880"/>
            <a:ext cx="583560" cy="235800"/>
            <a:chOff x="6053400" y="3035880"/>
            <a:chExt cx="583560" cy="235800"/>
          </a:xfrm>
        </p:grpSpPr>
        <p:sp>
          <p:nvSpPr>
            <p:cNvPr id="512" name="Rectangle: Rounded Corners 46"/>
            <p:cNvSpPr/>
            <p:nvPr/>
          </p:nvSpPr>
          <p:spPr>
            <a:xfrm>
              <a:off x="6053400" y="303588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Freeform 35_3"/>
            <p:cNvSpPr/>
            <p:nvPr/>
          </p:nvSpPr>
          <p:spPr>
            <a:xfrm>
              <a:off x="6436080" y="306216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4" name="Group 513"/>
          <p:cNvGrpSpPr/>
          <p:nvPr/>
        </p:nvGrpSpPr>
        <p:grpSpPr>
          <a:xfrm>
            <a:off x="6053400" y="2661120"/>
            <a:ext cx="583560" cy="235800"/>
            <a:chOff x="6053400" y="2661120"/>
            <a:chExt cx="583560" cy="235800"/>
          </a:xfrm>
        </p:grpSpPr>
        <p:sp>
          <p:nvSpPr>
            <p:cNvPr id="515" name="Rectangle: Rounded Corners 46"/>
            <p:cNvSpPr/>
            <p:nvPr/>
          </p:nvSpPr>
          <p:spPr>
            <a:xfrm>
              <a:off x="6053400" y="266112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Freeform 35_3"/>
            <p:cNvSpPr/>
            <p:nvPr/>
          </p:nvSpPr>
          <p:spPr>
            <a:xfrm>
              <a:off x="6436080" y="268740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7" name="Group 516"/>
          <p:cNvGrpSpPr/>
          <p:nvPr/>
        </p:nvGrpSpPr>
        <p:grpSpPr>
          <a:xfrm>
            <a:off x="5477040" y="2286000"/>
            <a:ext cx="583560" cy="235800"/>
            <a:chOff x="5477040" y="2286000"/>
            <a:chExt cx="583560" cy="235800"/>
          </a:xfrm>
        </p:grpSpPr>
        <p:sp>
          <p:nvSpPr>
            <p:cNvPr id="518" name="Rectangle: Rounded Corners 46"/>
            <p:cNvSpPr/>
            <p:nvPr/>
          </p:nvSpPr>
          <p:spPr>
            <a:xfrm>
              <a:off x="5477040" y="228600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Freeform 35_3"/>
            <p:cNvSpPr/>
            <p:nvPr/>
          </p:nvSpPr>
          <p:spPr>
            <a:xfrm>
              <a:off x="5859720" y="231228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0" name="Group 519"/>
          <p:cNvGrpSpPr/>
          <p:nvPr/>
        </p:nvGrpSpPr>
        <p:grpSpPr>
          <a:xfrm>
            <a:off x="4892040" y="1911240"/>
            <a:ext cx="583560" cy="235800"/>
            <a:chOff x="4892040" y="1911240"/>
            <a:chExt cx="583560" cy="235800"/>
          </a:xfrm>
        </p:grpSpPr>
        <p:sp>
          <p:nvSpPr>
            <p:cNvPr id="521" name="Rectangle: Rounded Corners 46"/>
            <p:cNvSpPr/>
            <p:nvPr/>
          </p:nvSpPr>
          <p:spPr>
            <a:xfrm>
              <a:off x="4892040" y="191124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Freeform 35_3"/>
            <p:cNvSpPr/>
            <p:nvPr/>
          </p:nvSpPr>
          <p:spPr>
            <a:xfrm>
              <a:off x="5274720" y="193752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3" name="Group 522"/>
          <p:cNvGrpSpPr/>
          <p:nvPr/>
        </p:nvGrpSpPr>
        <p:grpSpPr>
          <a:xfrm>
            <a:off x="6638400" y="3785760"/>
            <a:ext cx="1168560" cy="235800"/>
            <a:chOff x="6638400" y="3785760"/>
            <a:chExt cx="1168560" cy="235800"/>
          </a:xfrm>
        </p:grpSpPr>
        <p:sp>
          <p:nvSpPr>
            <p:cNvPr id="524" name="Rectangle: Rounded Corners 46"/>
            <p:cNvSpPr/>
            <p:nvPr/>
          </p:nvSpPr>
          <p:spPr>
            <a:xfrm>
              <a:off x="6638400" y="3785760"/>
              <a:ext cx="1168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" name="Freeform 35_3"/>
            <p:cNvSpPr/>
            <p:nvPr/>
          </p:nvSpPr>
          <p:spPr>
            <a:xfrm>
              <a:off x="7597080" y="381204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6" name="Group 525"/>
          <p:cNvGrpSpPr/>
          <p:nvPr/>
        </p:nvGrpSpPr>
        <p:grpSpPr>
          <a:xfrm>
            <a:off x="7808760" y="4160520"/>
            <a:ext cx="583560" cy="235800"/>
            <a:chOff x="7808760" y="4160520"/>
            <a:chExt cx="583560" cy="235800"/>
          </a:xfrm>
        </p:grpSpPr>
        <p:sp>
          <p:nvSpPr>
            <p:cNvPr id="527" name="Rectangle: Rounded Corners 46"/>
            <p:cNvSpPr/>
            <p:nvPr/>
          </p:nvSpPr>
          <p:spPr>
            <a:xfrm>
              <a:off x="7808760" y="416052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" name="Freeform 35_3"/>
            <p:cNvSpPr/>
            <p:nvPr/>
          </p:nvSpPr>
          <p:spPr>
            <a:xfrm>
              <a:off x="8191440" y="418680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9" name="Group 528"/>
          <p:cNvGrpSpPr/>
          <p:nvPr/>
        </p:nvGrpSpPr>
        <p:grpSpPr>
          <a:xfrm>
            <a:off x="7808760" y="4535640"/>
            <a:ext cx="583560" cy="235800"/>
            <a:chOff x="7808760" y="4535640"/>
            <a:chExt cx="583560" cy="235800"/>
          </a:xfrm>
        </p:grpSpPr>
        <p:sp>
          <p:nvSpPr>
            <p:cNvPr id="530" name="Rectangle: Rounded Corners 46"/>
            <p:cNvSpPr/>
            <p:nvPr/>
          </p:nvSpPr>
          <p:spPr>
            <a:xfrm>
              <a:off x="7808760" y="453564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" name="Freeform 35_3"/>
            <p:cNvSpPr/>
            <p:nvPr/>
          </p:nvSpPr>
          <p:spPr>
            <a:xfrm>
              <a:off x="8191440" y="456192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2" name="Group 531"/>
          <p:cNvGrpSpPr/>
          <p:nvPr/>
        </p:nvGrpSpPr>
        <p:grpSpPr>
          <a:xfrm>
            <a:off x="9555480" y="5285160"/>
            <a:ext cx="583560" cy="235800"/>
            <a:chOff x="9555480" y="5285160"/>
            <a:chExt cx="583560" cy="235800"/>
          </a:xfrm>
        </p:grpSpPr>
        <p:sp>
          <p:nvSpPr>
            <p:cNvPr id="533" name="Rectangle: Rounded Corners 46"/>
            <p:cNvSpPr/>
            <p:nvPr/>
          </p:nvSpPr>
          <p:spPr>
            <a:xfrm>
              <a:off x="9555480" y="528516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" name="Freeform 35_3"/>
            <p:cNvSpPr/>
            <p:nvPr/>
          </p:nvSpPr>
          <p:spPr>
            <a:xfrm>
              <a:off x="9938160" y="531144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5" name="Group 534"/>
          <p:cNvGrpSpPr/>
          <p:nvPr/>
        </p:nvGrpSpPr>
        <p:grpSpPr>
          <a:xfrm>
            <a:off x="10725840" y="6035040"/>
            <a:ext cx="583560" cy="235800"/>
            <a:chOff x="10725840" y="6035040"/>
            <a:chExt cx="583560" cy="235800"/>
          </a:xfrm>
        </p:grpSpPr>
        <p:sp>
          <p:nvSpPr>
            <p:cNvPr id="536" name="Rectangle: Rounded Corners 46"/>
            <p:cNvSpPr/>
            <p:nvPr/>
          </p:nvSpPr>
          <p:spPr>
            <a:xfrm>
              <a:off x="10725840" y="603504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" name="Freeform 35_3"/>
            <p:cNvSpPr/>
            <p:nvPr/>
          </p:nvSpPr>
          <p:spPr>
            <a:xfrm>
              <a:off x="11108520" y="606132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8" name="Group 537"/>
          <p:cNvGrpSpPr/>
          <p:nvPr/>
        </p:nvGrpSpPr>
        <p:grpSpPr>
          <a:xfrm>
            <a:off x="10140480" y="5660280"/>
            <a:ext cx="583560" cy="235800"/>
            <a:chOff x="10140480" y="5660280"/>
            <a:chExt cx="583560" cy="235800"/>
          </a:xfrm>
        </p:grpSpPr>
        <p:sp>
          <p:nvSpPr>
            <p:cNvPr id="539" name="Rectangle: Rounded Corners 46"/>
            <p:cNvSpPr/>
            <p:nvPr/>
          </p:nvSpPr>
          <p:spPr>
            <a:xfrm>
              <a:off x="10140480" y="566028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" name="Freeform 35_3"/>
            <p:cNvSpPr/>
            <p:nvPr/>
          </p:nvSpPr>
          <p:spPr>
            <a:xfrm>
              <a:off x="10523160" y="568656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1" name="Group 540"/>
          <p:cNvGrpSpPr/>
          <p:nvPr/>
        </p:nvGrpSpPr>
        <p:grpSpPr>
          <a:xfrm>
            <a:off x="6638400" y="3410640"/>
            <a:ext cx="583560" cy="235800"/>
            <a:chOff x="6638400" y="3410640"/>
            <a:chExt cx="583560" cy="235800"/>
          </a:xfrm>
        </p:grpSpPr>
        <p:sp>
          <p:nvSpPr>
            <p:cNvPr id="542" name="Rectangle: Rounded Corners 46"/>
            <p:cNvSpPr/>
            <p:nvPr/>
          </p:nvSpPr>
          <p:spPr>
            <a:xfrm>
              <a:off x="6638400" y="341064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" name="Freeform 35_3"/>
            <p:cNvSpPr/>
            <p:nvPr/>
          </p:nvSpPr>
          <p:spPr>
            <a:xfrm>
              <a:off x="7021080" y="343692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4" name="Group 543"/>
          <p:cNvGrpSpPr/>
          <p:nvPr/>
        </p:nvGrpSpPr>
        <p:grpSpPr>
          <a:xfrm>
            <a:off x="8394120" y="4910400"/>
            <a:ext cx="1168560" cy="235800"/>
            <a:chOff x="8394120" y="4910400"/>
            <a:chExt cx="1168560" cy="235800"/>
          </a:xfrm>
        </p:grpSpPr>
        <p:sp>
          <p:nvSpPr>
            <p:cNvPr id="545" name="Rectangle: Rounded Corners 46"/>
            <p:cNvSpPr/>
            <p:nvPr/>
          </p:nvSpPr>
          <p:spPr>
            <a:xfrm>
              <a:off x="8394120" y="4910400"/>
              <a:ext cx="1168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" name="Freeform 35_3"/>
            <p:cNvSpPr/>
            <p:nvPr/>
          </p:nvSpPr>
          <p:spPr>
            <a:xfrm>
              <a:off x="9352800" y="493668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7" name="Group 546"/>
          <p:cNvGrpSpPr/>
          <p:nvPr/>
        </p:nvGrpSpPr>
        <p:grpSpPr>
          <a:xfrm>
            <a:off x="703800" y="2322720"/>
            <a:ext cx="2116080" cy="212400"/>
            <a:chOff x="703800" y="2322720"/>
            <a:chExt cx="2116080" cy="212400"/>
          </a:xfrm>
        </p:grpSpPr>
        <p:sp>
          <p:nvSpPr>
            <p:cNvPr id="548" name="TextBox 27_3"/>
            <p:cNvSpPr/>
            <p:nvPr/>
          </p:nvSpPr>
          <p:spPr>
            <a:xfrm>
              <a:off x="1061280" y="232272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549" name="Group 22_0"/>
            <p:cNvGrpSpPr/>
            <p:nvPr/>
          </p:nvGrpSpPr>
          <p:grpSpPr>
            <a:xfrm>
              <a:off x="703800" y="2322720"/>
              <a:ext cx="210240" cy="210240"/>
              <a:chOff x="703800" y="2322720"/>
              <a:chExt cx="210240" cy="210240"/>
            </a:xfrm>
          </p:grpSpPr>
          <p:sp>
            <p:nvSpPr>
              <p:cNvPr id="550" name="Freeform 120_1"/>
              <p:cNvSpPr/>
              <p:nvPr/>
            </p:nvSpPr>
            <p:spPr>
              <a:xfrm>
                <a:off x="703800" y="2322720"/>
                <a:ext cx="21024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1" name="Line 121_1"/>
              <p:cNvSpPr/>
              <p:nvPr/>
            </p:nvSpPr>
            <p:spPr>
              <a:xfrm>
                <a:off x="795960" y="250596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2" name="Line 122_1"/>
              <p:cNvSpPr/>
              <p:nvPr/>
            </p:nvSpPr>
            <p:spPr>
              <a:xfrm>
                <a:off x="795960" y="252432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3" name="Line 123_1"/>
              <p:cNvSpPr/>
              <p:nvPr/>
            </p:nvSpPr>
            <p:spPr>
              <a:xfrm>
                <a:off x="809640" y="2524320"/>
                <a:ext cx="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4" name="Freeform 124_1"/>
              <p:cNvSpPr/>
              <p:nvPr/>
            </p:nvSpPr>
            <p:spPr>
              <a:xfrm>
                <a:off x="756360" y="2377440"/>
                <a:ext cx="10440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55" name="Group 554"/>
          <p:cNvGrpSpPr/>
          <p:nvPr/>
        </p:nvGrpSpPr>
        <p:grpSpPr>
          <a:xfrm>
            <a:off x="704160" y="2825280"/>
            <a:ext cx="2116080" cy="219600"/>
            <a:chOff x="704160" y="2825280"/>
            <a:chExt cx="2116080" cy="219600"/>
          </a:xfrm>
        </p:grpSpPr>
        <p:sp>
          <p:nvSpPr>
            <p:cNvPr id="556" name="TextBox 104"/>
            <p:cNvSpPr/>
            <p:nvPr/>
          </p:nvSpPr>
          <p:spPr>
            <a:xfrm>
              <a:off x="1061640" y="282528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557" name="Picture 556"/>
            <p:cNvPicPr/>
            <p:nvPr/>
          </p:nvPicPr>
          <p:blipFill>
            <a:blip r:embed="rId3"/>
            <a:stretch/>
          </p:blipFill>
          <p:spPr>
            <a:xfrm>
              <a:off x="704160" y="283464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58" name="Group 557"/>
          <p:cNvGrpSpPr/>
          <p:nvPr/>
        </p:nvGrpSpPr>
        <p:grpSpPr>
          <a:xfrm>
            <a:off x="740520" y="3327480"/>
            <a:ext cx="2079720" cy="212400"/>
            <a:chOff x="740520" y="3327480"/>
            <a:chExt cx="2079720" cy="212400"/>
          </a:xfrm>
        </p:grpSpPr>
        <p:pic>
          <p:nvPicPr>
            <p:cNvPr id="559" name="Picture 558"/>
            <p:cNvPicPr/>
            <p:nvPr/>
          </p:nvPicPr>
          <p:blipFill>
            <a:blip r:embed="rId4"/>
            <a:stretch/>
          </p:blipFill>
          <p:spPr>
            <a:xfrm>
              <a:off x="740520" y="3337560"/>
              <a:ext cx="146160" cy="20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60" name="TextBox 32"/>
            <p:cNvSpPr/>
            <p:nvPr/>
          </p:nvSpPr>
          <p:spPr>
            <a:xfrm>
              <a:off x="1061640" y="332748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704160" y="3830040"/>
            <a:ext cx="2116080" cy="212400"/>
            <a:chOff x="704160" y="3830040"/>
            <a:chExt cx="2116080" cy="212400"/>
          </a:xfrm>
        </p:grpSpPr>
        <p:sp>
          <p:nvSpPr>
            <p:cNvPr id="562" name="TextBox 51"/>
            <p:cNvSpPr/>
            <p:nvPr/>
          </p:nvSpPr>
          <p:spPr>
            <a:xfrm>
              <a:off x="1061640" y="383004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563" name="Picture 562"/>
            <p:cNvPicPr/>
            <p:nvPr/>
          </p:nvPicPr>
          <p:blipFill>
            <a:blip r:embed="rId5"/>
            <a:stretch/>
          </p:blipFill>
          <p:spPr>
            <a:xfrm>
              <a:off x="704160" y="383148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4" name="Group 563"/>
          <p:cNvGrpSpPr/>
          <p:nvPr/>
        </p:nvGrpSpPr>
        <p:grpSpPr>
          <a:xfrm>
            <a:off x="722520" y="4332600"/>
            <a:ext cx="2097720" cy="212400"/>
            <a:chOff x="722520" y="4332600"/>
            <a:chExt cx="2097720" cy="212400"/>
          </a:xfrm>
        </p:grpSpPr>
        <p:sp>
          <p:nvSpPr>
            <p:cNvPr id="565" name="TextBox 58"/>
            <p:cNvSpPr/>
            <p:nvPr/>
          </p:nvSpPr>
          <p:spPr>
            <a:xfrm>
              <a:off x="1061640" y="433260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566" name="Picture 565"/>
            <p:cNvPicPr/>
            <p:nvPr/>
          </p:nvPicPr>
          <p:blipFill>
            <a:blip r:embed="rId6"/>
            <a:stretch/>
          </p:blipFill>
          <p:spPr>
            <a:xfrm>
              <a:off x="722520" y="4348440"/>
              <a:ext cx="182880" cy="1918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2"/>
          <p:cNvSpPr/>
          <p:nvPr/>
        </p:nvSpPr>
        <p:spPr>
          <a:xfrm>
            <a:off x="0" y="0"/>
            <a:ext cx="2839680" cy="685548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8" name="Group 3"/>
          <p:cNvGrpSpPr/>
          <p:nvPr/>
        </p:nvGrpSpPr>
        <p:grpSpPr>
          <a:xfrm>
            <a:off x="376200" y="4557960"/>
            <a:ext cx="2463480" cy="764280"/>
            <a:chOff x="376200" y="4557960"/>
            <a:chExt cx="2463480" cy="764280"/>
          </a:xfrm>
        </p:grpSpPr>
        <p:sp>
          <p:nvSpPr>
            <p:cNvPr id="569" name="Rectangle: Top Corners Rounded 4"/>
            <p:cNvSpPr/>
            <p:nvPr/>
          </p:nvSpPr>
          <p:spPr>
            <a:xfrm rot="16200000">
              <a:off x="1359720" y="3713040"/>
              <a:ext cx="496080" cy="24634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0" name="Freeform 95"/>
            <p:cNvSpPr/>
            <p:nvPr/>
          </p:nvSpPr>
          <p:spPr>
            <a:xfrm>
              <a:off x="2703960" y="455796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Freeform 95"/>
            <p:cNvSpPr/>
            <p:nvPr/>
          </p:nvSpPr>
          <p:spPr>
            <a:xfrm flipV="1">
              <a:off x="2703960" y="518688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72" name="TextBox 7"/>
          <p:cNvSpPr/>
          <p:nvPr/>
        </p:nvSpPr>
        <p:spPr>
          <a:xfrm>
            <a:off x="706320" y="1305360"/>
            <a:ext cx="21103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82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573" name="Group 62"/>
          <p:cNvGrpSpPr/>
          <p:nvPr/>
        </p:nvGrpSpPr>
        <p:grpSpPr>
          <a:xfrm>
            <a:off x="716760" y="4835160"/>
            <a:ext cx="2103480" cy="212400"/>
            <a:chOff x="716760" y="4835160"/>
            <a:chExt cx="2103480" cy="212400"/>
          </a:xfrm>
        </p:grpSpPr>
        <p:sp>
          <p:nvSpPr>
            <p:cNvPr id="574" name="TextBox 63"/>
            <p:cNvSpPr/>
            <p:nvPr/>
          </p:nvSpPr>
          <p:spPr>
            <a:xfrm>
              <a:off x="1061640" y="483516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Contact Us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575" name="Group 64"/>
            <p:cNvGrpSpPr/>
            <p:nvPr/>
          </p:nvGrpSpPr>
          <p:grpSpPr>
            <a:xfrm>
              <a:off x="716760" y="4845240"/>
              <a:ext cx="191880" cy="191880"/>
              <a:chOff x="716760" y="4845240"/>
              <a:chExt cx="191880" cy="191880"/>
            </a:xfrm>
          </p:grpSpPr>
          <p:sp>
            <p:nvSpPr>
              <p:cNvPr id="576" name="Freeform 82"/>
              <p:cNvSpPr/>
              <p:nvPr/>
            </p:nvSpPr>
            <p:spPr>
              <a:xfrm>
                <a:off x="716760" y="4845240"/>
                <a:ext cx="19188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7" name="Freeform 83"/>
              <p:cNvSpPr/>
              <p:nvPr/>
            </p:nvSpPr>
            <p:spPr>
              <a:xfrm>
                <a:off x="784080" y="4892040"/>
                <a:ext cx="5724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8" name="Oval 84"/>
              <p:cNvSpPr/>
              <p:nvPr/>
            </p:nvSpPr>
            <p:spPr>
              <a:xfrm>
                <a:off x="805680" y="4984200"/>
                <a:ext cx="14040" cy="1476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579" name="Rectangle: Rounded Corners 77"/>
          <p:cNvSpPr/>
          <p:nvPr/>
        </p:nvSpPr>
        <p:spPr>
          <a:xfrm>
            <a:off x="3353040" y="1406880"/>
            <a:ext cx="7934760" cy="499320"/>
          </a:xfrm>
          <a:prstGeom prst="roundRect">
            <a:avLst>
              <a:gd name="adj" fmla="val 50000"/>
            </a:avLst>
          </a:prstGeom>
          <a:solidFill>
            <a:schemeClr val="bg1">
              <a:alpha val="7000"/>
            </a:schemeClr>
          </a:soli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TextBox 153"/>
          <p:cNvSpPr/>
          <p:nvPr/>
        </p:nvSpPr>
        <p:spPr>
          <a:xfrm>
            <a:off x="4124520" y="1550520"/>
            <a:ext cx="1758600" cy="21240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Search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581" name="Group 91"/>
          <p:cNvGrpSpPr/>
          <p:nvPr/>
        </p:nvGrpSpPr>
        <p:grpSpPr>
          <a:xfrm>
            <a:off x="3553560" y="1528200"/>
            <a:ext cx="256680" cy="256680"/>
            <a:chOff x="3553560" y="1528200"/>
            <a:chExt cx="256680" cy="256680"/>
          </a:xfrm>
        </p:grpSpPr>
        <p:sp>
          <p:nvSpPr>
            <p:cNvPr id="582" name="Freeform 5"/>
            <p:cNvSpPr/>
            <p:nvPr/>
          </p:nvSpPr>
          <p:spPr>
            <a:xfrm>
              <a:off x="3553560" y="1528200"/>
              <a:ext cx="181440" cy="181440"/>
            </a:xfrm>
            <a:custGeom>
              <a:avLst/>
              <a:gdLst/>
              <a:ahLst/>
              <a:cxnLst/>
              <a:rect l="l" t="t" r="r" b="b"/>
              <a:pathLst>
                <a:path w="68" h="68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  <a:close/>
                  <a:moveTo>
                    <a:pt x="34" y="4"/>
                  </a:moveTo>
                  <a:cubicBezTo>
                    <a:pt x="17" y="4"/>
                    <a:pt x="4" y="17"/>
                    <a:pt x="4" y="34"/>
                  </a:cubicBezTo>
                  <a:cubicBezTo>
                    <a:pt x="4" y="51"/>
                    <a:pt x="17" y="64"/>
                    <a:pt x="34" y="64"/>
                  </a:cubicBezTo>
                  <a:cubicBezTo>
                    <a:pt x="51" y="64"/>
                    <a:pt x="64" y="51"/>
                    <a:pt x="64" y="34"/>
                  </a:cubicBezTo>
                  <a:cubicBezTo>
                    <a:pt x="64" y="17"/>
                    <a:pt x="51" y="4"/>
                    <a:pt x="34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Freeform 6"/>
            <p:cNvSpPr/>
            <p:nvPr/>
          </p:nvSpPr>
          <p:spPr>
            <a:xfrm>
              <a:off x="3699720" y="1674360"/>
              <a:ext cx="110520" cy="110520"/>
            </a:xfrm>
            <a:custGeom>
              <a:avLst/>
              <a:gdLst/>
              <a:ahLst/>
              <a:cxnLst/>
              <a:rect l="l" t="t" r="r" b="b"/>
              <a:pathLst>
                <a:path w="42" h="42">
                  <a:moveTo>
                    <a:pt x="40" y="42"/>
                  </a:moveTo>
                  <a:cubicBezTo>
                    <a:pt x="39" y="42"/>
                    <a:pt x="39" y="42"/>
                    <a:pt x="39" y="4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2" y="39"/>
                    <a:pt x="42" y="41"/>
                    <a:pt x="41" y="41"/>
                  </a:cubicBezTo>
                  <a:cubicBezTo>
                    <a:pt x="41" y="42"/>
                    <a:pt x="41" y="42"/>
                    <a:pt x="40" y="4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4" name="TextBox 160"/>
          <p:cNvSpPr/>
          <p:nvPr/>
        </p:nvSpPr>
        <p:spPr>
          <a:xfrm>
            <a:off x="3353040" y="2154960"/>
            <a:ext cx="7934760" cy="24264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Contact our Team members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585" name="Group 128"/>
          <p:cNvGrpSpPr/>
          <p:nvPr/>
        </p:nvGrpSpPr>
        <p:grpSpPr>
          <a:xfrm>
            <a:off x="3496680" y="2557800"/>
            <a:ext cx="6709680" cy="639000"/>
            <a:chOff x="3496680" y="2557800"/>
            <a:chExt cx="6709680" cy="639000"/>
          </a:xfrm>
        </p:grpSpPr>
        <p:sp>
          <p:nvSpPr>
            <p:cNvPr id="586" name="TextBox 92"/>
            <p:cNvSpPr/>
            <p:nvPr/>
          </p:nvSpPr>
          <p:spPr>
            <a:xfrm>
              <a:off x="4285440" y="2557800"/>
              <a:ext cx="5920920" cy="639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Tasnim Ferdous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+8801703438103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tasnimferdous@iut-dhaka.edu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587" name="Group 127"/>
            <p:cNvGrpSpPr/>
            <p:nvPr/>
          </p:nvGrpSpPr>
          <p:grpSpPr>
            <a:xfrm>
              <a:off x="3496680" y="2694600"/>
              <a:ext cx="280080" cy="370440"/>
              <a:chOff x="3496680" y="2694600"/>
              <a:chExt cx="280080" cy="370440"/>
            </a:xfrm>
          </p:grpSpPr>
          <p:sp>
            <p:nvSpPr>
              <p:cNvPr id="588" name="Freeform 10"/>
              <p:cNvSpPr/>
              <p:nvPr/>
            </p:nvSpPr>
            <p:spPr>
              <a:xfrm>
                <a:off x="3496680" y="2694600"/>
                <a:ext cx="280080" cy="370440"/>
              </a:xfrm>
              <a:custGeom>
                <a:avLst/>
                <a:gdLst/>
                <a:ahLst/>
                <a:cxnLst/>
                <a:rect l="l" t="t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7" y="0"/>
                      <a:pt x="47" y="1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6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9" name="Freeform 11"/>
              <p:cNvSpPr/>
              <p:nvPr/>
            </p:nvSpPr>
            <p:spPr>
              <a:xfrm>
                <a:off x="3669480" y="2694600"/>
                <a:ext cx="10692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>
                    <a:moveTo>
                      <a:pt x="26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5"/>
                      <a:pt x="28" y="26"/>
                    </a:cubicBezTo>
                    <a:cubicBezTo>
                      <a:pt x="28" y="27"/>
                      <a:pt x="27" y="28"/>
                      <a:pt x="26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0" name="Freeform 12"/>
              <p:cNvSpPr/>
              <p:nvPr/>
            </p:nvSpPr>
            <p:spPr>
              <a:xfrm>
                <a:off x="3560040" y="2804040"/>
                <a:ext cx="83160" cy="11880"/>
              </a:xfrm>
              <a:custGeom>
                <a:avLst/>
                <a:gdLst/>
                <a:ahLst/>
                <a:cxnLst/>
                <a:rect l="l" t="t" r="r" b="b"/>
                <a:pathLst>
                  <a:path w="22" h="4">
                    <a:moveTo>
                      <a:pt x="2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1" name="Freeform 13"/>
              <p:cNvSpPr/>
              <p:nvPr/>
            </p:nvSpPr>
            <p:spPr>
              <a:xfrm>
                <a:off x="3560040" y="2850120"/>
                <a:ext cx="153000" cy="13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2" name="Freeform 14"/>
              <p:cNvSpPr/>
              <p:nvPr/>
            </p:nvSpPr>
            <p:spPr>
              <a:xfrm>
                <a:off x="3560040" y="2896200"/>
                <a:ext cx="153000" cy="13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3" name="Freeform 15"/>
              <p:cNvSpPr/>
              <p:nvPr/>
            </p:nvSpPr>
            <p:spPr>
              <a:xfrm>
                <a:off x="3560040" y="2943720"/>
                <a:ext cx="153000" cy="118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4" name="Freeform 16"/>
              <p:cNvSpPr/>
              <p:nvPr/>
            </p:nvSpPr>
            <p:spPr>
              <a:xfrm>
                <a:off x="3560040" y="2989800"/>
                <a:ext cx="153000" cy="13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95" name="Group 175"/>
          <p:cNvGrpSpPr/>
          <p:nvPr/>
        </p:nvGrpSpPr>
        <p:grpSpPr>
          <a:xfrm>
            <a:off x="3496680" y="3531600"/>
            <a:ext cx="6709680" cy="639000"/>
            <a:chOff x="3496680" y="3531600"/>
            <a:chExt cx="6709680" cy="639000"/>
          </a:xfrm>
        </p:grpSpPr>
        <p:sp>
          <p:nvSpPr>
            <p:cNvPr id="596" name="TextBox 176"/>
            <p:cNvSpPr/>
            <p:nvPr/>
          </p:nvSpPr>
          <p:spPr>
            <a:xfrm>
              <a:off x="4285440" y="3531600"/>
              <a:ext cx="5920920" cy="639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Sidratul Muntaha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+8801742256703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sidratulmuntaha@iut-dhaka.edu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597" name="Group 177"/>
            <p:cNvGrpSpPr/>
            <p:nvPr/>
          </p:nvGrpSpPr>
          <p:grpSpPr>
            <a:xfrm>
              <a:off x="3496680" y="3668040"/>
              <a:ext cx="280080" cy="370440"/>
              <a:chOff x="3496680" y="3668040"/>
              <a:chExt cx="280080" cy="370440"/>
            </a:xfrm>
          </p:grpSpPr>
          <p:sp>
            <p:nvSpPr>
              <p:cNvPr id="598" name="Freeform 10"/>
              <p:cNvSpPr/>
              <p:nvPr/>
            </p:nvSpPr>
            <p:spPr>
              <a:xfrm>
                <a:off x="3496680" y="3668040"/>
                <a:ext cx="280080" cy="370440"/>
              </a:xfrm>
              <a:custGeom>
                <a:avLst/>
                <a:gdLst/>
                <a:ahLst/>
                <a:cxnLst/>
                <a:rect l="l" t="t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7" y="0"/>
                      <a:pt x="47" y="1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6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9" name="Freeform 11"/>
              <p:cNvSpPr/>
              <p:nvPr/>
            </p:nvSpPr>
            <p:spPr>
              <a:xfrm>
                <a:off x="3669480" y="3668040"/>
                <a:ext cx="10692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>
                    <a:moveTo>
                      <a:pt x="26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5"/>
                      <a:pt x="28" y="26"/>
                    </a:cubicBezTo>
                    <a:cubicBezTo>
                      <a:pt x="28" y="27"/>
                      <a:pt x="27" y="28"/>
                      <a:pt x="26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0" name="Freeform 12"/>
              <p:cNvSpPr/>
              <p:nvPr/>
            </p:nvSpPr>
            <p:spPr>
              <a:xfrm>
                <a:off x="3560040" y="3777480"/>
                <a:ext cx="83160" cy="11880"/>
              </a:xfrm>
              <a:custGeom>
                <a:avLst/>
                <a:gdLst/>
                <a:ahLst/>
                <a:cxnLst/>
                <a:rect l="l" t="t" r="r" b="b"/>
                <a:pathLst>
                  <a:path w="22" h="4">
                    <a:moveTo>
                      <a:pt x="2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1" name="Freeform 13"/>
              <p:cNvSpPr/>
              <p:nvPr/>
            </p:nvSpPr>
            <p:spPr>
              <a:xfrm>
                <a:off x="3560040" y="3823560"/>
                <a:ext cx="153000" cy="13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2" name="Freeform 14"/>
              <p:cNvSpPr/>
              <p:nvPr/>
            </p:nvSpPr>
            <p:spPr>
              <a:xfrm>
                <a:off x="3560040" y="3869640"/>
                <a:ext cx="153000" cy="13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3" name="Freeform 15"/>
              <p:cNvSpPr/>
              <p:nvPr/>
            </p:nvSpPr>
            <p:spPr>
              <a:xfrm>
                <a:off x="3560040" y="3917520"/>
                <a:ext cx="153000" cy="118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4" name="Freeform 16"/>
              <p:cNvSpPr/>
              <p:nvPr/>
            </p:nvSpPr>
            <p:spPr>
              <a:xfrm>
                <a:off x="3560040" y="3963240"/>
                <a:ext cx="153000" cy="13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05" name="Group 185"/>
          <p:cNvGrpSpPr/>
          <p:nvPr/>
        </p:nvGrpSpPr>
        <p:grpSpPr>
          <a:xfrm>
            <a:off x="3496680" y="4505040"/>
            <a:ext cx="6709680" cy="639000"/>
            <a:chOff x="3496680" y="4505040"/>
            <a:chExt cx="6709680" cy="639000"/>
          </a:xfrm>
        </p:grpSpPr>
        <p:sp>
          <p:nvSpPr>
            <p:cNvPr id="606" name="TextBox 186"/>
            <p:cNvSpPr/>
            <p:nvPr/>
          </p:nvSpPr>
          <p:spPr>
            <a:xfrm>
              <a:off x="4285440" y="4505040"/>
              <a:ext cx="5920920" cy="639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Farhan Ishmam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+8801745722347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farhanishmam@iut-dhaka.edu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607" name="Group 187"/>
            <p:cNvGrpSpPr/>
            <p:nvPr/>
          </p:nvGrpSpPr>
          <p:grpSpPr>
            <a:xfrm>
              <a:off x="3496680" y="4641840"/>
              <a:ext cx="280080" cy="370440"/>
              <a:chOff x="3496680" y="4641840"/>
              <a:chExt cx="280080" cy="370440"/>
            </a:xfrm>
          </p:grpSpPr>
          <p:sp>
            <p:nvSpPr>
              <p:cNvPr id="608" name="Freeform 10"/>
              <p:cNvSpPr/>
              <p:nvPr/>
            </p:nvSpPr>
            <p:spPr>
              <a:xfrm>
                <a:off x="3496680" y="4641840"/>
                <a:ext cx="280080" cy="370440"/>
              </a:xfrm>
              <a:custGeom>
                <a:avLst/>
                <a:gdLst/>
                <a:ahLst/>
                <a:cxnLst/>
                <a:rect l="l" t="t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7" y="0"/>
                      <a:pt x="47" y="1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6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9" name="Freeform 11"/>
              <p:cNvSpPr/>
              <p:nvPr/>
            </p:nvSpPr>
            <p:spPr>
              <a:xfrm>
                <a:off x="3669480" y="4641840"/>
                <a:ext cx="10692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>
                    <a:moveTo>
                      <a:pt x="26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5"/>
                      <a:pt x="28" y="26"/>
                    </a:cubicBezTo>
                    <a:cubicBezTo>
                      <a:pt x="28" y="27"/>
                      <a:pt x="27" y="28"/>
                      <a:pt x="26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0" name="Freeform 12"/>
              <p:cNvSpPr/>
              <p:nvPr/>
            </p:nvSpPr>
            <p:spPr>
              <a:xfrm>
                <a:off x="3560040" y="4751280"/>
                <a:ext cx="83160" cy="11880"/>
              </a:xfrm>
              <a:custGeom>
                <a:avLst/>
                <a:gdLst/>
                <a:ahLst/>
                <a:cxnLst/>
                <a:rect l="l" t="t" r="r" b="b"/>
                <a:pathLst>
                  <a:path w="22" h="4">
                    <a:moveTo>
                      <a:pt x="2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1" name="Freeform 13"/>
              <p:cNvSpPr/>
              <p:nvPr/>
            </p:nvSpPr>
            <p:spPr>
              <a:xfrm>
                <a:off x="3560040" y="4797360"/>
                <a:ext cx="153000" cy="13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2" name="Freeform 14"/>
              <p:cNvSpPr/>
              <p:nvPr/>
            </p:nvSpPr>
            <p:spPr>
              <a:xfrm>
                <a:off x="3560040" y="4843440"/>
                <a:ext cx="153000" cy="13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3" name="Freeform 15"/>
              <p:cNvSpPr/>
              <p:nvPr/>
            </p:nvSpPr>
            <p:spPr>
              <a:xfrm>
                <a:off x="3560040" y="4890960"/>
                <a:ext cx="153000" cy="118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4" name="Freeform 16"/>
              <p:cNvSpPr/>
              <p:nvPr/>
            </p:nvSpPr>
            <p:spPr>
              <a:xfrm>
                <a:off x="3560040" y="4937040"/>
                <a:ext cx="153000" cy="13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15" name="Straight Connector 211"/>
          <p:cNvSpPr/>
          <p:nvPr/>
        </p:nvSpPr>
        <p:spPr>
          <a:xfrm>
            <a:off x="4285080" y="3367800"/>
            <a:ext cx="6166800" cy="0"/>
          </a:xfrm>
          <a:prstGeom prst="line">
            <a:avLst/>
          </a:prstGeom>
          <a:ln w="3175">
            <a:solidFill>
              <a:srgbClr val="D9D9D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Straight Connector 212"/>
          <p:cNvSpPr/>
          <p:nvPr/>
        </p:nvSpPr>
        <p:spPr>
          <a:xfrm>
            <a:off x="4285080" y="4341240"/>
            <a:ext cx="6166800" cy="0"/>
          </a:xfrm>
          <a:prstGeom prst="line">
            <a:avLst/>
          </a:prstGeom>
          <a:ln w="3175">
            <a:solidFill>
              <a:srgbClr val="D9D9D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Straight Connector 213"/>
          <p:cNvSpPr/>
          <p:nvPr/>
        </p:nvSpPr>
        <p:spPr>
          <a:xfrm>
            <a:off x="4285080" y="5315040"/>
            <a:ext cx="6166800" cy="0"/>
          </a:xfrm>
          <a:prstGeom prst="line">
            <a:avLst/>
          </a:prstGeom>
          <a:ln w="3175">
            <a:solidFill>
              <a:srgbClr val="D9D9D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8" name="Group 617"/>
          <p:cNvGrpSpPr/>
          <p:nvPr/>
        </p:nvGrpSpPr>
        <p:grpSpPr>
          <a:xfrm>
            <a:off x="713160" y="1820520"/>
            <a:ext cx="2107080" cy="219960"/>
            <a:chOff x="713160" y="1820520"/>
            <a:chExt cx="2107080" cy="219960"/>
          </a:xfrm>
        </p:grpSpPr>
        <p:sp>
          <p:nvSpPr>
            <p:cNvPr id="619" name="TextBox 2069"/>
            <p:cNvSpPr/>
            <p:nvPr/>
          </p:nvSpPr>
          <p:spPr>
            <a:xfrm>
              <a:off x="1061640" y="182052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620" name="Group 2085_1"/>
            <p:cNvGrpSpPr/>
            <p:nvPr/>
          </p:nvGrpSpPr>
          <p:grpSpPr>
            <a:xfrm>
              <a:off x="713160" y="1829160"/>
              <a:ext cx="212400" cy="211320"/>
              <a:chOff x="713160" y="1829160"/>
              <a:chExt cx="212400" cy="211320"/>
            </a:xfrm>
          </p:grpSpPr>
          <p:sp>
            <p:nvSpPr>
              <p:cNvPr id="621" name="Freeform 46_1"/>
              <p:cNvSpPr/>
              <p:nvPr/>
            </p:nvSpPr>
            <p:spPr>
              <a:xfrm>
                <a:off x="713160" y="1829160"/>
                <a:ext cx="21240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2" name="Freeform 47_1"/>
              <p:cNvSpPr/>
              <p:nvPr/>
            </p:nvSpPr>
            <p:spPr>
              <a:xfrm>
                <a:off x="744480" y="2005560"/>
                <a:ext cx="15012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23" name="Group 622"/>
          <p:cNvGrpSpPr/>
          <p:nvPr/>
        </p:nvGrpSpPr>
        <p:grpSpPr>
          <a:xfrm>
            <a:off x="703800" y="2322720"/>
            <a:ext cx="2116080" cy="212400"/>
            <a:chOff x="703800" y="2322720"/>
            <a:chExt cx="2116080" cy="212400"/>
          </a:xfrm>
        </p:grpSpPr>
        <p:sp>
          <p:nvSpPr>
            <p:cNvPr id="624" name="TextBox 27_3"/>
            <p:cNvSpPr/>
            <p:nvPr/>
          </p:nvSpPr>
          <p:spPr>
            <a:xfrm>
              <a:off x="1061280" y="232272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625" name="Group 22_0"/>
            <p:cNvGrpSpPr/>
            <p:nvPr/>
          </p:nvGrpSpPr>
          <p:grpSpPr>
            <a:xfrm>
              <a:off x="703800" y="2322720"/>
              <a:ext cx="210240" cy="210240"/>
              <a:chOff x="703800" y="2322720"/>
              <a:chExt cx="210240" cy="210240"/>
            </a:xfrm>
          </p:grpSpPr>
          <p:sp>
            <p:nvSpPr>
              <p:cNvPr id="626" name="Freeform 120_1"/>
              <p:cNvSpPr/>
              <p:nvPr/>
            </p:nvSpPr>
            <p:spPr>
              <a:xfrm>
                <a:off x="703800" y="2322720"/>
                <a:ext cx="21024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7" name="Line 121_1"/>
              <p:cNvSpPr/>
              <p:nvPr/>
            </p:nvSpPr>
            <p:spPr>
              <a:xfrm>
                <a:off x="795960" y="250596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8" name="Line 122_1"/>
              <p:cNvSpPr/>
              <p:nvPr/>
            </p:nvSpPr>
            <p:spPr>
              <a:xfrm>
                <a:off x="795960" y="252432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9" name="Line 123_1"/>
              <p:cNvSpPr/>
              <p:nvPr/>
            </p:nvSpPr>
            <p:spPr>
              <a:xfrm>
                <a:off x="809640" y="2524320"/>
                <a:ext cx="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0" name="Freeform 124_1"/>
              <p:cNvSpPr/>
              <p:nvPr/>
            </p:nvSpPr>
            <p:spPr>
              <a:xfrm>
                <a:off x="756360" y="2377440"/>
                <a:ext cx="10440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31" name="Group 630"/>
          <p:cNvGrpSpPr/>
          <p:nvPr/>
        </p:nvGrpSpPr>
        <p:grpSpPr>
          <a:xfrm>
            <a:off x="704160" y="2825280"/>
            <a:ext cx="2116080" cy="219600"/>
            <a:chOff x="704160" y="2825280"/>
            <a:chExt cx="2116080" cy="219600"/>
          </a:xfrm>
        </p:grpSpPr>
        <p:sp>
          <p:nvSpPr>
            <p:cNvPr id="632" name="TextBox 104"/>
            <p:cNvSpPr/>
            <p:nvPr/>
          </p:nvSpPr>
          <p:spPr>
            <a:xfrm>
              <a:off x="1061640" y="282528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633" name="Picture 632"/>
            <p:cNvPicPr/>
            <p:nvPr/>
          </p:nvPicPr>
          <p:blipFill>
            <a:blip r:embed="rId3"/>
            <a:stretch/>
          </p:blipFill>
          <p:spPr>
            <a:xfrm>
              <a:off x="704160" y="283464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34" name="Group 633"/>
          <p:cNvGrpSpPr/>
          <p:nvPr/>
        </p:nvGrpSpPr>
        <p:grpSpPr>
          <a:xfrm>
            <a:off x="740520" y="3327480"/>
            <a:ext cx="2079720" cy="212400"/>
            <a:chOff x="740520" y="3327480"/>
            <a:chExt cx="2079720" cy="212400"/>
          </a:xfrm>
        </p:grpSpPr>
        <p:pic>
          <p:nvPicPr>
            <p:cNvPr id="635" name="Picture 634"/>
            <p:cNvPicPr/>
            <p:nvPr/>
          </p:nvPicPr>
          <p:blipFill>
            <a:blip r:embed="rId4"/>
            <a:stretch/>
          </p:blipFill>
          <p:spPr>
            <a:xfrm>
              <a:off x="740520" y="3337560"/>
              <a:ext cx="146160" cy="20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6" name="TextBox 32"/>
            <p:cNvSpPr/>
            <p:nvPr/>
          </p:nvSpPr>
          <p:spPr>
            <a:xfrm>
              <a:off x="1061640" y="332748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704160" y="3830040"/>
            <a:ext cx="2116080" cy="212400"/>
            <a:chOff x="704160" y="3830040"/>
            <a:chExt cx="2116080" cy="212400"/>
          </a:xfrm>
        </p:grpSpPr>
        <p:sp>
          <p:nvSpPr>
            <p:cNvPr id="638" name="TextBox 51"/>
            <p:cNvSpPr/>
            <p:nvPr/>
          </p:nvSpPr>
          <p:spPr>
            <a:xfrm>
              <a:off x="1061640" y="383004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639" name="Picture 638"/>
            <p:cNvPicPr/>
            <p:nvPr/>
          </p:nvPicPr>
          <p:blipFill>
            <a:blip r:embed="rId5"/>
            <a:stretch/>
          </p:blipFill>
          <p:spPr>
            <a:xfrm>
              <a:off x="704160" y="383148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40" name="Group 639"/>
          <p:cNvGrpSpPr/>
          <p:nvPr/>
        </p:nvGrpSpPr>
        <p:grpSpPr>
          <a:xfrm>
            <a:off x="722520" y="4332600"/>
            <a:ext cx="2097720" cy="212400"/>
            <a:chOff x="722520" y="4332600"/>
            <a:chExt cx="2097720" cy="212400"/>
          </a:xfrm>
        </p:grpSpPr>
        <p:sp>
          <p:nvSpPr>
            <p:cNvPr id="641" name="TextBox 58_2"/>
            <p:cNvSpPr/>
            <p:nvPr/>
          </p:nvSpPr>
          <p:spPr>
            <a:xfrm>
              <a:off x="1061640" y="4332600"/>
              <a:ext cx="17586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642" name="Picture 641"/>
            <p:cNvPicPr/>
            <p:nvPr/>
          </p:nvPicPr>
          <p:blipFill>
            <a:blip r:embed="rId6"/>
            <a:stretch/>
          </p:blipFill>
          <p:spPr>
            <a:xfrm>
              <a:off x="722520" y="4348080"/>
              <a:ext cx="182880" cy="1918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Rectangle 54"/>
          <p:cNvSpPr/>
          <p:nvPr/>
        </p:nvSpPr>
        <p:spPr>
          <a:xfrm>
            <a:off x="0" y="0"/>
            <a:ext cx="527760" cy="685548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Rectangle 39"/>
          <p:cNvSpPr/>
          <p:nvPr/>
        </p:nvSpPr>
        <p:spPr>
          <a:xfrm>
            <a:off x="532800" y="549360"/>
            <a:ext cx="11140560" cy="5756760"/>
          </a:xfrm>
          <a:prstGeom prst="rect">
            <a:avLst/>
          </a:prstGeom>
          <a:solidFill>
            <a:srgbClr val="090E21"/>
          </a:solidFill>
          <a:ln>
            <a:noFill/>
          </a:ln>
          <a:effectLst>
            <a:outerShdw blurRad="330120" sx="102000" sy="102000" algn="ctr" rotWithShape="0">
              <a:schemeClr val="accent2">
                <a:lumMod val="50000"/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Rectangle 21"/>
          <p:cNvSpPr/>
          <p:nvPr/>
        </p:nvSpPr>
        <p:spPr>
          <a:xfrm>
            <a:off x="540720" y="549360"/>
            <a:ext cx="6619680" cy="5756760"/>
          </a:xfrm>
          <a:prstGeom prst="rect">
            <a:avLst/>
          </a:prstGeom>
          <a:gradFill rotWithShape="0">
            <a:gsLst>
              <a:gs pos="0">
                <a:srgbClr val="FE011C"/>
              </a:gs>
              <a:gs pos="100000">
                <a:srgbClr val="89010E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TextBox 56"/>
          <p:cNvSpPr/>
          <p:nvPr/>
        </p:nvSpPr>
        <p:spPr>
          <a:xfrm>
            <a:off x="6254280" y="1427400"/>
            <a:ext cx="4528440" cy="12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0" b="1" strike="noStrike" spc="-1">
                <a:solidFill>
                  <a:srgbClr val="FFFFFF"/>
                </a:solidFill>
                <a:latin typeface="Calibri"/>
                <a:ea typeface="DejaVu Sans"/>
              </a:rPr>
              <a:t>THANK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647" name="TextBox 61"/>
          <p:cNvSpPr/>
          <p:nvPr/>
        </p:nvSpPr>
        <p:spPr>
          <a:xfrm>
            <a:off x="6254280" y="2379960"/>
            <a:ext cx="4528440" cy="12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0" b="1" strike="noStrike" spc="-1">
                <a:solidFill>
                  <a:srgbClr val="FFFFFF"/>
                </a:solidFill>
                <a:latin typeface="Calibri"/>
                <a:ea typeface="DejaVu Sans"/>
              </a:rPr>
              <a:t>YOU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648" name="Straight Connector 62"/>
          <p:cNvSpPr/>
          <p:nvPr/>
        </p:nvSpPr>
        <p:spPr>
          <a:xfrm>
            <a:off x="744480" y="4107240"/>
            <a:ext cx="5103720" cy="0"/>
          </a:xfrm>
          <a:prstGeom prst="line">
            <a:avLst/>
          </a:prstGeom>
          <a:ln>
            <a:solidFill>
              <a:srgbClr val="FE01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11C"/>
      </a:accent1>
      <a:accent2>
        <a:srgbClr val="89010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11C"/>
      </a:accent1>
      <a:accent2>
        <a:srgbClr val="89010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11C"/>
      </a:accent1>
      <a:accent2>
        <a:srgbClr val="89010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521</Words>
  <Application>Microsoft Office PowerPoint</Application>
  <PresentationFormat>Widescreen</PresentationFormat>
  <Paragraphs>157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Fierda Usiyah</dc:creator>
  <dc:description/>
  <cp:lastModifiedBy>Farhan Ishmam</cp:lastModifiedBy>
  <cp:revision>54</cp:revision>
  <dcterms:created xsi:type="dcterms:W3CDTF">2020-11-05T07:39:25Z</dcterms:created>
  <dcterms:modified xsi:type="dcterms:W3CDTF">2021-10-09T05:31:29Z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