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87D27DD-E93E-4448-B94E-55D08E4CB69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nthonyintraversato?utm_source=unsplash&amp;utm_medium=referral&amp;utm_content=creditCopyTex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thanhaddox?utm_source=unsplash&amp;utm_medium=referral&amp;utm_content=creditCopyTex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jordan_jelly?utm_source=unsplash&amp;utm_medium=referral&amp;utm_content=creditCopyTex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276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Creadit picture : </a:t>
            </a:r>
            <a:r>
              <a:t/>
            </a:r>
            <a:br/>
            <a:r>
              <a:rPr lang="en-US" sz="2000" b="1" strike="noStrike" spc="-1">
                <a:latin typeface="Arial"/>
              </a:rPr>
              <a:t>Unsplash </a:t>
            </a:r>
            <a:r>
              <a:t/>
            </a:r>
            <a:br/>
            <a:r>
              <a:rPr lang="en-US" sz="2000" b="0" strike="noStrike" spc="-1">
                <a:solidFill>
                  <a:srgbClr val="111111"/>
                </a:solidFill>
                <a:latin typeface="-apple-system"/>
              </a:rPr>
              <a:t>Photo by Chris Yang</a:t>
            </a:r>
            <a:endParaRPr lang="en-US" sz="20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111111"/>
                </a:solidFill>
                <a:latin typeface="-apple-system"/>
              </a:rPr>
              <a:t>Link : </a:t>
            </a:r>
            <a:r>
              <a:rPr lang="en-US" sz="2000" b="0" u="sng" strike="noStrike" spc="-1">
                <a:solidFill>
                  <a:srgbClr val="111111"/>
                </a:solidFill>
                <a:uFillTx/>
                <a:latin typeface="-apple-system"/>
              </a:rPr>
              <a:t>https://unsplash.com/photos/1BtAeOohu1A</a:t>
            </a:r>
            <a:r>
              <a:t/>
            </a:r>
            <a:br/>
            <a:r>
              <a:rPr lang="en-US" sz="2000" b="0" strike="noStrike" spc="-1">
                <a:solidFill>
                  <a:srgbClr val="111111"/>
                </a:solidFill>
                <a:latin typeface="-apple-system"/>
              </a:rPr>
              <a:t>Photo by Vidar Nordli-Mathisen</a:t>
            </a:r>
            <a:endParaRPr lang="en-US" sz="20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111111"/>
                </a:solidFill>
                <a:latin typeface="-apple-system"/>
              </a:rPr>
              <a:t>Link : </a:t>
            </a:r>
            <a:r>
              <a:rPr lang="en-US" sz="2000" b="0" u="sng" strike="noStrike" spc="-1">
                <a:solidFill>
                  <a:srgbClr val="111111"/>
                </a:solidFill>
                <a:uFillTx/>
                <a:latin typeface="-apple-system"/>
              </a:rPr>
              <a:t>https://unsplash.com/photos/xqMM3KoR7oI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75" name="Slide Number Placeholder 3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E9BEBA6-C7A0-49C3-949E-1DD7DD74A23A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276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Creadit picture : </a:t>
            </a:r>
            <a:r>
              <a:t/>
            </a:r>
            <a:br/>
            <a:r>
              <a:rPr lang="en-US" sz="2000" b="0" strike="noStrike" spc="-1">
                <a:latin typeface="Arial"/>
              </a:rPr>
              <a:t>Photo by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Anthony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Intraversato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on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4"/>
              </a:rPr>
              <a:t>Unsplash</a:t>
            </a:r>
            <a:r>
              <a:t/>
            </a:r>
            <a:br/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Link :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</a:rPr>
              <a:t>https://unsplash.com/photos/vYRAP3yMa3I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78" name="Slide Number Placeholder 3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EAF0905-29C9-4FFF-8F2A-689BAD610F47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276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Creadit picture : </a:t>
            </a:r>
            <a:r>
              <a:t/>
            </a:r>
            <a:br/>
            <a:r>
              <a:rPr lang="en-US" sz="2000" b="0" strike="noStrike" spc="-1">
                <a:latin typeface="Arial"/>
              </a:rPr>
              <a:t>Photo by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Ethan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Haddox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on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4"/>
              </a:rPr>
              <a:t>Unsplash</a:t>
            </a:r>
            <a:r>
              <a:t/>
            </a:r>
            <a:br/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Link :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</a:rPr>
              <a:t>https://unsplash.com/photos/jvUZkoh4Hhw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81" name="Slide Number Placeholder 3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9E39337-E50F-4F40-823C-B052496FB8B8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84" name="Slide Number Placeholder 3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2A401F1-AFB4-4F49-989F-E676F456665B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276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Creadit picture : </a:t>
            </a:r>
          </a:p>
          <a:p>
            <a:pPr marL="216000" indent="-21276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Photo by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Jordan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on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4"/>
              </a:rPr>
              <a:t>Unsplash</a:t>
            </a:r>
            <a:r>
              <a:t/>
            </a:r>
            <a:br/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Link :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</a:rPr>
              <a:t>https://unsplash.com/photos/evtWtv0i-6E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87" name="Slide Number Placeholder 3_0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D2BD7FA-A47F-4C78-B555-3DAE43AAE37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90" name="Slide Number Placeholder 3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C76F5D6-E1B6-43AA-85AD-B0B64BBAAC1E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93" name="Slide Number Placeholder 3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5D3F3BC-D367-4CCB-A034-B29ADA38F527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96" name="Slide Number Placeholder 3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ABD4D0E-5A7D-4634-9BE8-CD9907511ABD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9047880" y="6172200"/>
            <a:ext cx="2839320" cy="472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9FDABC85-1D74-457F-92D9-CF83CBDEBF5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739360" y="6247440"/>
            <a:ext cx="2839320" cy="472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CE131B45-392D-47D5-A1A4-5AC4A53FC7A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54"/>
          <p:cNvSpPr/>
          <p:nvPr/>
        </p:nvSpPr>
        <p:spPr>
          <a:xfrm>
            <a:off x="360" y="0"/>
            <a:ext cx="526680" cy="685440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Rectangle 21"/>
          <p:cNvSpPr/>
          <p:nvPr/>
        </p:nvSpPr>
        <p:spPr>
          <a:xfrm>
            <a:off x="9769680" y="0"/>
            <a:ext cx="2414880" cy="6854400"/>
          </a:xfrm>
          <a:prstGeom prst="rect">
            <a:avLst/>
          </a:prstGeom>
          <a:gradFill rotWithShape="0">
            <a:gsLst>
              <a:gs pos="0">
                <a:srgbClr val="FE011C"/>
              </a:gs>
              <a:gs pos="100000">
                <a:srgbClr val="89010E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Rectangle 45"/>
          <p:cNvSpPr/>
          <p:nvPr/>
        </p:nvSpPr>
        <p:spPr>
          <a:xfrm flipV="1">
            <a:off x="532440" y="2418480"/>
            <a:ext cx="5558040" cy="4428720"/>
          </a:xfrm>
          <a:prstGeom prst="rect">
            <a:avLst/>
          </a:prstGeom>
          <a:gradFill rotWithShape="0">
            <a:gsLst>
              <a:gs pos="0">
                <a:srgbClr val="FE011C">
                  <a:alpha val="41176"/>
                </a:srgbClr>
              </a:gs>
              <a:gs pos="100000">
                <a:srgbClr val="89010E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Rectangle: Rounded Corners 51"/>
          <p:cNvSpPr/>
          <p:nvPr/>
        </p:nvSpPr>
        <p:spPr>
          <a:xfrm>
            <a:off x="1048320" y="3467880"/>
            <a:ext cx="350640" cy="94680"/>
          </a:xfrm>
          <a:prstGeom prst="roundRect">
            <a:avLst>
              <a:gd name="adj" fmla="val 50000"/>
            </a:avLst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Rectangle: Rounded Corners 50"/>
          <p:cNvSpPr/>
          <p:nvPr/>
        </p:nvSpPr>
        <p:spPr>
          <a:xfrm>
            <a:off x="989640" y="3467880"/>
            <a:ext cx="154800" cy="94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190440" dist="38160" dir="5400000" algn="t" rotWithShape="0">
              <a:schemeClr val="accent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43"/>
          <p:cNvSpPr/>
          <p:nvPr/>
        </p:nvSpPr>
        <p:spPr>
          <a:xfrm>
            <a:off x="969480" y="3754440"/>
            <a:ext cx="3340080" cy="72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A One-Stop solution to manage schedules and lecture materials for students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0" name="TextBox 46"/>
          <p:cNvSpPr/>
          <p:nvPr/>
        </p:nvSpPr>
        <p:spPr>
          <a:xfrm>
            <a:off x="984600" y="1744920"/>
            <a:ext cx="4160160" cy="109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>
              <a:lnSpc>
                <a:spcPct val="100000"/>
              </a:lnSpc>
            </a:pPr>
            <a:r>
              <a:rPr lang="en-US" sz="7200" b="1" strike="noStrike" spc="-1">
                <a:solidFill>
                  <a:srgbClr val="FFFFFF"/>
                </a:solidFill>
                <a:latin typeface="Calibri"/>
                <a:ea typeface="DejaVu Sans"/>
              </a:rPr>
              <a:t>SCHOLA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91" name="TextBox 35"/>
          <p:cNvSpPr/>
          <p:nvPr/>
        </p:nvSpPr>
        <p:spPr>
          <a:xfrm>
            <a:off x="984240" y="2725920"/>
            <a:ext cx="417528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Online Classroom Management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92" name="Straight Connector 55"/>
          <p:cNvSpPr/>
          <p:nvPr/>
        </p:nvSpPr>
        <p:spPr>
          <a:xfrm>
            <a:off x="984600" y="5155920"/>
            <a:ext cx="8809560" cy="360"/>
          </a:xfrm>
          <a:prstGeom prst="line">
            <a:avLst/>
          </a:prstGeom>
          <a:ln>
            <a:solidFill>
              <a:srgbClr val="FE01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Rectangle 92"/>
          <p:cNvSpPr/>
          <p:nvPr/>
        </p:nvSpPr>
        <p:spPr>
          <a:xfrm>
            <a:off x="5576040" y="1371600"/>
            <a:ext cx="5289840" cy="3654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93"/>
          <p:cNvPicPr/>
          <p:nvPr/>
        </p:nvPicPr>
        <p:blipFill>
          <a:blip r:embed="rId3"/>
          <a:stretch/>
        </p:blipFill>
        <p:spPr>
          <a:xfrm>
            <a:off x="5576040" y="1389960"/>
            <a:ext cx="5289840" cy="3754800"/>
          </a:xfrm>
          <a:prstGeom prst="rect">
            <a:avLst/>
          </a:prstGeom>
          <a:ln w="0">
            <a:noFill/>
          </a:ln>
        </p:spPr>
      </p:pic>
      <p:pic>
        <p:nvPicPr>
          <p:cNvPr id="95" name="Picture 24" descr="A screen shot of a computer&#10;&#10;Description automatically generated"/>
          <p:cNvPicPr/>
          <p:nvPr/>
        </p:nvPicPr>
        <p:blipFill>
          <a:blip r:embed="rId4"/>
          <a:stretch/>
        </p:blipFill>
        <p:spPr>
          <a:xfrm>
            <a:off x="4487400" y="1219320"/>
            <a:ext cx="7499160" cy="441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19"/>
          <p:cNvSpPr/>
          <p:nvPr/>
        </p:nvSpPr>
        <p:spPr>
          <a:xfrm>
            <a:off x="360" y="0"/>
            <a:ext cx="2837880" cy="685440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" name="Group 192"/>
          <p:cNvGrpSpPr/>
          <p:nvPr/>
        </p:nvGrpSpPr>
        <p:grpSpPr>
          <a:xfrm>
            <a:off x="375840" y="1549800"/>
            <a:ext cx="2461680" cy="762120"/>
            <a:chOff x="375840" y="1549800"/>
            <a:chExt cx="2461680" cy="762120"/>
          </a:xfrm>
        </p:grpSpPr>
        <p:sp>
          <p:nvSpPr>
            <p:cNvPr id="98" name="Rectangle: Top Corners Rounded 187"/>
            <p:cNvSpPr/>
            <p:nvPr/>
          </p:nvSpPr>
          <p:spPr>
            <a:xfrm rot="16200000">
              <a:off x="1359000" y="705960"/>
              <a:ext cx="495000" cy="24616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Freeform 95"/>
            <p:cNvSpPr/>
            <p:nvPr/>
          </p:nvSpPr>
          <p:spPr>
            <a:xfrm>
              <a:off x="2702880" y="1549800"/>
              <a:ext cx="134640" cy="13428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Freeform 95"/>
            <p:cNvSpPr/>
            <p:nvPr/>
          </p:nvSpPr>
          <p:spPr>
            <a:xfrm flipV="1">
              <a:off x="2702880" y="2177280"/>
              <a:ext cx="134640" cy="13428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1" name="TextBox 2055"/>
          <p:cNvSpPr/>
          <p:nvPr/>
        </p:nvSpPr>
        <p:spPr>
          <a:xfrm>
            <a:off x="705960" y="1305360"/>
            <a:ext cx="2108520" cy="21276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574">
                <a:solidFill>
                  <a:srgbClr val="FFFFFF"/>
                </a:solidFill>
                <a:latin typeface="Calibri"/>
                <a:ea typeface="DejaVu Sans"/>
              </a:rPr>
              <a:t>SCHOLA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02" name="Group 179"/>
          <p:cNvGrpSpPr/>
          <p:nvPr/>
        </p:nvGrpSpPr>
        <p:grpSpPr>
          <a:xfrm>
            <a:off x="716400" y="4835160"/>
            <a:ext cx="2101680" cy="212400"/>
            <a:chOff x="716400" y="4835160"/>
            <a:chExt cx="2101680" cy="212400"/>
          </a:xfrm>
        </p:grpSpPr>
        <p:sp>
          <p:nvSpPr>
            <p:cNvPr id="103" name="TextBox 152"/>
            <p:cNvSpPr/>
            <p:nvPr/>
          </p:nvSpPr>
          <p:spPr>
            <a:xfrm>
              <a:off x="1061280" y="483516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ERD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104" name="Group 79"/>
            <p:cNvGrpSpPr/>
            <p:nvPr/>
          </p:nvGrpSpPr>
          <p:grpSpPr>
            <a:xfrm>
              <a:off x="716400" y="4845240"/>
              <a:ext cx="190800" cy="190800"/>
              <a:chOff x="716400" y="4845240"/>
              <a:chExt cx="190800" cy="190800"/>
            </a:xfrm>
          </p:grpSpPr>
          <p:sp>
            <p:nvSpPr>
              <p:cNvPr id="105" name="Freeform 82"/>
              <p:cNvSpPr/>
              <p:nvPr/>
            </p:nvSpPr>
            <p:spPr>
              <a:xfrm>
                <a:off x="716400" y="4845240"/>
                <a:ext cx="190800" cy="19080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" name="Freeform 83"/>
              <p:cNvSpPr/>
              <p:nvPr/>
            </p:nvSpPr>
            <p:spPr>
              <a:xfrm>
                <a:off x="783720" y="4892040"/>
                <a:ext cx="5616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7" name="Oval 84"/>
              <p:cNvSpPr/>
              <p:nvPr/>
            </p:nvSpPr>
            <p:spPr>
              <a:xfrm>
                <a:off x="805320" y="4984200"/>
                <a:ext cx="12960" cy="13680"/>
              </a:xfrm>
              <a:prstGeom prst="ellipse">
                <a:avLst/>
              </a:pr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08" name="Picture 284"/>
          <p:cNvSpPr/>
          <p:nvPr/>
        </p:nvSpPr>
        <p:spPr>
          <a:xfrm>
            <a:off x="4300920" y="3697200"/>
            <a:ext cx="1810440" cy="1206000"/>
          </a:xfrm>
          <a:prstGeom prst="roundRect">
            <a:avLst>
              <a:gd name="adj" fmla="val 7635"/>
            </a:avLst>
          </a:prstGeom>
          <a:blipFill rotWithShape="0">
            <a:blip r:embed="rId3"/>
            <a:srcRect/>
            <a:stretch/>
          </a:blipFill>
          <a:ln w="0">
            <a:noFill/>
          </a:ln>
          <a:effectLst>
            <a:outerShdw blurRad="101520" dist="3816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TextBox 283"/>
          <p:cNvSpPr/>
          <p:nvPr/>
        </p:nvSpPr>
        <p:spPr>
          <a:xfrm>
            <a:off x="4384800" y="5076000"/>
            <a:ext cx="1643400" cy="45648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Tasnim Ferdous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11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180041108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10" name="Picture 289"/>
          <p:cNvSpPr/>
          <p:nvPr/>
        </p:nvSpPr>
        <p:spPr>
          <a:xfrm>
            <a:off x="6306480" y="3697200"/>
            <a:ext cx="1810440" cy="1206000"/>
          </a:xfrm>
          <a:prstGeom prst="roundRect">
            <a:avLst>
              <a:gd name="adj" fmla="val 7635"/>
            </a:avLst>
          </a:prstGeom>
          <a:blipFill rotWithShape="0">
            <a:blip r:embed="rId3"/>
            <a:srcRect/>
            <a:stretch/>
          </a:blipFill>
          <a:ln w="0">
            <a:noFill/>
          </a:ln>
          <a:effectLst>
            <a:outerShdw blurRad="101520" dist="3816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extBox 288"/>
          <p:cNvSpPr/>
          <p:nvPr/>
        </p:nvSpPr>
        <p:spPr>
          <a:xfrm>
            <a:off x="6390000" y="5076000"/>
            <a:ext cx="1643400" cy="45648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Sidratul Muntaha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11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180041118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12" name="Picture 294"/>
          <p:cNvSpPr/>
          <p:nvPr/>
        </p:nvSpPr>
        <p:spPr>
          <a:xfrm>
            <a:off x="8311320" y="3697200"/>
            <a:ext cx="1810440" cy="1206000"/>
          </a:xfrm>
          <a:prstGeom prst="roundRect">
            <a:avLst>
              <a:gd name="adj" fmla="val 7635"/>
            </a:avLst>
          </a:prstGeom>
          <a:blipFill rotWithShape="0">
            <a:blip r:embed="rId3"/>
            <a:srcRect/>
            <a:stretch/>
          </a:blipFill>
          <a:ln w="0">
            <a:noFill/>
          </a:ln>
          <a:effectLst>
            <a:outerShdw blurRad="101520" dist="3816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TextBox 293"/>
          <p:cNvSpPr/>
          <p:nvPr/>
        </p:nvSpPr>
        <p:spPr>
          <a:xfrm>
            <a:off x="8394840" y="5076000"/>
            <a:ext cx="1643400" cy="45648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Farhan Ishmam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11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180041120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14" name="TextBox 21"/>
          <p:cNvSpPr/>
          <p:nvPr/>
        </p:nvSpPr>
        <p:spPr>
          <a:xfrm>
            <a:off x="3292560" y="2158200"/>
            <a:ext cx="3857040" cy="42588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We are working with the aim of providing the best software suited to our client’s needs.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5" name="TextBox 23"/>
          <p:cNvSpPr/>
          <p:nvPr/>
        </p:nvSpPr>
        <p:spPr>
          <a:xfrm>
            <a:off x="3292560" y="925200"/>
            <a:ext cx="4110120" cy="66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FE011C"/>
                </a:solidFill>
                <a:latin typeface="Calibri"/>
                <a:ea typeface="DejaVu Sans"/>
              </a:rPr>
              <a:t>Andromeda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6" name="Straight Connector 299"/>
          <p:cNvSpPr/>
          <p:nvPr/>
        </p:nvSpPr>
        <p:spPr>
          <a:xfrm>
            <a:off x="3285000" y="3459960"/>
            <a:ext cx="7836840" cy="360"/>
          </a:xfrm>
          <a:prstGeom prst="line">
            <a:avLst/>
          </a:prstGeom>
          <a:ln w="3175">
            <a:solidFill>
              <a:srgbClr val="FE011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7" name="Group 116"/>
          <p:cNvGrpSpPr/>
          <p:nvPr/>
        </p:nvGrpSpPr>
        <p:grpSpPr>
          <a:xfrm>
            <a:off x="712800" y="1820160"/>
            <a:ext cx="2105280" cy="218880"/>
            <a:chOff x="712800" y="1820160"/>
            <a:chExt cx="2105280" cy="218880"/>
          </a:xfrm>
        </p:grpSpPr>
        <p:sp>
          <p:nvSpPr>
            <p:cNvPr id="118" name="TextBox 2069"/>
            <p:cNvSpPr/>
            <p:nvPr/>
          </p:nvSpPr>
          <p:spPr>
            <a:xfrm>
              <a:off x="1061280" y="182016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FE011C"/>
                  </a:solidFill>
                  <a:latin typeface="Calibri"/>
                  <a:ea typeface="DejaVu Sans"/>
                </a:rPr>
                <a:t>Our team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119" name="Group 2085_0"/>
            <p:cNvGrpSpPr/>
            <p:nvPr/>
          </p:nvGrpSpPr>
          <p:grpSpPr>
            <a:xfrm>
              <a:off x="712800" y="1828800"/>
              <a:ext cx="211320" cy="210240"/>
              <a:chOff x="712800" y="1828800"/>
              <a:chExt cx="211320" cy="210240"/>
            </a:xfrm>
          </p:grpSpPr>
          <p:sp>
            <p:nvSpPr>
              <p:cNvPr id="120" name="Freeform 46_0"/>
              <p:cNvSpPr/>
              <p:nvPr/>
            </p:nvSpPr>
            <p:spPr>
              <a:xfrm>
                <a:off x="712800" y="1828800"/>
                <a:ext cx="211320" cy="179280"/>
              </a:xfrm>
              <a:custGeom>
                <a:avLst/>
                <a:gdLst/>
                <a:ahLst/>
                <a:cxnLst/>
                <a:rect l="l" t="t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solidFill>
                <a:srgbClr val="F10D0C"/>
              </a:solidFill>
              <a:ln w="3672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1" name="Freeform 47_0"/>
              <p:cNvSpPr/>
              <p:nvPr/>
            </p:nvSpPr>
            <p:spPr>
              <a:xfrm>
                <a:off x="744120" y="2005200"/>
                <a:ext cx="149040" cy="3384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solidFill>
                <a:srgbClr val="F10D0C"/>
              </a:solidFill>
              <a:ln w="3672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pic>
        <p:nvPicPr>
          <p:cNvPr id="122" name="Picture 121"/>
          <p:cNvPicPr/>
          <p:nvPr/>
        </p:nvPicPr>
        <p:blipFill>
          <a:blip r:embed="rId4"/>
          <a:stretch/>
        </p:blipFill>
        <p:spPr>
          <a:xfrm>
            <a:off x="8208720" y="855000"/>
            <a:ext cx="2410560" cy="2274120"/>
          </a:xfrm>
          <a:prstGeom prst="rect">
            <a:avLst/>
          </a:prstGeom>
          <a:ln w="0">
            <a:noFill/>
          </a:ln>
        </p:spPr>
      </p:pic>
      <p:grpSp>
        <p:nvGrpSpPr>
          <p:cNvPr id="123" name="Group 122"/>
          <p:cNvGrpSpPr/>
          <p:nvPr/>
        </p:nvGrpSpPr>
        <p:grpSpPr>
          <a:xfrm>
            <a:off x="703440" y="2322720"/>
            <a:ext cx="2114280" cy="212400"/>
            <a:chOff x="703440" y="2322720"/>
            <a:chExt cx="2114280" cy="212400"/>
          </a:xfrm>
        </p:grpSpPr>
        <p:sp>
          <p:nvSpPr>
            <p:cNvPr id="124" name="TextBox 27_3"/>
            <p:cNvSpPr/>
            <p:nvPr/>
          </p:nvSpPr>
          <p:spPr>
            <a:xfrm>
              <a:off x="1060920" y="232272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Context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125" name="Group 22_0"/>
            <p:cNvGrpSpPr/>
            <p:nvPr/>
          </p:nvGrpSpPr>
          <p:grpSpPr>
            <a:xfrm>
              <a:off x="703440" y="2322720"/>
              <a:ext cx="209160" cy="210240"/>
              <a:chOff x="703440" y="2322720"/>
              <a:chExt cx="209160" cy="210240"/>
            </a:xfrm>
          </p:grpSpPr>
          <p:sp>
            <p:nvSpPr>
              <p:cNvPr id="126" name="Freeform 120_1"/>
              <p:cNvSpPr/>
              <p:nvPr/>
            </p:nvSpPr>
            <p:spPr>
              <a:xfrm>
                <a:off x="703440" y="2322720"/>
                <a:ext cx="209160" cy="189720"/>
              </a:xfrm>
              <a:custGeom>
                <a:avLst/>
                <a:gdLst/>
                <a:ahLst/>
                <a:cxnLst/>
                <a:rect l="l" t="t" r="r" b="b"/>
                <a:pathLst>
                  <a:path w="92" h="84">
                    <a:moveTo>
                      <a:pt x="64" y="75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7" y="61"/>
                      <a:pt x="78" y="55"/>
                      <a:pt x="79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37"/>
                      <a:pt x="77" y="31"/>
                      <a:pt x="75" y="28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1" y="15"/>
                      <a:pt x="55" y="14"/>
                      <a:pt x="52" y="1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4"/>
                      <a:pt x="31" y="15"/>
                      <a:pt x="28" y="1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31"/>
                      <a:pt x="14" y="37"/>
                      <a:pt x="1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4" y="55"/>
                      <a:pt x="15" y="61"/>
                      <a:pt x="17" y="64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28" y="75"/>
                      <a:pt x="28" y="75"/>
                      <a:pt x="28" y="75"/>
                    </a:cubicBezTo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7" name="Line 121_1"/>
              <p:cNvSpPr/>
              <p:nvPr/>
            </p:nvSpPr>
            <p:spPr>
              <a:xfrm>
                <a:off x="794880" y="250596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8" name="Line 122_1"/>
              <p:cNvSpPr/>
              <p:nvPr/>
            </p:nvSpPr>
            <p:spPr>
              <a:xfrm>
                <a:off x="794880" y="252432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" name="Line 123_1"/>
              <p:cNvSpPr/>
              <p:nvPr/>
            </p:nvSpPr>
            <p:spPr>
              <a:xfrm>
                <a:off x="808560" y="2524320"/>
                <a:ext cx="360" cy="864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0" name="Freeform 124_1"/>
              <p:cNvSpPr/>
              <p:nvPr/>
            </p:nvSpPr>
            <p:spPr>
              <a:xfrm>
                <a:off x="756000" y="2377440"/>
                <a:ext cx="1033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>
                    <a:moveTo>
                      <a:pt x="46" y="22"/>
                    </a:moveTo>
                    <a:cubicBezTo>
                      <a:pt x="46" y="10"/>
                      <a:pt x="36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2"/>
                      <a:pt x="7" y="41"/>
                      <a:pt x="17" y="4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9" y="41"/>
                      <a:pt x="46" y="32"/>
                      <a:pt x="46" y="22"/>
                    </a:cubicBezTo>
                    <a:close/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31" name="Group 130"/>
          <p:cNvGrpSpPr/>
          <p:nvPr/>
        </p:nvGrpSpPr>
        <p:grpSpPr>
          <a:xfrm>
            <a:off x="703800" y="2825280"/>
            <a:ext cx="2114280" cy="218520"/>
            <a:chOff x="703800" y="2825280"/>
            <a:chExt cx="2114280" cy="218520"/>
          </a:xfrm>
        </p:grpSpPr>
        <p:sp>
          <p:nvSpPr>
            <p:cNvPr id="132" name="TextBox 104"/>
            <p:cNvSpPr/>
            <p:nvPr/>
          </p:nvSpPr>
          <p:spPr>
            <a:xfrm>
              <a:off x="1061280" y="282528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Objectives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133" name="Picture 132"/>
            <p:cNvPicPr/>
            <p:nvPr/>
          </p:nvPicPr>
          <p:blipFill>
            <a:blip r:embed="rId5"/>
            <a:stretch/>
          </p:blipFill>
          <p:spPr>
            <a:xfrm>
              <a:off x="703800" y="2834640"/>
              <a:ext cx="209160" cy="209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4" name="Group 133"/>
          <p:cNvGrpSpPr/>
          <p:nvPr/>
        </p:nvGrpSpPr>
        <p:grpSpPr>
          <a:xfrm>
            <a:off x="740160" y="3327480"/>
            <a:ext cx="2077920" cy="212400"/>
            <a:chOff x="740160" y="3327480"/>
            <a:chExt cx="2077920" cy="212400"/>
          </a:xfrm>
        </p:grpSpPr>
        <p:pic>
          <p:nvPicPr>
            <p:cNvPr id="135" name="Picture 134"/>
            <p:cNvPicPr/>
            <p:nvPr/>
          </p:nvPicPr>
          <p:blipFill>
            <a:blip r:embed="rId6"/>
            <a:stretch/>
          </p:blipFill>
          <p:spPr>
            <a:xfrm>
              <a:off x="740160" y="3337560"/>
              <a:ext cx="145080" cy="200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6" name="TextBox 32"/>
            <p:cNvSpPr/>
            <p:nvPr/>
          </p:nvSpPr>
          <p:spPr>
            <a:xfrm>
              <a:off x="1061280" y="332748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Features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03800" y="3830040"/>
            <a:ext cx="2114280" cy="212400"/>
            <a:chOff x="703800" y="3830040"/>
            <a:chExt cx="2114280" cy="212400"/>
          </a:xfrm>
        </p:grpSpPr>
        <p:sp>
          <p:nvSpPr>
            <p:cNvPr id="138" name="TextBox 51"/>
            <p:cNvSpPr/>
            <p:nvPr/>
          </p:nvSpPr>
          <p:spPr>
            <a:xfrm>
              <a:off x="1061280" y="383004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Technical Requirements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139" name="Picture 138"/>
            <p:cNvPicPr/>
            <p:nvPr/>
          </p:nvPicPr>
          <p:blipFill>
            <a:blip r:embed="rId7"/>
            <a:stretch/>
          </p:blipFill>
          <p:spPr>
            <a:xfrm>
              <a:off x="703800" y="3831480"/>
              <a:ext cx="209160" cy="209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0" name="Group 139"/>
          <p:cNvGrpSpPr/>
          <p:nvPr/>
        </p:nvGrpSpPr>
        <p:grpSpPr>
          <a:xfrm>
            <a:off x="722160" y="4332600"/>
            <a:ext cx="2095920" cy="212400"/>
            <a:chOff x="722160" y="4332600"/>
            <a:chExt cx="2095920" cy="212400"/>
          </a:xfrm>
        </p:grpSpPr>
        <p:sp>
          <p:nvSpPr>
            <p:cNvPr id="141" name="TextBox 58_2"/>
            <p:cNvSpPr/>
            <p:nvPr/>
          </p:nvSpPr>
          <p:spPr>
            <a:xfrm>
              <a:off x="1061280" y="433260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Timeline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142" name="Picture 141"/>
            <p:cNvPicPr/>
            <p:nvPr/>
          </p:nvPicPr>
          <p:blipFill>
            <a:blip r:embed="rId8"/>
            <a:stretch/>
          </p:blipFill>
          <p:spPr>
            <a:xfrm>
              <a:off x="722160" y="4348080"/>
              <a:ext cx="181800" cy="190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3" name="Rectangle 142"/>
          <p:cNvSpPr/>
          <p:nvPr/>
        </p:nvSpPr>
        <p:spPr>
          <a:xfrm>
            <a:off x="11658600" y="6400800"/>
            <a:ext cx="22788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reeform 143"/>
          <p:cNvSpPr/>
          <p:nvPr/>
        </p:nvSpPr>
        <p:spPr>
          <a:xfrm>
            <a:off x="8232480" y="1934280"/>
            <a:ext cx="2963160" cy="2963880"/>
          </a:xfrm>
          <a:custGeom>
            <a:avLst/>
            <a:gdLst/>
            <a:ahLst/>
            <a:cxnLst/>
            <a:rect l="l" t="t" r="r" b="b"/>
            <a:pathLst>
              <a:path w="8241" h="8241">
                <a:moveTo>
                  <a:pt x="0" y="8240"/>
                </a:moveTo>
                <a:lnTo>
                  <a:pt x="0" y="0"/>
                </a:lnTo>
                <a:lnTo>
                  <a:pt x="8240" y="0"/>
                </a:lnTo>
                <a:lnTo>
                  <a:pt x="8240" y="8240"/>
                </a:lnTo>
                <a:lnTo>
                  <a:pt x="0" y="824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Rectangle 19"/>
          <p:cNvSpPr/>
          <p:nvPr/>
        </p:nvSpPr>
        <p:spPr>
          <a:xfrm>
            <a:off x="360" y="0"/>
            <a:ext cx="2837880" cy="685440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6" name="Group 192"/>
          <p:cNvGrpSpPr/>
          <p:nvPr/>
        </p:nvGrpSpPr>
        <p:grpSpPr>
          <a:xfrm>
            <a:off x="375120" y="2045520"/>
            <a:ext cx="2462400" cy="762120"/>
            <a:chOff x="375120" y="2045520"/>
            <a:chExt cx="2462400" cy="762120"/>
          </a:xfrm>
        </p:grpSpPr>
        <p:sp>
          <p:nvSpPr>
            <p:cNvPr id="147" name="Rectangle: Top Corners Rounded 187"/>
            <p:cNvSpPr/>
            <p:nvPr/>
          </p:nvSpPr>
          <p:spPr>
            <a:xfrm rot="16200000">
              <a:off x="1358280" y="1201680"/>
              <a:ext cx="495000" cy="24616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Freeform 95"/>
            <p:cNvSpPr/>
            <p:nvPr/>
          </p:nvSpPr>
          <p:spPr>
            <a:xfrm>
              <a:off x="2702880" y="2045520"/>
              <a:ext cx="134640" cy="13428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Freeform 95"/>
            <p:cNvSpPr/>
            <p:nvPr/>
          </p:nvSpPr>
          <p:spPr>
            <a:xfrm flipV="1">
              <a:off x="2702880" y="2673000"/>
              <a:ext cx="134640" cy="13428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0" name="TextBox 21"/>
          <p:cNvSpPr/>
          <p:nvPr/>
        </p:nvSpPr>
        <p:spPr>
          <a:xfrm>
            <a:off x="3539160" y="2799720"/>
            <a:ext cx="4363560" cy="195372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1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Due to the long-term lock-down and continuation of online classes, students face a number of problems which include, but are not limited to:</a:t>
            </a:r>
            <a:endParaRPr lang="en-US" sz="14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Problems in finding the correct class links in time</a:t>
            </a:r>
            <a:endParaRPr lang="en-US" sz="14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Not receiving notices on quizzes and classes</a:t>
            </a:r>
            <a:endParaRPr lang="en-US" sz="14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Juggling multiple online platforms</a:t>
            </a:r>
            <a:endParaRPr lang="en-US" sz="14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Different groups receiving unrelated notices</a:t>
            </a:r>
            <a:endParaRPr lang="en-US" sz="14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Losing track of current lecture status and quiz syllabus</a:t>
            </a:r>
            <a:endParaRPr lang="en-US" sz="14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Not finding shared lecture materials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1" name="TextBox 23"/>
          <p:cNvSpPr/>
          <p:nvPr/>
        </p:nvSpPr>
        <p:spPr>
          <a:xfrm>
            <a:off x="3539160" y="2057400"/>
            <a:ext cx="4110120" cy="54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E011C"/>
                </a:solidFill>
                <a:latin typeface="Calibri"/>
                <a:ea typeface="DejaVu Sans"/>
              </a:rPr>
              <a:t>Crisis in Pandemic!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2" name="TextBox 2055"/>
          <p:cNvSpPr/>
          <p:nvPr/>
        </p:nvSpPr>
        <p:spPr>
          <a:xfrm>
            <a:off x="705960" y="1305360"/>
            <a:ext cx="2108520" cy="21276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574">
                <a:solidFill>
                  <a:srgbClr val="FFFFFF"/>
                </a:solidFill>
                <a:latin typeface="Calibri"/>
                <a:ea typeface="DejaVu Sans"/>
              </a:rPr>
              <a:t>SCHOLA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53" name="Group 179"/>
          <p:cNvGrpSpPr/>
          <p:nvPr/>
        </p:nvGrpSpPr>
        <p:grpSpPr>
          <a:xfrm>
            <a:off x="716400" y="4835160"/>
            <a:ext cx="2101680" cy="212400"/>
            <a:chOff x="716400" y="4835160"/>
            <a:chExt cx="2101680" cy="212400"/>
          </a:xfrm>
        </p:grpSpPr>
        <p:sp>
          <p:nvSpPr>
            <p:cNvPr id="154" name="TextBox 152"/>
            <p:cNvSpPr/>
            <p:nvPr/>
          </p:nvSpPr>
          <p:spPr>
            <a:xfrm>
              <a:off x="1061280" y="483516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ERD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155" name="Group 79"/>
            <p:cNvGrpSpPr/>
            <p:nvPr/>
          </p:nvGrpSpPr>
          <p:grpSpPr>
            <a:xfrm>
              <a:off x="716400" y="4845240"/>
              <a:ext cx="190800" cy="190800"/>
              <a:chOff x="716400" y="4845240"/>
              <a:chExt cx="190800" cy="190800"/>
            </a:xfrm>
          </p:grpSpPr>
          <p:sp>
            <p:nvSpPr>
              <p:cNvPr id="156" name="Freeform 82"/>
              <p:cNvSpPr/>
              <p:nvPr/>
            </p:nvSpPr>
            <p:spPr>
              <a:xfrm>
                <a:off x="716400" y="4845240"/>
                <a:ext cx="190800" cy="19080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7" name="Freeform 83"/>
              <p:cNvSpPr/>
              <p:nvPr/>
            </p:nvSpPr>
            <p:spPr>
              <a:xfrm>
                <a:off x="783720" y="4892040"/>
                <a:ext cx="5616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8" name="Oval 84"/>
              <p:cNvSpPr/>
              <p:nvPr/>
            </p:nvSpPr>
            <p:spPr>
              <a:xfrm>
                <a:off x="805320" y="4984200"/>
                <a:ext cx="12960" cy="13680"/>
              </a:xfrm>
              <a:prstGeom prst="ellipse">
                <a:avLst/>
              </a:pr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59" name="Group 158"/>
          <p:cNvGrpSpPr/>
          <p:nvPr/>
        </p:nvGrpSpPr>
        <p:grpSpPr>
          <a:xfrm>
            <a:off x="712800" y="1820160"/>
            <a:ext cx="2105280" cy="218880"/>
            <a:chOff x="712800" y="1820160"/>
            <a:chExt cx="2105280" cy="218880"/>
          </a:xfrm>
        </p:grpSpPr>
        <p:sp>
          <p:nvSpPr>
            <p:cNvPr id="160" name="TextBox 2069"/>
            <p:cNvSpPr/>
            <p:nvPr/>
          </p:nvSpPr>
          <p:spPr>
            <a:xfrm>
              <a:off x="1061280" y="182016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Our Team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161" name="Group 2085_1"/>
            <p:cNvGrpSpPr/>
            <p:nvPr/>
          </p:nvGrpSpPr>
          <p:grpSpPr>
            <a:xfrm>
              <a:off x="712800" y="1828800"/>
              <a:ext cx="211320" cy="210240"/>
              <a:chOff x="712800" y="1828800"/>
              <a:chExt cx="211320" cy="210240"/>
            </a:xfrm>
          </p:grpSpPr>
          <p:sp>
            <p:nvSpPr>
              <p:cNvPr id="162" name="Freeform 46_1"/>
              <p:cNvSpPr/>
              <p:nvPr/>
            </p:nvSpPr>
            <p:spPr>
              <a:xfrm>
                <a:off x="712800" y="1828800"/>
                <a:ext cx="211320" cy="179280"/>
              </a:xfrm>
              <a:custGeom>
                <a:avLst/>
                <a:gdLst/>
                <a:ahLst/>
                <a:cxnLst/>
                <a:rect l="l" t="t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3" name="Freeform 47_1"/>
              <p:cNvSpPr/>
              <p:nvPr/>
            </p:nvSpPr>
            <p:spPr>
              <a:xfrm>
                <a:off x="744120" y="2005200"/>
                <a:ext cx="149040" cy="3384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64" name="Group 163"/>
          <p:cNvGrpSpPr/>
          <p:nvPr/>
        </p:nvGrpSpPr>
        <p:grpSpPr>
          <a:xfrm>
            <a:off x="703800" y="2322720"/>
            <a:ext cx="2114280" cy="212400"/>
            <a:chOff x="703800" y="2322720"/>
            <a:chExt cx="2114280" cy="212400"/>
          </a:xfrm>
        </p:grpSpPr>
        <p:sp>
          <p:nvSpPr>
            <p:cNvPr id="165" name="TextBox 92"/>
            <p:cNvSpPr/>
            <p:nvPr/>
          </p:nvSpPr>
          <p:spPr>
            <a:xfrm>
              <a:off x="1061280" y="232272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FE011C"/>
                  </a:solidFill>
                  <a:latin typeface="Calibri"/>
                  <a:ea typeface="DejaVu Sans"/>
                </a:rPr>
                <a:t>Context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166" name="Group 22_1"/>
            <p:cNvGrpSpPr/>
            <p:nvPr/>
          </p:nvGrpSpPr>
          <p:grpSpPr>
            <a:xfrm>
              <a:off x="703800" y="2322720"/>
              <a:ext cx="209160" cy="210240"/>
              <a:chOff x="703800" y="2322720"/>
              <a:chExt cx="209160" cy="210240"/>
            </a:xfrm>
          </p:grpSpPr>
          <p:sp>
            <p:nvSpPr>
              <p:cNvPr id="167" name="Freeform 120_2"/>
              <p:cNvSpPr/>
              <p:nvPr/>
            </p:nvSpPr>
            <p:spPr>
              <a:xfrm>
                <a:off x="703800" y="2322720"/>
                <a:ext cx="209160" cy="189720"/>
              </a:xfrm>
              <a:custGeom>
                <a:avLst/>
                <a:gdLst/>
                <a:ahLst/>
                <a:cxnLst/>
                <a:rect l="l" t="t" r="r" b="b"/>
                <a:pathLst>
                  <a:path w="92" h="84">
                    <a:moveTo>
                      <a:pt x="64" y="75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7" y="61"/>
                      <a:pt x="78" y="55"/>
                      <a:pt x="79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37"/>
                      <a:pt x="77" y="31"/>
                      <a:pt x="75" y="28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1" y="15"/>
                      <a:pt x="55" y="14"/>
                      <a:pt x="52" y="1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4"/>
                      <a:pt x="31" y="15"/>
                      <a:pt x="28" y="1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31"/>
                      <a:pt x="14" y="37"/>
                      <a:pt x="1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4" y="55"/>
                      <a:pt x="15" y="61"/>
                      <a:pt x="17" y="64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28" y="75"/>
                      <a:pt x="28" y="75"/>
                      <a:pt x="28" y="75"/>
                    </a:cubicBezTo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8" name="Line 121_2"/>
              <p:cNvSpPr/>
              <p:nvPr/>
            </p:nvSpPr>
            <p:spPr>
              <a:xfrm>
                <a:off x="795960" y="250596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9" name="Line 122_2"/>
              <p:cNvSpPr/>
              <p:nvPr/>
            </p:nvSpPr>
            <p:spPr>
              <a:xfrm>
                <a:off x="795960" y="252432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0" name="Line 123_2"/>
              <p:cNvSpPr/>
              <p:nvPr/>
            </p:nvSpPr>
            <p:spPr>
              <a:xfrm>
                <a:off x="809640" y="2524320"/>
                <a:ext cx="360" cy="864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1" name="Freeform 124_2"/>
              <p:cNvSpPr/>
              <p:nvPr/>
            </p:nvSpPr>
            <p:spPr>
              <a:xfrm>
                <a:off x="756360" y="2377440"/>
                <a:ext cx="1033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>
                    <a:moveTo>
                      <a:pt x="46" y="22"/>
                    </a:moveTo>
                    <a:cubicBezTo>
                      <a:pt x="46" y="10"/>
                      <a:pt x="36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2"/>
                      <a:pt x="7" y="41"/>
                      <a:pt x="17" y="4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9" y="41"/>
                      <a:pt x="46" y="32"/>
                      <a:pt x="46" y="22"/>
                    </a:cubicBezTo>
                    <a:close/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72" name="Group 171"/>
          <p:cNvGrpSpPr/>
          <p:nvPr/>
        </p:nvGrpSpPr>
        <p:grpSpPr>
          <a:xfrm>
            <a:off x="703800" y="2825280"/>
            <a:ext cx="2114280" cy="218520"/>
            <a:chOff x="703800" y="2825280"/>
            <a:chExt cx="2114280" cy="218520"/>
          </a:xfrm>
        </p:grpSpPr>
        <p:sp>
          <p:nvSpPr>
            <p:cNvPr id="173" name="TextBox 104"/>
            <p:cNvSpPr/>
            <p:nvPr/>
          </p:nvSpPr>
          <p:spPr>
            <a:xfrm>
              <a:off x="1061280" y="282528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Objectives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174" name="Picture 173"/>
            <p:cNvPicPr/>
            <p:nvPr/>
          </p:nvPicPr>
          <p:blipFill>
            <a:blip r:embed="rId4"/>
            <a:stretch/>
          </p:blipFill>
          <p:spPr>
            <a:xfrm>
              <a:off x="703800" y="2834640"/>
              <a:ext cx="209160" cy="209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75" name="Group 174"/>
          <p:cNvGrpSpPr/>
          <p:nvPr/>
        </p:nvGrpSpPr>
        <p:grpSpPr>
          <a:xfrm>
            <a:off x="740160" y="3327480"/>
            <a:ext cx="2077920" cy="212400"/>
            <a:chOff x="740160" y="3327480"/>
            <a:chExt cx="2077920" cy="212400"/>
          </a:xfrm>
        </p:grpSpPr>
        <p:pic>
          <p:nvPicPr>
            <p:cNvPr id="176" name="Picture 175"/>
            <p:cNvPicPr/>
            <p:nvPr/>
          </p:nvPicPr>
          <p:blipFill>
            <a:blip r:embed="rId5"/>
            <a:stretch/>
          </p:blipFill>
          <p:spPr>
            <a:xfrm>
              <a:off x="740160" y="3337560"/>
              <a:ext cx="145080" cy="200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7" name="TextBox 32"/>
            <p:cNvSpPr/>
            <p:nvPr/>
          </p:nvSpPr>
          <p:spPr>
            <a:xfrm>
              <a:off x="1061280" y="332748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Features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703800" y="3830040"/>
            <a:ext cx="2114280" cy="212400"/>
            <a:chOff x="703800" y="3830040"/>
            <a:chExt cx="2114280" cy="212400"/>
          </a:xfrm>
        </p:grpSpPr>
        <p:sp>
          <p:nvSpPr>
            <p:cNvPr id="179" name="TextBox 51"/>
            <p:cNvSpPr/>
            <p:nvPr/>
          </p:nvSpPr>
          <p:spPr>
            <a:xfrm>
              <a:off x="1061280" y="383004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Technical Requirements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180" name="Picture 179"/>
            <p:cNvPicPr/>
            <p:nvPr/>
          </p:nvPicPr>
          <p:blipFill>
            <a:blip r:embed="rId6"/>
            <a:stretch/>
          </p:blipFill>
          <p:spPr>
            <a:xfrm>
              <a:off x="703800" y="3831480"/>
              <a:ext cx="209160" cy="209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1" name="Group 180"/>
          <p:cNvGrpSpPr/>
          <p:nvPr/>
        </p:nvGrpSpPr>
        <p:grpSpPr>
          <a:xfrm>
            <a:off x="722160" y="4332600"/>
            <a:ext cx="2095920" cy="212400"/>
            <a:chOff x="722160" y="4332600"/>
            <a:chExt cx="2095920" cy="212400"/>
          </a:xfrm>
        </p:grpSpPr>
        <p:sp>
          <p:nvSpPr>
            <p:cNvPr id="182" name="TextBox 58_2"/>
            <p:cNvSpPr/>
            <p:nvPr/>
          </p:nvSpPr>
          <p:spPr>
            <a:xfrm>
              <a:off x="1061280" y="433260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Timeline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183" name="Picture 182"/>
            <p:cNvPicPr/>
            <p:nvPr/>
          </p:nvPicPr>
          <p:blipFill>
            <a:blip r:embed="rId7"/>
            <a:stretch/>
          </p:blipFill>
          <p:spPr>
            <a:xfrm>
              <a:off x="722160" y="4348080"/>
              <a:ext cx="181800" cy="190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84" name="Rectangle 183"/>
          <p:cNvSpPr/>
          <p:nvPr/>
        </p:nvSpPr>
        <p:spPr>
          <a:xfrm>
            <a:off x="11658960" y="6400800"/>
            <a:ext cx="22788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2"/>
          <p:cNvSpPr/>
          <p:nvPr/>
        </p:nvSpPr>
        <p:spPr>
          <a:xfrm>
            <a:off x="360" y="0"/>
            <a:ext cx="2837880" cy="685440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6" name="Group 3"/>
          <p:cNvGrpSpPr/>
          <p:nvPr/>
        </p:nvGrpSpPr>
        <p:grpSpPr>
          <a:xfrm>
            <a:off x="375120" y="2548080"/>
            <a:ext cx="2462400" cy="762120"/>
            <a:chOff x="375120" y="2548080"/>
            <a:chExt cx="2462400" cy="762120"/>
          </a:xfrm>
        </p:grpSpPr>
        <p:sp>
          <p:nvSpPr>
            <p:cNvPr id="187" name="Rectangle: Top Corners Rounded 4"/>
            <p:cNvSpPr/>
            <p:nvPr/>
          </p:nvSpPr>
          <p:spPr>
            <a:xfrm rot="16200000">
              <a:off x="1358280" y="1704240"/>
              <a:ext cx="495000" cy="24616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Freeform 95"/>
            <p:cNvSpPr/>
            <p:nvPr/>
          </p:nvSpPr>
          <p:spPr>
            <a:xfrm>
              <a:off x="2702880" y="2548080"/>
              <a:ext cx="134640" cy="13428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Freeform 95"/>
            <p:cNvSpPr/>
            <p:nvPr/>
          </p:nvSpPr>
          <p:spPr>
            <a:xfrm flipV="1">
              <a:off x="2702880" y="3175560"/>
              <a:ext cx="134640" cy="13428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0" name="TextBox 7"/>
          <p:cNvSpPr/>
          <p:nvPr/>
        </p:nvSpPr>
        <p:spPr>
          <a:xfrm>
            <a:off x="705960" y="1305360"/>
            <a:ext cx="2108520" cy="21276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574">
                <a:solidFill>
                  <a:srgbClr val="FFFFFF"/>
                </a:solidFill>
                <a:latin typeface="Calibri"/>
                <a:ea typeface="DejaVu Sans"/>
              </a:rPr>
              <a:t>SCHOLA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91" name="Group 190"/>
          <p:cNvGrpSpPr/>
          <p:nvPr/>
        </p:nvGrpSpPr>
        <p:grpSpPr>
          <a:xfrm>
            <a:off x="703800" y="2825280"/>
            <a:ext cx="2114280" cy="218520"/>
            <a:chOff x="703800" y="2825280"/>
            <a:chExt cx="2114280" cy="218520"/>
          </a:xfrm>
        </p:grpSpPr>
        <p:sp>
          <p:nvSpPr>
            <p:cNvPr id="192" name="TextBox 10"/>
            <p:cNvSpPr/>
            <p:nvPr/>
          </p:nvSpPr>
          <p:spPr>
            <a:xfrm>
              <a:off x="1061280" y="282528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FE011C"/>
                  </a:solidFill>
                  <a:latin typeface="Calibri"/>
                  <a:ea typeface="DejaVu Sans"/>
                </a:rPr>
                <a:t>Objectives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193" name="Picture 192"/>
            <p:cNvPicPr/>
            <p:nvPr/>
          </p:nvPicPr>
          <p:blipFill>
            <a:blip r:embed="rId2"/>
            <a:stretch/>
          </p:blipFill>
          <p:spPr>
            <a:xfrm>
              <a:off x="703800" y="2834640"/>
              <a:ext cx="209160" cy="209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94" name="Group 193"/>
          <p:cNvGrpSpPr/>
          <p:nvPr/>
        </p:nvGrpSpPr>
        <p:grpSpPr>
          <a:xfrm>
            <a:off x="740160" y="3327480"/>
            <a:ext cx="2077920" cy="212400"/>
            <a:chOff x="740160" y="3327480"/>
            <a:chExt cx="2077920" cy="212400"/>
          </a:xfrm>
        </p:grpSpPr>
        <p:pic>
          <p:nvPicPr>
            <p:cNvPr id="195" name="Picture 194"/>
            <p:cNvPicPr/>
            <p:nvPr/>
          </p:nvPicPr>
          <p:blipFill>
            <a:blip r:embed="rId3"/>
            <a:stretch/>
          </p:blipFill>
          <p:spPr>
            <a:xfrm>
              <a:off x="740160" y="3337560"/>
              <a:ext cx="145080" cy="200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6" name="TextBox 32"/>
            <p:cNvSpPr/>
            <p:nvPr/>
          </p:nvSpPr>
          <p:spPr>
            <a:xfrm>
              <a:off x="1061280" y="332748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Features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97" name="Group 62"/>
          <p:cNvGrpSpPr/>
          <p:nvPr/>
        </p:nvGrpSpPr>
        <p:grpSpPr>
          <a:xfrm>
            <a:off x="716400" y="4835160"/>
            <a:ext cx="2101680" cy="212400"/>
            <a:chOff x="716400" y="4835160"/>
            <a:chExt cx="2101680" cy="212400"/>
          </a:xfrm>
        </p:grpSpPr>
        <p:sp>
          <p:nvSpPr>
            <p:cNvPr id="198" name="TextBox 63"/>
            <p:cNvSpPr/>
            <p:nvPr/>
          </p:nvSpPr>
          <p:spPr>
            <a:xfrm>
              <a:off x="1061280" y="483516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ERD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199" name="Group 64"/>
            <p:cNvGrpSpPr/>
            <p:nvPr/>
          </p:nvGrpSpPr>
          <p:grpSpPr>
            <a:xfrm>
              <a:off x="716400" y="4845240"/>
              <a:ext cx="190800" cy="190800"/>
              <a:chOff x="716400" y="4845240"/>
              <a:chExt cx="190800" cy="190800"/>
            </a:xfrm>
          </p:grpSpPr>
          <p:sp>
            <p:nvSpPr>
              <p:cNvPr id="200" name="Freeform 82"/>
              <p:cNvSpPr/>
              <p:nvPr/>
            </p:nvSpPr>
            <p:spPr>
              <a:xfrm>
                <a:off x="716400" y="4845240"/>
                <a:ext cx="190800" cy="19080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1" name="Freeform 83"/>
              <p:cNvSpPr/>
              <p:nvPr/>
            </p:nvSpPr>
            <p:spPr>
              <a:xfrm>
                <a:off x="783720" y="4892040"/>
                <a:ext cx="5616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2" name="Oval 84"/>
              <p:cNvSpPr/>
              <p:nvPr/>
            </p:nvSpPr>
            <p:spPr>
              <a:xfrm>
                <a:off x="805320" y="4984200"/>
                <a:ext cx="12960" cy="13680"/>
              </a:xfrm>
              <a:prstGeom prst="ellipse">
                <a:avLst/>
              </a:pr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03" name="Group 202"/>
          <p:cNvGrpSpPr/>
          <p:nvPr/>
        </p:nvGrpSpPr>
        <p:grpSpPr>
          <a:xfrm>
            <a:off x="712800" y="1820520"/>
            <a:ext cx="2105280" cy="218880"/>
            <a:chOff x="712800" y="1820520"/>
            <a:chExt cx="2105280" cy="218880"/>
          </a:xfrm>
        </p:grpSpPr>
        <p:sp>
          <p:nvSpPr>
            <p:cNvPr id="204" name="TextBox 2069"/>
            <p:cNvSpPr/>
            <p:nvPr/>
          </p:nvSpPr>
          <p:spPr>
            <a:xfrm>
              <a:off x="1061280" y="182052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Our Team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205" name="Group 2085_1"/>
            <p:cNvGrpSpPr/>
            <p:nvPr/>
          </p:nvGrpSpPr>
          <p:grpSpPr>
            <a:xfrm>
              <a:off x="712800" y="1829160"/>
              <a:ext cx="211320" cy="210240"/>
              <a:chOff x="712800" y="1829160"/>
              <a:chExt cx="211320" cy="210240"/>
            </a:xfrm>
          </p:grpSpPr>
          <p:sp>
            <p:nvSpPr>
              <p:cNvPr id="206" name="Freeform 46_1"/>
              <p:cNvSpPr/>
              <p:nvPr/>
            </p:nvSpPr>
            <p:spPr>
              <a:xfrm>
                <a:off x="712800" y="1829160"/>
                <a:ext cx="211320" cy="179280"/>
              </a:xfrm>
              <a:custGeom>
                <a:avLst/>
                <a:gdLst/>
                <a:ahLst/>
                <a:cxnLst/>
                <a:rect l="l" t="t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7" name="Freeform 47_1"/>
              <p:cNvSpPr/>
              <p:nvPr/>
            </p:nvSpPr>
            <p:spPr>
              <a:xfrm>
                <a:off x="744120" y="2005560"/>
                <a:ext cx="149040" cy="3384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pic>
        <p:nvPicPr>
          <p:cNvPr id="208" name="Picture 207"/>
          <p:cNvPicPr/>
          <p:nvPr/>
        </p:nvPicPr>
        <p:blipFill>
          <a:blip r:embed="rId4"/>
          <a:stretch/>
        </p:blipFill>
        <p:spPr>
          <a:xfrm>
            <a:off x="2970720" y="360"/>
            <a:ext cx="360" cy="360"/>
          </a:xfrm>
          <a:prstGeom prst="rect">
            <a:avLst/>
          </a:prstGeom>
          <a:ln w="0">
            <a:noFill/>
          </a:ln>
        </p:spPr>
      </p:pic>
      <p:sp>
        <p:nvSpPr>
          <p:cNvPr id="209" name="TextBox 21_0"/>
          <p:cNvSpPr/>
          <p:nvPr/>
        </p:nvSpPr>
        <p:spPr>
          <a:xfrm>
            <a:off x="3539160" y="2571120"/>
            <a:ext cx="4363560" cy="2108269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216000" indent="-2134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6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Allow Students to keep track of their class links</a:t>
            </a:r>
            <a:endParaRPr lang="en-US" sz="1400" b="0" strike="noStrike" spc="-1" dirty="0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6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Send out notices filtered by groups</a:t>
            </a:r>
            <a:endParaRPr lang="en-US" sz="1400" b="0" strike="noStrike" spc="-1" dirty="0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6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Allow Class </a:t>
            </a:r>
            <a:r>
              <a:rPr lang="en-US" sz="1400" b="0" strike="noStrike" spc="-1" dirty="0" smtClean="0">
                <a:solidFill>
                  <a:srgbClr val="FFFFFF"/>
                </a:solidFill>
                <a:latin typeface="Calibri Light"/>
                <a:ea typeface="DejaVu Sans"/>
              </a:rPr>
              <a:t>Representatives </a:t>
            </a:r>
            <a:r>
              <a:rPr lang="en-US" sz="1400" b="0" strike="noStrike" spc="-1" smtClean="0">
                <a:solidFill>
                  <a:srgbClr val="FFFFFF"/>
                </a:solidFill>
                <a:latin typeface="Calibri Light"/>
                <a:ea typeface="DejaVu Sans"/>
              </a:rPr>
              <a:t>and teachers </a:t>
            </a:r>
            <a:r>
              <a:rPr lang="en-US" sz="1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to manage and send information to students</a:t>
            </a:r>
            <a:endParaRPr lang="en-US" sz="1400" b="0" strike="noStrike" spc="-1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6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Allow sharing of class materials and lecture notes</a:t>
            </a:r>
            <a:endParaRPr lang="en-US" sz="1400" b="0" strike="noStrike" spc="-1" dirty="0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6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Allow students to make personal notes and/or record their progress in individual courses</a:t>
            </a:r>
            <a:endParaRPr lang="en-US" sz="1400" b="0" strike="noStrike" spc="-1" dirty="0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6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Allow access at any time through any platform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TextBox 23_0"/>
          <p:cNvSpPr/>
          <p:nvPr/>
        </p:nvSpPr>
        <p:spPr>
          <a:xfrm>
            <a:off x="3539160" y="1828800"/>
            <a:ext cx="4110120" cy="54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E011C"/>
                </a:solidFill>
                <a:latin typeface="Calibri"/>
                <a:ea typeface="DejaVu Sans"/>
              </a:rPr>
              <a:t>Client Requirements</a:t>
            </a:r>
            <a:endParaRPr lang="en-US" sz="3600" b="0" strike="noStrike" spc="-1">
              <a:latin typeface="Arial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703440" y="2322720"/>
            <a:ext cx="2114280" cy="212400"/>
            <a:chOff x="703440" y="2322720"/>
            <a:chExt cx="2114280" cy="212400"/>
          </a:xfrm>
        </p:grpSpPr>
        <p:sp>
          <p:nvSpPr>
            <p:cNvPr id="212" name="TextBox 27_3"/>
            <p:cNvSpPr/>
            <p:nvPr/>
          </p:nvSpPr>
          <p:spPr>
            <a:xfrm>
              <a:off x="1060920" y="232272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Context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213" name="Group 22_0"/>
            <p:cNvGrpSpPr/>
            <p:nvPr/>
          </p:nvGrpSpPr>
          <p:grpSpPr>
            <a:xfrm>
              <a:off x="703440" y="2322720"/>
              <a:ext cx="209160" cy="210240"/>
              <a:chOff x="703440" y="2322720"/>
              <a:chExt cx="209160" cy="210240"/>
            </a:xfrm>
          </p:grpSpPr>
          <p:sp>
            <p:nvSpPr>
              <p:cNvPr id="214" name="Freeform 120_1"/>
              <p:cNvSpPr/>
              <p:nvPr/>
            </p:nvSpPr>
            <p:spPr>
              <a:xfrm>
                <a:off x="703440" y="2322720"/>
                <a:ext cx="209160" cy="189720"/>
              </a:xfrm>
              <a:custGeom>
                <a:avLst/>
                <a:gdLst/>
                <a:ahLst/>
                <a:cxnLst/>
                <a:rect l="l" t="t" r="r" b="b"/>
                <a:pathLst>
                  <a:path w="92" h="84">
                    <a:moveTo>
                      <a:pt x="64" y="75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7" y="61"/>
                      <a:pt x="78" y="55"/>
                      <a:pt x="79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37"/>
                      <a:pt x="77" y="31"/>
                      <a:pt x="75" y="28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1" y="15"/>
                      <a:pt x="55" y="14"/>
                      <a:pt x="52" y="1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4"/>
                      <a:pt x="31" y="15"/>
                      <a:pt x="28" y="1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31"/>
                      <a:pt x="14" y="37"/>
                      <a:pt x="1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4" y="55"/>
                      <a:pt x="15" y="61"/>
                      <a:pt x="17" y="64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28" y="75"/>
                      <a:pt x="28" y="75"/>
                      <a:pt x="28" y="75"/>
                    </a:cubicBezTo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5" name="Line 121_1"/>
              <p:cNvSpPr/>
              <p:nvPr/>
            </p:nvSpPr>
            <p:spPr>
              <a:xfrm>
                <a:off x="794880" y="250596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6" name="Line 122_1"/>
              <p:cNvSpPr/>
              <p:nvPr/>
            </p:nvSpPr>
            <p:spPr>
              <a:xfrm>
                <a:off x="794880" y="252432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7" name="Line 123_1"/>
              <p:cNvSpPr/>
              <p:nvPr/>
            </p:nvSpPr>
            <p:spPr>
              <a:xfrm>
                <a:off x="808560" y="2524320"/>
                <a:ext cx="360" cy="864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8" name="Freeform 124_1"/>
              <p:cNvSpPr/>
              <p:nvPr/>
            </p:nvSpPr>
            <p:spPr>
              <a:xfrm>
                <a:off x="756000" y="2377440"/>
                <a:ext cx="1033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>
                    <a:moveTo>
                      <a:pt x="46" y="22"/>
                    </a:moveTo>
                    <a:cubicBezTo>
                      <a:pt x="46" y="10"/>
                      <a:pt x="36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2"/>
                      <a:pt x="7" y="41"/>
                      <a:pt x="17" y="4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9" y="41"/>
                      <a:pt x="46" y="32"/>
                      <a:pt x="46" y="22"/>
                    </a:cubicBezTo>
                    <a:close/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19" name="Group 218"/>
          <p:cNvGrpSpPr/>
          <p:nvPr/>
        </p:nvGrpSpPr>
        <p:grpSpPr>
          <a:xfrm>
            <a:off x="703800" y="3830040"/>
            <a:ext cx="2114280" cy="212400"/>
            <a:chOff x="703800" y="3830040"/>
            <a:chExt cx="2114280" cy="212400"/>
          </a:xfrm>
        </p:grpSpPr>
        <p:sp>
          <p:nvSpPr>
            <p:cNvPr id="220" name="TextBox 51"/>
            <p:cNvSpPr/>
            <p:nvPr/>
          </p:nvSpPr>
          <p:spPr>
            <a:xfrm>
              <a:off x="1061280" y="383004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Technical Requirements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221" name="Picture 220"/>
            <p:cNvPicPr/>
            <p:nvPr/>
          </p:nvPicPr>
          <p:blipFill>
            <a:blip r:embed="rId5"/>
            <a:stretch/>
          </p:blipFill>
          <p:spPr>
            <a:xfrm>
              <a:off x="703800" y="3831480"/>
              <a:ext cx="209160" cy="209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22" name="Group 221"/>
          <p:cNvGrpSpPr/>
          <p:nvPr/>
        </p:nvGrpSpPr>
        <p:grpSpPr>
          <a:xfrm>
            <a:off x="722160" y="4332600"/>
            <a:ext cx="2095920" cy="212400"/>
            <a:chOff x="722160" y="4332600"/>
            <a:chExt cx="2095920" cy="212400"/>
          </a:xfrm>
        </p:grpSpPr>
        <p:sp>
          <p:nvSpPr>
            <p:cNvPr id="223" name="TextBox 58_2"/>
            <p:cNvSpPr/>
            <p:nvPr/>
          </p:nvSpPr>
          <p:spPr>
            <a:xfrm>
              <a:off x="1061280" y="433260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Timeline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224" name="Picture 223"/>
            <p:cNvPicPr/>
            <p:nvPr/>
          </p:nvPicPr>
          <p:blipFill>
            <a:blip r:embed="rId6"/>
            <a:stretch/>
          </p:blipFill>
          <p:spPr>
            <a:xfrm>
              <a:off x="722160" y="4348080"/>
              <a:ext cx="181800" cy="1908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25" name="Picture 224"/>
          <p:cNvPicPr/>
          <p:nvPr/>
        </p:nvPicPr>
        <p:blipFill>
          <a:blip r:embed="rId7"/>
          <a:stretch/>
        </p:blipFill>
        <p:spPr>
          <a:xfrm>
            <a:off x="7495920" y="1417320"/>
            <a:ext cx="4386960" cy="3839400"/>
          </a:xfrm>
          <a:prstGeom prst="rect">
            <a:avLst/>
          </a:prstGeom>
          <a:ln w="0">
            <a:noFill/>
          </a:ln>
        </p:spPr>
      </p:pic>
      <p:sp>
        <p:nvSpPr>
          <p:cNvPr id="226" name="Rectangle 225"/>
          <p:cNvSpPr/>
          <p:nvPr/>
        </p:nvSpPr>
        <p:spPr>
          <a:xfrm>
            <a:off x="11658960" y="6400800"/>
            <a:ext cx="22788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val 4"/>
          <p:cNvSpPr/>
          <p:nvPr/>
        </p:nvSpPr>
        <p:spPr>
          <a:xfrm>
            <a:off x="6597000" y="2453040"/>
            <a:ext cx="1872000" cy="187236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Rectangle 2"/>
          <p:cNvSpPr/>
          <p:nvPr/>
        </p:nvSpPr>
        <p:spPr>
          <a:xfrm>
            <a:off x="360" y="0"/>
            <a:ext cx="2837880" cy="685440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9" name="Group 3"/>
          <p:cNvGrpSpPr/>
          <p:nvPr/>
        </p:nvGrpSpPr>
        <p:grpSpPr>
          <a:xfrm>
            <a:off x="375840" y="3050640"/>
            <a:ext cx="2461680" cy="762120"/>
            <a:chOff x="375840" y="3050640"/>
            <a:chExt cx="2461680" cy="762120"/>
          </a:xfrm>
        </p:grpSpPr>
        <p:sp>
          <p:nvSpPr>
            <p:cNvPr id="230" name="Rectangle: Top Corners Rounded 4"/>
            <p:cNvSpPr/>
            <p:nvPr/>
          </p:nvSpPr>
          <p:spPr>
            <a:xfrm rot="16200000">
              <a:off x="1359000" y="2206800"/>
              <a:ext cx="495000" cy="24616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Freeform 95"/>
            <p:cNvSpPr/>
            <p:nvPr/>
          </p:nvSpPr>
          <p:spPr>
            <a:xfrm>
              <a:off x="2702880" y="3050640"/>
              <a:ext cx="134640" cy="13428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Freeform 95"/>
            <p:cNvSpPr/>
            <p:nvPr/>
          </p:nvSpPr>
          <p:spPr>
            <a:xfrm flipV="1">
              <a:off x="2702880" y="3678120"/>
              <a:ext cx="134640" cy="13428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3" name="TextBox 7"/>
          <p:cNvSpPr/>
          <p:nvPr/>
        </p:nvSpPr>
        <p:spPr>
          <a:xfrm>
            <a:off x="705960" y="1305360"/>
            <a:ext cx="2108520" cy="21276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574">
                <a:solidFill>
                  <a:srgbClr val="FFFFFF"/>
                </a:solidFill>
                <a:latin typeface="Calibri"/>
                <a:ea typeface="DejaVu Sans"/>
              </a:rPr>
              <a:t>SCHOLA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4" name="TextBox 276"/>
          <p:cNvSpPr/>
          <p:nvPr/>
        </p:nvSpPr>
        <p:spPr>
          <a:xfrm>
            <a:off x="7013160" y="3056760"/>
            <a:ext cx="1054440" cy="66960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Calibri"/>
                <a:ea typeface="DejaVu Sans"/>
              </a:rPr>
              <a:t>Overall Features</a:t>
            </a:r>
            <a:endParaRPr lang="en-US" sz="2200" b="0" strike="noStrike" spc="-1">
              <a:latin typeface="Arial"/>
            </a:endParaRPr>
          </a:p>
        </p:txBody>
      </p:sp>
      <p:grpSp>
        <p:nvGrpSpPr>
          <p:cNvPr id="235" name="Group 234"/>
          <p:cNvGrpSpPr/>
          <p:nvPr/>
        </p:nvGrpSpPr>
        <p:grpSpPr>
          <a:xfrm>
            <a:off x="712800" y="1820520"/>
            <a:ext cx="2105280" cy="218880"/>
            <a:chOff x="712800" y="1820520"/>
            <a:chExt cx="2105280" cy="218880"/>
          </a:xfrm>
        </p:grpSpPr>
        <p:sp>
          <p:nvSpPr>
            <p:cNvPr id="236" name="TextBox 2069"/>
            <p:cNvSpPr/>
            <p:nvPr/>
          </p:nvSpPr>
          <p:spPr>
            <a:xfrm>
              <a:off x="1061280" y="182052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Our Team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237" name="Group 2085_1"/>
            <p:cNvGrpSpPr/>
            <p:nvPr/>
          </p:nvGrpSpPr>
          <p:grpSpPr>
            <a:xfrm>
              <a:off x="712800" y="1829160"/>
              <a:ext cx="211320" cy="210240"/>
              <a:chOff x="712800" y="1829160"/>
              <a:chExt cx="211320" cy="210240"/>
            </a:xfrm>
          </p:grpSpPr>
          <p:sp>
            <p:nvSpPr>
              <p:cNvPr id="238" name="Freeform 46_1"/>
              <p:cNvSpPr/>
              <p:nvPr/>
            </p:nvSpPr>
            <p:spPr>
              <a:xfrm>
                <a:off x="712800" y="1829160"/>
                <a:ext cx="211320" cy="179280"/>
              </a:xfrm>
              <a:custGeom>
                <a:avLst/>
                <a:gdLst/>
                <a:ahLst/>
                <a:cxnLst/>
                <a:rect l="l" t="t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9" name="Freeform 47_1"/>
              <p:cNvSpPr/>
              <p:nvPr/>
            </p:nvSpPr>
            <p:spPr>
              <a:xfrm>
                <a:off x="744120" y="2005560"/>
                <a:ext cx="149040" cy="3384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40" name="Group 62_0"/>
          <p:cNvGrpSpPr/>
          <p:nvPr/>
        </p:nvGrpSpPr>
        <p:grpSpPr>
          <a:xfrm>
            <a:off x="716400" y="4835160"/>
            <a:ext cx="2101680" cy="212400"/>
            <a:chOff x="716400" y="4835160"/>
            <a:chExt cx="2101680" cy="212400"/>
          </a:xfrm>
        </p:grpSpPr>
        <p:sp>
          <p:nvSpPr>
            <p:cNvPr id="241" name="TextBox 63_0"/>
            <p:cNvSpPr/>
            <p:nvPr/>
          </p:nvSpPr>
          <p:spPr>
            <a:xfrm>
              <a:off x="1061280" y="483516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ERD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242" name="Group 64_0"/>
            <p:cNvGrpSpPr/>
            <p:nvPr/>
          </p:nvGrpSpPr>
          <p:grpSpPr>
            <a:xfrm>
              <a:off x="716400" y="4845240"/>
              <a:ext cx="190800" cy="190800"/>
              <a:chOff x="716400" y="4845240"/>
              <a:chExt cx="190800" cy="190800"/>
            </a:xfrm>
          </p:grpSpPr>
          <p:sp>
            <p:nvSpPr>
              <p:cNvPr id="243" name="Freeform 82_0"/>
              <p:cNvSpPr/>
              <p:nvPr/>
            </p:nvSpPr>
            <p:spPr>
              <a:xfrm>
                <a:off x="716400" y="4845240"/>
                <a:ext cx="190800" cy="19080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4" name="Freeform 83_0"/>
              <p:cNvSpPr/>
              <p:nvPr/>
            </p:nvSpPr>
            <p:spPr>
              <a:xfrm>
                <a:off x="783720" y="4892040"/>
                <a:ext cx="5616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5" name="Oval 84_0"/>
              <p:cNvSpPr/>
              <p:nvPr/>
            </p:nvSpPr>
            <p:spPr>
              <a:xfrm>
                <a:off x="805320" y="4984200"/>
                <a:ext cx="12960" cy="13680"/>
              </a:xfrm>
              <a:prstGeom prst="ellipse">
                <a:avLst/>
              </a:pr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46" name="Oval 5"/>
          <p:cNvSpPr/>
          <p:nvPr/>
        </p:nvSpPr>
        <p:spPr>
          <a:xfrm>
            <a:off x="6286680" y="2142720"/>
            <a:ext cx="2492640" cy="2493360"/>
          </a:xfrm>
          <a:prstGeom prst="ellipse">
            <a:avLst/>
          </a:prstGeom>
          <a:noFill/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Oval 14"/>
          <p:cNvSpPr/>
          <p:nvPr/>
        </p:nvSpPr>
        <p:spPr>
          <a:xfrm>
            <a:off x="5637600" y="1472040"/>
            <a:ext cx="956160" cy="956520"/>
          </a:xfrm>
          <a:prstGeom prst="ellipse">
            <a:avLst/>
          </a:prstGeom>
          <a:gradFill rotWithShape="0">
            <a:gsLst>
              <a:gs pos="0">
                <a:srgbClr val="0BD0D9"/>
              </a:gs>
              <a:gs pos="100000">
                <a:srgbClr val="41ECF5"/>
              </a:gs>
            </a:gsLst>
            <a:lin ang="54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Oval 15"/>
          <p:cNvSpPr/>
          <p:nvPr/>
        </p:nvSpPr>
        <p:spPr>
          <a:xfrm>
            <a:off x="8520994" y="4324281"/>
            <a:ext cx="956160" cy="956520"/>
          </a:xfrm>
          <a:prstGeom prst="ellipse">
            <a:avLst/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Straight Connector 17"/>
          <p:cNvSpPr/>
          <p:nvPr/>
        </p:nvSpPr>
        <p:spPr>
          <a:xfrm>
            <a:off x="8447760" y="4253040"/>
            <a:ext cx="215640" cy="2131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Straight Connector 24"/>
          <p:cNvSpPr/>
          <p:nvPr/>
        </p:nvSpPr>
        <p:spPr>
          <a:xfrm>
            <a:off x="6448680" y="2277720"/>
            <a:ext cx="217080" cy="2142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Arc 29"/>
          <p:cNvSpPr/>
          <p:nvPr/>
        </p:nvSpPr>
        <p:spPr>
          <a:xfrm>
            <a:off x="5716800" y="1537560"/>
            <a:ext cx="3632040" cy="3633480"/>
          </a:xfrm>
          <a:prstGeom prst="arc">
            <a:avLst>
              <a:gd name="adj1" fmla="val 8719574"/>
              <a:gd name="adj2" fmla="val 12700801"/>
            </a:avLst>
          </a:prstGeom>
          <a:noFill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Arc 30"/>
          <p:cNvSpPr/>
          <p:nvPr/>
        </p:nvSpPr>
        <p:spPr>
          <a:xfrm flipH="1">
            <a:off x="5713920" y="1537560"/>
            <a:ext cx="3632400" cy="3633480"/>
          </a:xfrm>
          <a:prstGeom prst="arc">
            <a:avLst>
              <a:gd name="adj1" fmla="val 8810207"/>
              <a:gd name="adj2" fmla="val 12700801"/>
            </a:avLst>
          </a:prstGeom>
          <a:noFill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Oval 33"/>
          <p:cNvSpPr/>
          <p:nvPr/>
        </p:nvSpPr>
        <p:spPr>
          <a:xfrm>
            <a:off x="5000040" y="4372920"/>
            <a:ext cx="771120" cy="77148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Oval 34"/>
          <p:cNvSpPr/>
          <p:nvPr/>
        </p:nvSpPr>
        <p:spPr>
          <a:xfrm>
            <a:off x="4582440" y="3347640"/>
            <a:ext cx="771120" cy="77148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Oval 35"/>
          <p:cNvSpPr/>
          <p:nvPr/>
        </p:nvSpPr>
        <p:spPr>
          <a:xfrm>
            <a:off x="4686840" y="2274480"/>
            <a:ext cx="771120" cy="77148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Oval 36"/>
          <p:cNvSpPr/>
          <p:nvPr/>
        </p:nvSpPr>
        <p:spPr>
          <a:xfrm>
            <a:off x="9586440" y="3687480"/>
            <a:ext cx="771120" cy="77148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Oval 39"/>
          <p:cNvSpPr/>
          <p:nvPr/>
        </p:nvSpPr>
        <p:spPr>
          <a:xfrm>
            <a:off x="9702360" y="2636280"/>
            <a:ext cx="771120" cy="77148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Oval 40"/>
          <p:cNvSpPr/>
          <p:nvPr/>
        </p:nvSpPr>
        <p:spPr>
          <a:xfrm>
            <a:off x="9299880" y="1576080"/>
            <a:ext cx="771120" cy="77148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Straight Connector 41"/>
          <p:cNvSpPr/>
          <p:nvPr/>
        </p:nvSpPr>
        <p:spPr>
          <a:xfrm flipV="1">
            <a:off x="5749920" y="4389840"/>
            <a:ext cx="294120" cy="21384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Straight Connector 45"/>
          <p:cNvSpPr/>
          <p:nvPr/>
        </p:nvSpPr>
        <p:spPr>
          <a:xfrm flipV="1">
            <a:off x="5351400" y="3564000"/>
            <a:ext cx="374760" cy="709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Straight Connector 49"/>
          <p:cNvSpPr/>
          <p:nvPr/>
        </p:nvSpPr>
        <p:spPr>
          <a:xfrm>
            <a:off x="5449680" y="2764440"/>
            <a:ext cx="323640" cy="10116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Oval 52"/>
          <p:cNvSpPr/>
          <p:nvPr/>
        </p:nvSpPr>
        <p:spPr>
          <a:xfrm>
            <a:off x="4805640" y="2393640"/>
            <a:ext cx="533880" cy="533520"/>
          </a:xfrm>
          <a:prstGeom prst="ellipse">
            <a:avLst/>
          </a:prstGeom>
          <a:gradFill rotWithShape="0">
            <a:gsLst>
              <a:gs pos="0">
                <a:srgbClr val="0BD0D9"/>
              </a:gs>
              <a:gs pos="100000">
                <a:srgbClr val="41ECF5"/>
              </a:gs>
            </a:gsLst>
            <a:lin ang="54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Straight Connector 53"/>
          <p:cNvSpPr/>
          <p:nvPr/>
        </p:nvSpPr>
        <p:spPr>
          <a:xfrm flipV="1">
            <a:off x="9072000" y="2187000"/>
            <a:ext cx="294120" cy="21384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Oval 54"/>
          <p:cNvSpPr/>
          <p:nvPr/>
        </p:nvSpPr>
        <p:spPr>
          <a:xfrm>
            <a:off x="4701240" y="3466440"/>
            <a:ext cx="533520" cy="533880"/>
          </a:xfrm>
          <a:prstGeom prst="ellipse">
            <a:avLst/>
          </a:prstGeom>
          <a:gradFill rotWithShape="0">
            <a:gsLst>
              <a:gs pos="0">
                <a:srgbClr val="0BD0D9"/>
              </a:gs>
              <a:gs pos="100000">
                <a:srgbClr val="41ECF5"/>
              </a:gs>
            </a:gsLst>
            <a:lin ang="54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Oval 55"/>
          <p:cNvSpPr/>
          <p:nvPr/>
        </p:nvSpPr>
        <p:spPr>
          <a:xfrm>
            <a:off x="5119200" y="4492080"/>
            <a:ext cx="533520" cy="533520"/>
          </a:xfrm>
          <a:prstGeom prst="ellipse">
            <a:avLst/>
          </a:prstGeom>
          <a:gradFill rotWithShape="0">
            <a:gsLst>
              <a:gs pos="0">
                <a:srgbClr val="0BD0D9"/>
              </a:gs>
              <a:gs pos="100000">
                <a:srgbClr val="41ECF5"/>
              </a:gs>
            </a:gsLst>
            <a:lin ang="54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Straight Connector 57"/>
          <p:cNvSpPr/>
          <p:nvPr/>
        </p:nvSpPr>
        <p:spPr>
          <a:xfrm flipV="1">
            <a:off x="9348480" y="3165120"/>
            <a:ext cx="375120" cy="7128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Straight Connector 59"/>
          <p:cNvSpPr/>
          <p:nvPr/>
        </p:nvSpPr>
        <p:spPr>
          <a:xfrm>
            <a:off x="9284760" y="3837600"/>
            <a:ext cx="323640" cy="10116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Oval 60"/>
          <p:cNvSpPr/>
          <p:nvPr/>
        </p:nvSpPr>
        <p:spPr>
          <a:xfrm>
            <a:off x="9419040" y="1695240"/>
            <a:ext cx="533520" cy="533520"/>
          </a:xfrm>
          <a:prstGeom prst="ellipse">
            <a:avLst/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Oval 61"/>
          <p:cNvSpPr/>
          <p:nvPr/>
        </p:nvSpPr>
        <p:spPr>
          <a:xfrm>
            <a:off x="9820800" y="2755080"/>
            <a:ext cx="533520" cy="533880"/>
          </a:xfrm>
          <a:prstGeom prst="ellipse">
            <a:avLst/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Oval 62"/>
          <p:cNvSpPr/>
          <p:nvPr/>
        </p:nvSpPr>
        <p:spPr>
          <a:xfrm>
            <a:off x="9705600" y="3806640"/>
            <a:ext cx="533520" cy="533520"/>
          </a:xfrm>
          <a:prstGeom prst="ellipse">
            <a:avLst/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1" name="Group 63"/>
          <p:cNvGrpSpPr/>
          <p:nvPr/>
        </p:nvGrpSpPr>
        <p:grpSpPr>
          <a:xfrm>
            <a:off x="8785440" y="4587840"/>
            <a:ext cx="432000" cy="432360"/>
            <a:chOff x="8785440" y="4587840"/>
            <a:chExt cx="432000" cy="432360"/>
          </a:xfrm>
        </p:grpSpPr>
        <p:sp>
          <p:nvSpPr>
            <p:cNvPr id="272" name="Oval 64"/>
            <p:cNvSpPr/>
            <p:nvPr/>
          </p:nvSpPr>
          <p:spPr>
            <a:xfrm>
              <a:off x="8879040" y="4815360"/>
              <a:ext cx="110880" cy="11124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Oval 65"/>
            <p:cNvSpPr/>
            <p:nvPr/>
          </p:nvSpPr>
          <p:spPr>
            <a:xfrm>
              <a:off x="9106560" y="4643640"/>
              <a:ext cx="53280" cy="5508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Freeform 66_2"/>
            <p:cNvSpPr/>
            <p:nvPr/>
          </p:nvSpPr>
          <p:spPr>
            <a:xfrm>
              <a:off x="8785440" y="4719600"/>
              <a:ext cx="300600" cy="300600"/>
            </a:xfrm>
            <a:custGeom>
              <a:avLst/>
              <a:gdLst/>
              <a:ahLst/>
              <a:cxnLst/>
              <a:rect l="l" t="t" r="r" b="b"/>
              <a:pathLst>
                <a:path w="64" h="64">
                  <a:moveTo>
                    <a:pt x="58" y="32"/>
                  </a:moveTo>
                  <a:cubicBezTo>
                    <a:pt x="58" y="30"/>
                    <a:pt x="58" y="28"/>
                    <a:pt x="57" y="27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10"/>
                    <a:pt x="44" y="8"/>
                    <a:pt x="40" y="7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8"/>
                    <a:pt x="6" y="30"/>
                    <a:pt x="6" y="32"/>
                  </a:cubicBezTo>
                  <a:cubicBezTo>
                    <a:pt x="6" y="34"/>
                    <a:pt x="6" y="36"/>
                    <a:pt x="7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7" y="54"/>
                    <a:pt x="20" y="56"/>
                    <a:pt x="24" y="57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4" y="56"/>
                    <a:pt x="47" y="54"/>
                    <a:pt x="50" y="5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6"/>
                    <a:pt x="58" y="34"/>
                    <a:pt x="58" y="32"/>
                  </a:cubicBez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Freeform 67"/>
            <p:cNvSpPr/>
            <p:nvPr/>
          </p:nvSpPr>
          <p:spPr>
            <a:xfrm>
              <a:off x="9050760" y="4587840"/>
              <a:ext cx="166680" cy="166680"/>
            </a:xfrm>
            <a:custGeom>
              <a:avLst/>
              <a:gdLst/>
              <a:ahLst/>
              <a:cxnLst/>
              <a:rect l="l" t="t" r="r" b="b"/>
              <a:pathLst>
                <a:path w="36" h="36">
                  <a:moveTo>
                    <a:pt x="32" y="18"/>
                  </a:moveTo>
                  <a:cubicBezTo>
                    <a:pt x="32" y="17"/>
                    <a:pt x="32" y="16"/>
                    <a:pt x="32" y="15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6"/>
                    <a:pt x="24" y="5"/>
                    <a:pt x="22" y="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5"/>
                    <a:pt x="10" y="6"/>
                    <a:pt x="9" y="8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4" y="19"/>
                    <a:pt x="4" y="20"/>
                    <a:pt x="4" y="2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30"/>
                    <a:pt x="12" y="31"/>
                    <a:pt x="14" y="3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4" y="31"/>
                    <a:pt x="26" y="30"/>
                    <a:pt x="28" y="2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0"/>
                    <a:pt x="32" y="19"/>
                    <a:pt x="32" y="18"/>
                  </a:cubicBez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76" name="Group 68"/>
          <p:cNvGrpSpPr/>
          <p:nvPr/>
        </p:nvGrpSpPr>
        <p:grpSpPr>
          <a:xfrm>
            <a:off x="5226621" y="4633920"/>
            <a:ext cx="320400" cy="241920"/>
            <a:chOff x="5873760" y="1814040"/>
            <a:chExt cx="484560" cy="272160"/>
          </a:xfrm>
        </p:grpSpPr>
        <p:sp>
          <p:nvSpPr>
            <p:cNvPr id="277" name="Oval 146"/>
            <p:cNvSpPr/>
            <p:nvPr/>
          </p:nvSpPr>
          <p:spPr>
            <a:xfrm>
              <a:off x="5873760" y="1814040"/>
              <a:ext cx="484560" cy="272160"/>
            </a:xfrm>
            <a:prstGeom prst="ellipse">
              <a:avLst/>
            </a:prstGeom>
            <a:noFill/>
            <a:ln w="158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Oval 147"/>
            <p:cNvSpPr/>
            <p:nvPr/>
          </p:nvSpPr>
          <p:spPr>
            <a:xfrm>
              <a:off x="6032520" y="1865520"/>
              <a:ext cx="167040" cy="167040"/>
            </a:xfrm>
            <a:prstGeom prst="ellipse">
              <a:avLst/>
            </a:prstGeom>
            <a:noFill/>
            <a:ln w="158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Freeform 148"/>
            <p:cNvSpPr/>
            <p:nvPr/>
          </p:nvSpPr>
          <p:spPr>
            <a:xfrm>
              <a:off x="6075000" y="1908000"/>
              <a:ext cx="82080" cy="82440"/>
            </a:xfrm>
            <a:custGeom>
              <a:avLst/>
              <a:gdLst/>
              <a:ahLst/>
              <a:cxnLst/>
              <a:rect l="l" t="t" r="r" b="b"/>
              <a:pathLst>
                <a:path w="16" h="16">
                  <a:moveTo>
                    <a:pt x="8" y="0"/>
                  </a:moveTo>
                  <a:cubicBezTo>
                    <a:pt x="12" y="0"/>
                    <a:pt x="16" y="4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80" name="Group 72_0"/>
          <p:cNvGrpSpPr/>
          <p:nvPr/>
        </p:nvGrpSpPr>
        <p:grpSpPr>
          <a:xfrm>
            <a:off x="4966920" y="2554920"/>
            <a:ext cx="213840" cy="213840"/>
            <a:chOff x="4966920" y="2554920"/>
            <a:chExt cx="213840" cy="213840"/>
          </a:xfrm>
        </p:grpSpPr>
        <p:sp>
          <p:nvSpPr>
            <p:cNvPr id="281" name="Oval 183"/>
            <p:cNvSpPr/>
            <p:nvPr/>
          </p:nvSpPr>
          <p:spPr>
            <a:xfrm>
              <a:off x="4966920" y="2554920"/>
              <a:ext cx="145440" cy="146520"/>
            </a:xfrm>
            <a:prstGeom prst="ellipse">
              <a:avLst/>
            </a:prstGeom>
            <a:noFill/>
            <a:ln w="14288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Line 184"/>
            <p:cNvSpPr/>
            <p:nvPr/>
          </p:nvSpPr>
          <p:spPr>
            <a:xfrm>
              <a:off x="5094720" y="2683080"/>
              <a:ext cx="86040" cy="8568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83" name="Group 75"/>
          <p:cNvGrpSpPr/>
          <p:nvPr/>
        </p:nvGrpSpPr>
        <p:grpSpPr>
          <a:xfrm>
            <a:off x="4890600" y="3627360"/>
            <a:ext cx="157680" cy="214560"/>
            <a:chOff x="4890600" y="3627360"/>
            <a:chExt cx="157680" cy="214560"/>
          </a:xfrm>
        </p:grpSpPr>
        <p:sp>
          <p:nvSpPr>
            <p:cNvPr id="284" name="Freeform 52_2"/>
            <p:cNvSpPr/>
            <p:nvPr/>
          </p:nvSpPr>
          <p:spPr>
            <a:xfrm>
              <a:off x="4908960" y="3627720"/>
              <a:ext cx="118080" cy="104040"/>
            </a:xfrm>
            <a:custGeom>
              <a:avLst/>
              <a:gdLst/>
              <a:ahLst/>
              <a:cxnLst/>
              <a:rect l="l" t="t" r="r" b="b"/>
              <a:pathLst>
                <a:path w="52" h="46">
                  <a:moveTo>
                    <a:pt x="52" y="20"/>
                  </a:moveTo>
                  <a:cubicBezTo>
                    <a:pt x="52" y="34"/>
                    <a:pt x="40" y="46"/>
                    <a:pt x="26" y="46"/>
                  </a:cubicBezTo>
                  <a:cubicBezTo>
                    <a:pt x="12" y="46"/>
                    <a:pt x="0" y="34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20"/>
                  </a:lnTo>
                  <a:close/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Freeform 53_2"/>
            <p:cNvSpPr/>
            <p:nvPr/>
          </p:nvSpPr>
          <p:spPr>
            <a:xfrm>
              <a:off x="4908960" y="3734640"/>
              <a:ext cx="118080" cy="104040"/>
            </a:xfrm>
            <a:custGeom>
              <a:avLst/>
              <a:gdLst/>
              <a:ahLst/>
              <a:cxnLst/>
              <a:rect l="l" t="t" r="r" b="b"/>
              <a:pathLst>
                <a:path w="52" h="46">
                  <a:moveTo>
                    <a:pt x="52" y="26"/>
                  </a:moveTo>
                  <a:cubicBezTo>
                    <a:pt x="52" y="12"/>
                    <a:pt x="40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52" y="46"/>
                    <a:pt x="52" y="46"/>
                    <a:pt x="52" y="46"/>
                  </a:cubicBezTo>
                  <a:lnTo>
                    <a:pt x="52" y="26"/>
                  </a:lnTo>
                  <a:close/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Line 54"/>
            <p:cNvSpPr/>
            <p:nvPr/>
          </p:nvSpPr>
          <p:spPr>
            <a:xfrm>
              <a:off x="4890600" y="3627360"/>
              <a:ext cx="157680" cy="36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Line 55"/>
            <p:cNvSpPr/>
            <p:nvPr/>
          </p:nvSpPr>
          <p:spPr>
            <a:xfrm>
              <a:off x="4890600" y="3841560"/>
              <a:ext cx="157680" cy="36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Freeform 56_2"/>
            <p:cNvSpPr/>
            <p:nvPr/>
          </p:nvSpPr>
          <p:spPr>
            <a:xfrm>
              <a:off x="4908960" y="3776760"/>
              <a:ext cx="118080" cy="24840"/>
            </a:xfrm>
            <a:custGeom>
              <a:avLst/>
              <a:gdLst/>
              <a:ahLst/>
              <a:cxnLst/>
              <a:rect l="l" t="t" r="r" b="b"/>
              <a:pathLst>
                <a:path w="123" h="28">
                  <a:moveTo>
                    <a:pt x="0" y="28"/>
                  </a:moveTo>
                  <a:lnTo>
                    <a:pt x="33" y="28"/>
                  </a:lnTo>
                  <a:lnTo>
                    <a:pt x="62" y="0"/>
                  </a:lnTo>
                  <a:lnTo>
                    <a:pt x="90" y="28"/>
                  </a:lnTo>
                  <a:lnTo>
                    <a:pt x="123" y="28"/>
                  </a:lnTo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Line 57"/>
            <p:cNvSpPr/>
            <p:nvPr/>
          </p:nvSpPr>
          <p:spPr>
            <a:xfrm>
              <a:off x="4924080" y="3710880"/>
              <a:ext cx="91800" cy="36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90" name="Group 82"/>
          <p:cNvGrpSpPr/>
          <p:nvPr/>
        </p:nvGrpSpPr>
        <p:grpSpPr>
          <a:xfrm>
            <a:off x="9851811" y="3949200"/>
            <a:ext cx="248400" cy="248040"/>
            <a:chOff x="5262840" y="4636080"/>
            <a:chExt cx="248400" cy="248040"/>
          </a:xfrm>
        </p:grpSpPr>
        <p:sp>
          <p:nvSpPr>
            <p:cNvPr id="291" name="Oval 287"/>
            <p:cNvSpPr/>
            <p:nvPr/>
          </p:nvSpPr>
          <p:spPr>
            <a:xfrm>
              <a:off x="5285880" y="4658400"/>
              <a:ext cx="200160" cy="200160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Line 288"/>
            <p:cNvSpPr/>
            <p:nvPr/>
          </p:nvSpPr>
          <p:spPr>
            <a:xfrm>
              <a:off x="5386680" y="4636080"/>
              <a:ext cx="360" cy="5328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Line 289"/>
            <p:cNvSpPr/>
            <p:nvPr/>
          </p:nvSpPr>
          <p:spPr>
            <a:xfrm>
              <a:off x="5262840" y="4760640"/>
              <a:ext cx="53640" cy="36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Line 290"/>
            <p:cNvSpPr/>
            <p:nvPr/>
          </p:nvSpPr>
          <p:spPr>
            <a:xfrm flipV="1">
              <a:off x="5386680" y="4830480"/>
              <a:ext cx="360" cy="5364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Line 291"/>
            <p:cNvSpPr/>
            <p:nvPr/>
          </p:nvSpPr>
          <p:spPr>
            <a:xfrm flipH="1">
              <a:off x="5457960" y="4760640"/>
              <a:ext cx="53280" cy="36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Oval 292"/>
            <p:cNvSpPr/>
            <p:nvPr/>
          </p:nvSpPr>
          <p:spPr>
            <a:xfrm>
              <a:off x="5365440" y="4715640"/>
              <a:ext cx="41040" cy="42480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Freeform 293"/>
            <p:cNvSpPr/>
            <p:nvPr/>
          </p:nvSpPr>
          <p:spPr>
            <a:xfrm>
              <a:off x="5342760" y="4760640"/>
              <a:ext cx="86040" cy="41040"/>
            </a:xfrm>
            <a:custGeom>
              <a:avLst/>
              <a:gdLst/>
              <a:ahLst/>
              <a:cxnLst/>
              <a:rect l="l" t="t" r="r" b="b"/>
              <a:pathLst>
                <a:path w="32" h="16">
                  <a:moveTo>
                    <a:pt x="3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lose/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98" name="Group 90"/>
          <p:cNvGrpSpPr/>
          <p:nvPr/>
        </p:nvGrpSpPr>
        <p:grpSpPr>
          <a:xfrm>
            <a:off x="9982800" y="2916360"/>
            <a:ext cx="210240" cy="210960"/>
            <a:chOff x="9982800" y="2916360"/>
            <a:chExt cx="210240" cy="210960"/>
          </a:xfrm>
        </p:grpSpPr>
        <p:sp>
          <p:nvSpPr>
            <p:cNvPr id="299" name="Freeform 115"/>
            <p:cNvSpPr/>
            <p:nvPr/>
          </p:nvSpPr>
          <p:spPr>
            <a:xfrm>
              <a:off x="9982800" y="2916360"/>
              <a:ext cx="210240" cy="210960"/>
            </a:xfrm>
            <a:custGeom>
              <a:avLst/>
              <a:gdLst/>
              <a:ahLst/>
              <a:cxnLst/>
              <a:rect l="l" t="t" r="r" b="b"/>
              <a:pathLst>
                <a:path w="92" h="92">
                  <a:moveTo>
                    <a:pt x="64" y="17"/>
                  </a:moveTo>
                  <a:cubicBezTo>
                    <a:pt x="61" y="15"/>
                    <a:pt x="55" y="14"/>
                    <a:pt x="52" y="1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4"/>
                    <a:pt x="31" y="15"/>
                    <a:pt x="28" y="1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31"/>
                    <a:pt x="14" y="37"/>
                    <a:pt x="13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5"/>
                    <a:pt x="15" y="61"/>
                    <a:pt x="17" y="6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31" y="77"/>
                    <a:pt x="37" y="78"/>
                    <a:pt x="40" y="79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5" y="78"/>
                    <a:pt x="61" y="77"/>
                    <a:pt x="64" y="75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7" y="61"/>
                    <a:pt x="78" y="55"/>
                    <a:pt x="79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38"/>
                    <a:pt x="78" y="35"/>
                    <a:pt x="77" y="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Freeform 116"/>
            <p:cNvSpPr/>
            <p:nvPr/>
          </p:nvSpPr>
          <p:spPr>
            <a:xfrm>
              <a:off x="10049760" y="2916360"/>
              <a:ext cx="143280" cy="127800"/>
            </a:xfrm>
            <a:custGeom>
              <a:avLst/>
              <a:gdLst/>
              <a:ahLst/>
              <a:cxnLst/>
              <a:rect l="l" t="t" r="r" b="b"/>
              <a:pathLst>
                <a:path w="149" h="133">
                  <a:moveTo>
                    <a:pt x="149" y="0"/>
                  </a:moveTo>
                  <a:lnTo>
                    <a:pt x="43" y="133"/>
                  </a:lnTo>
                  <a:lnTo>
                    <a:pt x="0" y="9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01" name="Group 93"/>
          <p:cNvGrpSpPr/>
          <p:nvPr/>
        </p:nvGrpSpPr>
        <p:grpSpPr>
          <a:xfrm>
            <a:off x="9569160" y="1845720"/>
            <a:ext cx="232200" cy="235080"/>
            <a:chOff x="9569160" y="1845720"/>
            <a:chExt cx="232200" cy="235080"/>
          </a:xfrm>
        </p:grpSpPr>
        <p:sp>
          <p:nvSpPr>
            <p:cNvPr id="302" name="Freeform 120"/>
            <p:cNvSpPr/>
            <p:nvPr/>
          </p:nvSpPr>
          <p:spPr>
            <a:xfrm>
              <a:off x="9569160" y="1845720"/>
              <a:ext cx="232200" cy="211680"/>
            </a:xfrm>
            <a:custGeom>
              <a:avLst/>
              <a:gdLst/>
              <a:ahLst/>
              <a:cxnLst/>
              <a:rect l="l" t="t" r="r" b="b"/>
              <a:pathLst>
                <a:path w="92" h="84">
                  <a:moveTo>
                    <a:pt x="64" y="75"/>
                  </a:moveTo>
                  <a:cubicBezTo>
                    <a:pt x="73" y="84"/>
                    <a:pt x="73" y="84"/>
                    <a:pt x="73" y="8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7" y="61"/>
                    <a:pt x="78" y="55"/>
                    <a:pt x="79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7"/>
                    <a:pt x="77" y="31"/>
                    <a:pt x="75" y="28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1" y="15"/>
                    <a:pt x="55" y="14"/>
                    <a:pt x="52" y="1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4"/>
                    <a:pt x="31" y="15"/>
                    <a:pt x="28" y="1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31"/>
                    <a:pt x="14" y="37"/>
                    <a:pt x="13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5"/>
                    <a:pt x="15" y="61"/>
                    <a:pt x="17" y="6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8" y="75"/>
                    <a:pt x="28" y="75"/>
                    <a:pt x="28" y="75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Line 121"/>
            <p:cNvSpPr/>
            <p:nvPr/>
          </p:nvSpPr>
          <p:spPr>
            <a:xfrm>
              <a:off x="9670680" y="2050560"/>
              <a:ext cx="30240" cy="36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Line 122"/>
            <p:cNvSpPr/>
            <p:nvPr/>
          </p:nvSpPr>
          <p:spPr>
            <a:xfrm>
              <a:off x="9670680" y="2071080"/>
              <a:ext cx="30240" cy="36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Line 123"/>
            <p:cNvSpPr/>
            <p:nvPr/>
          </p:nvSpPr>
          <p:spPr>
            <a:xfrm>
              <a:off x="9685800" y="2071080"/>
              <a:ext cx="360" cy="972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Freeform 124"/>
            <p:cNvSpPr/>
            <p:nvPr/>
          </p:nvSpPr>
          <p:spPr>
            <a:xfrm>
              <a:off x="9627480" y="1907280"/>
              <a:ext cx="114840" cy="120240"/>
            </a:xfrm>
            <a:custGeom>
              <a:avLst/>
              <a:gdLst/>
              <a:ahLst/>
              <a:cxnLst/>
              <a:rect l="l" t="t" r="r" b="b"/>
              <a:pathLst>
                <a:path w="46" h="48">
                  <a:moveTo>
                    <a:pt x="46" y="22"/>
                  </a:move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2"/>
                    <a:pt x="7" y="41"/>
                    <a:pt x="17" y="4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9" y="41"/>
                    <a:pt x="46" y="32"/>
                    <a:pt x="46" y="22"/>
                  </a:cubicBezTo>
                  <a:close/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12" name="Rectangle 104"/>
          <p:cNvSpPr/>
          <p:nvPr/>
        </p:nvSpPr>
        <p:spPr>
          <a:xfrm>
            <a:off x="3267720" y="4633920"/>
            <a:ext cx="158544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313" name="Rectangle 105"/>
          <p:cNvSpPr/>
          <p:nvPr/>
        </p:nvSpPr>
        <p:spPr>
          <a:xfrm>
            <a:off x="3267720" y="3458520"/>
            <a:ext cx="1162080" cy="54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Class Test and Exam dates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14" name="Rectangle 106"/>
          <p:cNvSpPr/>
          <p:nvPr/>
        </p:nvSpPr>
        <p:spPr>
          <a:xfrm>
            <a:off x="3267720" y="2385720"/>
            <a:ext cx="1285920" cy="54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To-do List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15" name="Rectangle 107"/>
          <p:cNvSpPr/>
          <p:nvPr/>
        </p:nvSpPr>
        <p:spPr>
          <a:xfrm>
            <a:off x="10472310" y="3906296"/>
            <a:ext cx="1286640" cy="54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r>
              <a:rPr lang="en-US" sz="1600" spc="-1" dirty="0">
                <a:solidFill>
                  <a:srgbClr val="FFFFFF"/>
                </a:solidFill>
                <a:latin typeface="Calibri Light"/>
              </a:rPr>
              <a:t>Role Based User Access</a:t>
            </a:r>
            <a:endParaRPr lang="en-US" sz="1600" spc="-1" dirty="0"/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316" name="Rectangle 109"/>
          <p:cNvSpPr/>
          <p:nvPr/>
        </p:nvSpPr>
        <p:spPr>
          <a:xfrm>
            <a:off x="10638360" y="2747520"/>
            <a:ext cx="1159920" cy="54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Individual Class Schedule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17" name="Rectangle 110"/>
          <p:cNvSpPr/>
          <p:nvPr/>
        </p:nvSpPr>
        <p:spPr>
          <a:xfrm>
            <a:off x="10223280" y="1687320"/>
            <a:ext cx="1575000" cy="54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Personal lecture Evaluation Sheet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18" name="Rectangle 106_0"/>
          <p:cNvSpPr/>
          <p:nvPr/>
        </p:nvSpPr>
        <p:spPr>
          <a:xfrm>
            <a:off x="3519532" y="4529340"/>
            <a:ext cx="1285920" cy="54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Notices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319" name="Group 318"/>
          <p:cNvGrpSpPr/>
          <p:nvPr/>
        </p:nvGrpSpPr>
        <p:grpSpPr>
          <a:xfrm>
            <a:off x="703440" y="2322720"/>
            <a:ext cx="2114280" cy="212400"/>
            <a:chOff x="703440" y="2322720"/>
            <a:chExt cx="2114280" cy="212400"/>
          </a:xfrm>
        </p:grpSpPr>
        <p:sp>
          <p:nvSpPr>
            <p:cNvPr id="320" name="TextBox 27_3"/>
            <p:cNvSpPr/>
            <p:nvPr/>
          </p:nvSpPr>
          <p:spPr>
            <a:xfrm>
              <a:off x="1060920" y="232272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Context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321" name="Group 22_0"/>
            <p:cNvGrpSpPr/>
            <p:nvPr/>
          </p:nvGrpSpPr>
          <p:grpSpPr>
            <a:xfrm>
              <a:off x="703440" y="2322720"/>
              <a:ext cx="209160" cy="210240"/>
              <a:chOff x="703440" y="2322720"/>
              <a:chExt cx="209160" cy="210240"/>
            </a:xfrm>
          </p:grpSpPr>
          <p:sp>
            <p:nvSpPr>
              <p:cNvPr id="322" name="Freeform 120_1"/>
              <p:cNvSpPr/>
              <p:nvPr/>
            </p:nvSpPr>
            <p:spPr>
              <a:xfrm>
                <a:off x="703440" y="2322720"/>
                <a:ext cx="209160" cy="189720"/>
              </a:xfrm>
              <a:custGeom>
                <a:avLst/>
                <a:gdLst/>
                <a:ahLst/>
                <a:cxnLst/>
                <a:rect l="l" t="t" r="r" b="b"/>
                <a:pathLst>
                  <a:path w="92" h="84">
                    <a:moveTo>
                      <a:pt x="64" y="75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7" y="61"/>
                      <a:pt x="78" y="55"/>
                      <a:pt x="79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37"/>
                      <a:pt x="77" y="31"/>
                      <a:pt x="75" y="28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1" y="15"/>
                      <a:pt x="55" y="14"/>
                      <a:pt x="52" y="1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4"/>
                      <a:pt x="31" y="15"/>
                      <a:pt x="28" y="1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31"/>
                      <a:pt x="14" y="37"/>
                      <a:pt x="1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4" y="55"/>
                      <a:pt x="15" y="61"/>
                      <a:pt x="17" y="64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28" y="75"/>
                      <a:pt x="28" y="75"/>
                      <a:pt x="28" y="75"/>
                    </a:cubicBezTo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3" name="Line 121_1"/>
              <p:cNvSpPr/>
              <p:nvPr/>
            </p:nvSpPr>
            <p:spPr>
              <a:xfrm>
                <a:off x="794880" y="250596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4" name="Line 122_1"/>
              <p:cNvSpPr/>
              <p:nvPr/>
            </p:nvSpPr>
            <p:spPr>
              <a:xfrm>
                <a:off x="794880" y="252432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5" name="Line 123_1"/>
              <p:cNvSpPr/>
              <p:nvPr/>
            </p:nvSpPr>
            <p:spPr>
              <a:xfrm>
                <a:off x="808560" y="2524320"/>
                <a:ext cx="360" cy="864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6" name="Freeform 124_1"/>
              <p:cNvSpPr/>
              <p:nvPr/>
            </p:nvSpPr>
            <p:spPr>
              <a:xfrm>
                <a:off x="756000" y="2377440"/>
                <a:ext cx="1033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>
                    <a:moveTo>
                      <a:pt x="46" y="22"/>
                    </a:moveTo>
                    <a:cubicBezTo>
                      <a:pt x="46" y="10"/>
                      <a:pt x="36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2"/>
                      <a:pt x="7" y="41"/>
                      <a:pt x="17" y="4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9" y="41"/>
                      <a:pt x="46" y="32"/>
                      <a:pt x="46" y="22"/>
                    </a:cubicBezTo>
                    <a:close/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327" name="Group 326"/>
          <p:cNvGrpSpPr/>
          <p:nvPr/>
        </p:nvGrpSpPr>
        <p:grpSpPr>
          <a:xfrm>
            <a:off x="703800" y="2825280"/>
            <a:ext cx="2114280" cy="218520"/>
            <a:chOff x="703800" y="2825280"/>
            <a:chExt cx="2114280" cy="218520"/>
          </a:xfrm>
        </p:grpSpPr>
        <p:sp>
          <p:nvSpPr>
            <p:cNvPr id="328" name="TextBox 104"/>
            <p:cNvSpPr/>
            <p:nvPr/>
          </p:nvSpPr>
          <p:spPr>
            <a:xfrm>
              <a:off x="1061280" y="282528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Objectives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329" name="Picture 328"/>
            <p:cNvPicPr/>
            <p:nvPr/>
          </p:nvPicPr>
          <p:blipFill>
            <a:blip r:embed="rId3"/>
            <a:stretch/>
          </p:blipFill>
          <p:spPr>
            <a:xfrm>
              <a:off x="703800" y="2834640"/>
              <a:ext cx="209160" cy="209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30" name="Group 329"/>
          <p:cNvGrpSpPr/>
          <p:nvPr/>
        </p:nvGrpSpPr>
        <p:grpSpPr>
          <a:xfrm>
            <a:off x="740160" y="3327480"/>
            <a:ext cx="2077920" cy="212400"/>
            <a:chOff x="740160" y="3327480"/>
            <a:chExt cx="2077920" cy="212400"/>
          </a:xfrm>
        </p:grpSpPr>
        <p:sp>
          <p:nvSpPr>
            <p:cNvPr id="331" name="TextBox 32"/>
            <p:cNvSpPr/>
            <p:nvPr/>
          </p:nvSpPr>
          <p:spPr>
            <a:xfrm>
              <a:off x="1061280" y="332748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FE011C"/>
                  </a:solidFill>
                  <a:latin typeface="Calibri"/>
                  <a:ea typeface="DejaVu Sans"/>
                </a:rPr>
                <a:t>Features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332" name="Picture 331"/>
            <p:cNvPicPr/>
            <p:nvPr/>
          </p:nvPicPr>
          <p:blipFill>
            <a:blip r:embed="rId4"/>
            <a:stretch/>
          </p:blipFill>
          <p:spPr>
            <a:xfrm>
              <a:off x="740160" y="3337560"/>
              <a:ext cx="145080" cy="200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33" name="Group 332"/>
          <p:cNvGrpSpPr/>
          <p:nvPr/>
        </p:nvGrpSpPr>
        <p:grpSpPr>
          <a:xfrm>
            <a:off x="703800" y="3830040"/>
            <a:ext cx="2114280" cy="212400"/>
            <a:chOff x="703800" y="3830040"/>
            <a:chExt cx="2114280" cy="212400"/>
          </a:xfrm>
        </p:grpSpPr>
        <p:sp>
          <p:nvSpPr>
            <p:cNvPr id="334" name="TextBox 51"/>
            <p:cNvSpPr/>
            <p:nvPr/>
          </p:nvSpPr>
          <p:spPr>
            <a:xfrm>
              <a:off x="1061280" y="383004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Technical Requirements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335" name="Picture 334"/>
            <p:cNvPicPr/>
            <p:nvPr/>
          </p:nvPicPr>
          <p:blipFill>
            <a:blip r:embed="rId5"/>
            <a:stretch/>
          </p:blipFill>
          <p:spPr>
            <a:xfrm>
              <a:off x="703800" y="3831480"/>
              <a:ext cx="209160" cy="209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36" name="Group 335"/>
          <p:cNvGrpSpPr/>
          <p:nvPr/>
        </p:nvGrpSpPr>
        <p:grpSpPr>
          <a:xfrm>
            <a:off x="722160" y="4332600"/>
            <a:ext cx="2095920" cy="212400"/>
            <a:chOff x="722160" y="4332600"/>
            <a:chExt cx="2095920" cy="212400"/>
          </a:xfrm>
        </p:grpSpPr>
        <p:sp>
          <p:nvSpPr>
            <p:cNvPr id="337" name="TextBox 58_2"/>
            <p:cNvSpPr/>
            <p:nvPr/>
          </p:nvSpPr>
          <p:spPr>
            <a:xfrm>
              <a:off x="1061280" y="433260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Timeline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338" name="Picture 337"/>
            <p:cNvPicPr/>
            <p:nvPr/>
          </p:nvPicPr>
          <p:blipFill>
            <a:blip r:embed="rId6"/>
            <a:stretch/>
          </p:blipFill>
          <p:spPr>
            <a:xfrm>
              <a:off x="722160" y="4348080"/>
              <a:ext cx="181800" cy="190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39" name="Rectangle 338"/>
          <p:cNvSpPr/>
          <p:nvPr/>
        </p:nvSpPr>
        <p:spPr>
          <a:xfrm>
            <a:off x="11658960" y="6400800"/>
            <a:ext cx="22788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15" name="Group 63"/>
          <p:cNvGrpSpPr/>
          <p:nvPr/>
        </p:nvGrpSpPr>
        <p:grpSpPr>
          <a:xfrm>
            <a:off x="5899680" y="1734120"/>
            <a:ext cx="432000" cy="432360"/>
            <a:chOff x="8785440" y="4587840"/>
            <a:chExt cx="432000" cy="432360"/>
          </a:xfrm>
        </p:grpSpPr>
        <p:sp>
          <p:nvSpPr>
            <p:cNvPr id="116" name="Oval 64"/>
            <p:cNvSpPr/>
            <p:nvPr/>
          </p:nvSpPr>
          <p:spPr>
            <a:xfrm>
              <a:off x="8879040" y="4815360"/>
              <a:ext cx="110880" cy="11124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Oval 65"/>
            <p:cNvSpPr/>
            <p:nvPr/>
          </p:nvSpPr>
          <p:spPr>
            <a:xfrm>
              <a:off x="9106560" y="4643640"/>
              <a:ext cx="53280" cy="5508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Freeform 66_2"/>
            <p:cNvSpPr/>
            <p:nvPr/>
          </p:nvSpPr>
          <p:spPr>
            <a:xfrm>
              <a:off x="8785440" y="4719600"/>
              <a:ext cx="300600" cy="300600"/>
            </a:xfrm>
            <a:custGeom>
              <a:avLst/>
              <a:gdLst/>
              <a:ahLst/>
              <a:cxnLst/>
              <a:rect l="l" t="t" r="r" b="b"/>
              <a:pathLst>
                <a:path w="64" h="64">
                  <a:moveTo>
                    <a:pt x="58" y="32"/>
                  </a:moveTo>
                  <a:cubicBezTo>
                    <a:pt x="58" y="30"/>
                    <a:pt x="58" y="28"/>
                    <a:pt x="57" y="27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10"/>
                    <a:pt x="44" y="8"/>
                    <a:pt x="40" y="7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8"/>
                    <a:pt x="6" y="30"/>
                    <a:pt x="6" y="32"/>
                  </a:cubicBezTo>
                  <a:cubicBezTo>
                    <a:pt x="6" y="34"/>
                    <a:pt x="6" y="36"/>
                    <a:pt x="7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7" y="54"/>
                    <a:pt x="20" y="56"/>
                    <a:pt x="24" y="57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4" y="56"/>
                    <a:pt x="47" y="54"/>
                    <a:pt x="50" y="5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6"/>
                    <a:pt x="58" y="34"/>
                    <a:pt x="58" y="32"/>
                  </a:cubicBez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Freeform 67"/>
            <p:cNvSpPr/>
            <p:nvPr/>
          </p:nvSpPr>
          <p:spPr>
            <a:xfrm>
              <a:off x="9050760" y="4587840"/>
              <a:ext cx="166680" cy="166680"/>
            </a:xfrm>
            <a:custGeom>
              <a:avLst/>
              <a:gdLst/>
              <a:ahLst/>
              <a:cxnLst/>
              <a:rect l="l" t="t" r="r" b="b"/>
              <a:pathLst>
                <a:path w="36" h="36">
                  <a:moveTo>
                    <a:pt x="32" y="18"/>
                  </a:moveTo>
                  <a:cubicBezTo>
                    <a:pt x="32" y="17"/>
                    <a:pt x="32" y="16"/>
                    <a:pt x="32" y="15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6"/>
                    <a:pt x="24" y="5"/>
                    <a:pt x="22" y="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5"/>
                    <a:pt x="10" y="6"/>
                    <a:pt x="9" y="8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4" y="19"/>
                    <a:pt x="4" y="20"/>
                    <a:pt x="4" y="2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30"/>
                    <a:pt x="12" y="31"/>
                    <a:pt x="14" y="3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4" y="31"/>
                    <a:pt x="26" y="30"/>
                    <a:pt x="28" y="2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0"/>
                    <a:pt x="32" y="19"/>
                    <a:pt x="32" y="18"/>
                  </a:cubicBez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Oval 7"/>
          <p:cNvSpPr/>
          <p:nvPr/>
        </p:nvSpPr>
        <p:spPr>
          <a:xfrm>
            <a:off x="6882840" y="2599560"/>
            <a:ext cx="1515600" cy="151596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Rectangle 2_0"/>
          <p:cNvSpPr/>
          <p:nvPr/>
        </p:nvSpPr>
        <p:spPr>
          <a:xfrm>
            <a:off x="360" y="0"/>
            <a:ext cx="2837880" cy="685440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2" name="Group 3_0"/>
          <p:cNvGrpSpPr/>
          <p:nvPr/>
        </p:nvGrpSpPr>
        <p:grpSpPr>
          <a:xfrm>
            <a:off x="375120" y="3553200"/>
            <a:ext cx="2462400" cy="761760"/>
            <a:chOff x="375120" y="3553200"/>
            <a:chExt cx="2462400" cy="761760"/>
          </a:xfrm>
        </p:grpSpPr>
        <p:sp>
          <p:nvSpPr>
            <p:cNvPr id="343" name="Rectangle: Top Corners Rounded 4_0"/>
            <p:cNvSpPr/>
            <p:nvPr/>
          </p:nvSpPr>
          <p:spPr>
            <a:xfrm rot="16200000">
              <a:off x="1358280" y="2709360"/>
              <a:ext cx="495000" cy="24616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" name="Freeform 95_0"/>
            <p:cNvSpPr/>
            <p:nvPr/>
          </p:nvSpPr>
          <p:spPr>
            <a:xfrm>
              <a:off x="2702880" y="3553200"/>
              <a:ext cx="134640" cy="13428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Freeform 95_1"/>
            <p:cNvSpPr/>
            <p:nvPr/>
          </p:nvSpPr>
          <p:spPr>
            <a:xfrm flipV="1">
              <a:off x="2702880" y="4180320"/>
              <a:ext cx="134640" cy="13428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46" name="TextBox 7_0"/>
          <p:cNvSpPr/>
          <p:nvPr/>
        </p:nvSpPr>
        <p:spPr>
          <a:xfrm>
            <a:off x="705960" y="1305360"/>
            <a:ext cx="2108520" cy="21276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574">
                <a:solidFill>
                  <a:srgbClr val="FFFFFF"/>
                </a:solidFill>
                <a:latin typeface="Calibri"/>
                <a:ea typeface="DejaVu Sans"/>
              </a:rPr>
              <a:t>SCHOLA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347" name="Group 346"/>
          <p:cNvGrpSpPr/>
          <p:nvPr/>
        </p:nvGrpSpPr>
        <p:grpSpPr>
          <a:xfrm>
            <a:off x="712800" y="1820520"/>
            <a:ext cx="2105280" cy="218880"/>
            <a:chOff x="712800" y="1820520"/>
            <a:chExt cx="2105280" cy="218880"/>
          </a:xfrm>
        </p:grpSpPr>
        <p:sp>
          <p:nvSpPr>
            <p:cNvPr id="348" name="TextBox 2069"/>
            <p:cNvSpPr/>
            <p:nvPr/>
          </p:nvSpPr>
          <p:spPr>
            <a:xfrm>
              <a:off x="1061280" y="182052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Our Team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349" name="Group 2085_1"/>
            <p:cNvGrpSpPr/>
            <p:nvPr/>
          </p:nvGrpSpPr>
          <p:grpSpPr>
            <a:xfrm>
              <a:off x="712800" y="1829160"/>
              <a:ext cx="211320" cy="210240"/>
              <a:chOff x="712800" y="1829160"/>
              <a:chExt cx="211320" cy="210240"/>
            </a:xfrm>
          </p:grpSpPr>
          <p:sp>
            <p:nvSpPr>
              <p:cNvPr id="350" name="Freeform 46_1"/>
              <p:cNvSpPr/>
              <p:nvPr/>
            </p:nvSpPr>
            <p:spPr>
              <a:xfrm>
                <a:off x="712800" y="1829160"/>
                <a:ext cx="211320" cy="179280"/>
              </a:xfrm>
              <a:custGeom>
                <a:avLst/>
                <a:gdLst/>
                <a:ahLst/>
                <a:cxnLst/>
                <a:rect l="l" t="t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1" name="Freeform 47_1"/>
              <p:cNvSpPr/>
              <p:nvPr/>
            </p:nvSpPr>
            <p:spPr>
              <a:xfrm>
                <a:off x="744120" y="2005560"/>
                <a:ext cx="149040" cy="3384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352" name="Group 62_2"/>
          <p:cNvGrpSpPr/>
          <p:nvPr/>
        </p:nvGrpSpPr>
        <p:grpSpPr>
          <a:xfrm>
            <a:off x="716400" y="4835160"/>
            <a:ext cx="2101680" cy="212400"/>
            <a:chOff x="716400" y="4835160"/>
            <a:chExt cx="2101680" cy="212400"/>
          </a:xfrm>
        </p:grpSpPr>
        <p:sp>
          <p:nvSpPr>
            <p:cNvPr id="353" name="TextBox 63_2"/>
            <p:cNvSpPr/>
            <p:nvPr/>
          </p:nvSpPr>
          <p:spPr>
            <a:xfrm>
              <a:off x="1061280" y="483516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ERD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354" name="Group 64_2"/>
            <p:cNvGrpSpPr/>
            <p:nvPr/>
          </p:nvGrpSpPr>
          <p:grpSpPr>
            <a:xfrm>
              <a:off x="716400" y="4845240"/>
              <a:ext cx="190800" cy="190800"/>
              <a:chOff x="716400" y="4845240"/>
              <a:chExt cx="190800" cy="190800"/>
            </a:xfrm>
          </p:grpSpPr>
          <p:sp>
            <p:nvSpPr>
              <p:cNvPr id="355" name="Freeform 82_2"/>
              <p:cNvSpPr/>
              <p:nvPr/>
            </p:nvSpPr>
            <p:spPr>
              <a:xfrm>
                <a:off x="716400" y="4845240"/>
                <a:ext cx="190800" cy="19080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6" name="Freeform 83_2"/>
              <p:cNvSpPr/>
              <p:nvPr/>
            </p:nvSpPr>
            <p:spPr>
              <a:xfrm>
                <a:off x="783720" y="4892040"/>
                <a:ext cx="5616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7" name="Oval 84_2"/>
              <p:cNvSpPr/>
              <p:nvPr/>
            </p:nvSpPr>
            <p:spPr>
              <a:xfrm>
                <a:off x="805320" y="4984200"/>
                <a:ext cx="12960" cy="13680"/>
              </a:xfrm>
              <a:prstGeom prst="ellipse">
                <a:avLst/>
              </a:pr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358" name="Oval 11"/>
          <p:cNvSpPr/>
          <p:nvPr/>
        </p:nvSpPr>
        <p:spPr>
          <a:xfrm>
            <a:off x="6405480" y="1859400"/>
            <a:ext cx="633240" cy="633240"/>
          </a:xfrm>
          <a:prstGeom prst="ellipse">
            <a:avLst/>
          </a:prstGeom>
          <a:gradFill rotWithShape="0">
            <a:gsLst>
              <a:gs pos="0">
                <a:srgbClr val="CEDC00"/>
              </a:gs>
              <a:gs pos="100000">
                <a:srgbClr val="F0FF29"/>
              </a:gs>
            </a:gsLst>
            <a:lin ang="54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Oval 12"/>
          <p:cNvSpPr/>
          <p:nvPr/>
        </p:nvSpPr>
        <p:spPr>
          <a:xfrm>
            <a:off x="6405480" y="4164840"/>
            <a:ext cx="633240" cy="633240"/>
          </a:xfrm>
          <a:prstGeom prst="ellipse">
            <a:avLst/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Oval 13"/>
          <p:cNvSpPr/>
          <p:nvPr/>
        </p:nvSpPr>
        <p:spPr>
          <a:xfrm>
            <a:off x="8258400" y="1859400"/>
            <a:ext cx="633240" cy="633240"/>
          </a:xfrm>
          <a:prstGeom prst="ellipse">
            <a:avLst/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Oval 14_0"/>
          <p:cNvSpPr/>
          <p:nvPr/>
        </p:nvSpPr>
        <p:spPr>
          <a:xfrm>
            <a:off x="8258400" y="4164840"/>
            <a:ext cx="633240" cy="633240"/>
          </a:xfrm>
          <a:prstGeom prst="ellipse">
            <a:avLst/>
          </a:prstGeom>
          <a:gradFill rotWithShape="0">
            <a:gsLst>
              <a:gs pos="0">
                <a:srgbClr val="CEDC00"/>
              </a:gs>
              <a:gs pos="100000">
                <a:srgbClr val="F0FF29"/>
              </a:gs>
            </a:gsLst>
            <a:lin ang="54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2" name="Group 19"/>
          <p:cNvGrpSpPr/>
          <p:nvPr/>
        </p:nvGrpSpPr>
        <p:grpSpPr>
          <a:xfrm>
            <a:off x="6597000" y="2050560"/>
            <a:ext cx="253080" cy="253440"/>
            <a:chOff x="6597000" y="2050560"/>
            <a:chExt cx="253080" cy="253440"/>
          </a:xfrm>
        </p:grpSpPr>
        <p:sp>
          <p:nvSpPr>
            <p:cNvPr id="363" name="Oval 183_0"/>
            <p:cNvSpPr/>
            <p:nvPr/>
          </p:nvSpPr>
          <p:spPr>
            <a:xfrm>
              <a:off x="6597000" y="2050560"/>
              <a:ext cx="172800" cy="1738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Line 184_0"/>
            <p:cNvSpPr/>
            <p:nvPr/>
          </p:nvSpPr>
          <p:spPr>
            <a:xfrm>
              <a:off x="6747840" y="2202480"/>
              <a:ext cx="102240" cy="101520"/>
            </a:xfrm>
            <a:prstGeom prst="line">
              <a:avLst/>
            </a:prstGeom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65" name="Group 22"/>
          <p:cNvGrpSpPr/>
          <p:nvPr/>
        </p:nvGrpSpPr>
        <p:grpSpPr>
          <a:xfrm>
            <a:off x="8436960" y="2037960"/>
            <a:ext cx="276120" cy="278640"/>
            <a:chOff x="8436960" y="2037960"/>
            <a:chExt cx="276120" cy="278640"/>
          </a:xfrm>
        </p:grpSpPr>
        <p:sp>
          <p:nvSpPr>
            <p:cNvPr id="366" name="Freeform 120_0"/>
            <p:cNvSpPr/>
            <p:nvPr/>
          </p:nvSpPr>
          <p:spPr>
            <a:xfrm>
              <a:off x="8436960" y="2037960"/>
              <a:ext cx="276120" cy="251640"/>
            </a:xfrm>
            <a:custGeom>
              <a:avLst/>
              <a:gdLst/>
              <a:ahLst/>
              <a:cxnLst/>
              <a:rect l="l" t="t" r="r" b="b"/>
              <a:pathLst>
                <a:path w="92" h="84">
                  <a:moveTo>
                    <a:pt x="64" y="75"/>
                  </a:moveTo>
                  <a:cubicBezTo>
                    <a:pt x="73" y="84"/>
                    <a:pt x="73" y="84"/>
                    <a:pt x="73" y="8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7" y="61"/>
                    <a:pt x="78" y="55"/>
                    <a:pt x="79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7"/>
                    <a:pt x="77" y="31"/>
                    <a:pt x="75" y="28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1" y="15"/>
                    <a:pt x="55" y="14"/>
                    <a:pt x="52" y="1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4"/>
                    <a:pt x="31" y="15"/>
                    <a:pt x="28" y="1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31"/>
                    <a:pt x="14" y="37"/>
                    <a:pt x="13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5"/>
                    <a:pt x="15" y="61"/>
                    <a:pt x="17" y="6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8" y="75"/>
                    <a:pt x="28" y="75"/>
                    <a:pt x="28" y="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Line 121_0"/>
            <p:cNvSpPr/>
            <p:nvPr/>
          </p:nvSpPr>
          <p:spPr>
            <a:xfrm>
              <a:off x="8558280" y="2280600"/>
              <a:ext cx="36000" cy="360"/>
            </a:xfrm>
            <a:prstGeom prst="line">
              <a:avLst/>
            </a:prstGeom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Line 122_0"/>
            <p:cNvSpPr/>
            <p:nvPr/>
          </p:nvSpPr>
          <p:spPr>
            <a:xfrm>
              <a:off x="8558280" y="2305080"/>
              <a:ext cx="36000" cy="360"/>
            </a:xfrm>
            <a:prstGeom prst="line">
              <a:avLst/>
            </a:prstGeom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Line 123_0"/>
            <p:cNvSpPr/>
            <p:nvPr/>
          </p:nvSpPr>
          <p:spPr>
            <a:xfrm>
              <a:off x="8576280" y="2305080"/>
              <a:ext cx="360" cy="11520"/>
            </a:xfrm>
            <a:prstGeom prst="line">
              <a:avLst/>
            </a:prstGeom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Freeform 124_0"/>
            <p:cNvSpPr/>
            <p:nvPr/>
          </p:nvSpPr>
          <p:spPr>
            <a:xfrm>
              <a:off x="8506080" y="2110680"/>
              <a:ext cx="136800" cy="142920"/>
            </a:xfrm>
            <a:custGeom>
              <a:avLst/>
              <a:gdLst/>
              <a:ahLst/>
              <a:cxnLst/>
              <a:rect l="l" t="t" r="r" b="b"/>
              <a:pathLst>
                <a:path w="46" h="48">
                  <a:moveTo>
                    <a:pt x="46" y="22"/>
                  </a:move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2"/>
                    <a:pt x="7" y="41"/>
                    <a:pt x="17" y="4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9" y="41"/>
                    <a:pt x="46" y="32"/>
                    <a:pt x="46" y="22"/>
                  </a:cubicBez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71" name="Group 28_0"/>
          <p:cNvGrpSpPr/>
          <p:nvPr/>
        </p:nvGrpSpPr>
        <p:grpSpPr>
          <a:xfrm>
            <a:off x="8434440" y="4341240"/>
            <a:ext cx="280800" cy="280800"/>
            <a:chOff x="8434440" y="4341240"/>
            <a:chExt cx="280800" cy="280800"/>
          </a:xfrm>
        </p:grpSpPr>
        <p:sp>
          <p:nvSpPr>
            <p:cNvPr id="372" name="Oval 29"/>
            <p:cNvSpPr/>
            <p:nvPr/>
          </p:nvSpPr>
          <p:spPr>
            <a:xfrm>
              <a:off x="8495640" y="4489560"/>
              <a:ext cx="71280" cy="71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Oval 30"/>
            <p:cNvSpPr/>
            <p:nvPr/>
          </p:nvSpPr>
          <p:spPr>
            <a:xfrm>
              <a:off x="8643960" y="4377600"/>
              <a:ext cx="33480" cy="3492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Freeform 66_4"/>
            <p:cNvSpPr/>
            <p:nvPr/>
          </p:nvSpPr>
          <p:spPr>
            <a:xfrm>
              <a:off x="8434440" y="4426920"/>
              <a:ext cx="195120" cy="195120"/>
            </a:xfrm>
            <a:custGeom>
              <a:avLst/>
              <a:gdLst/>
              <a:ahLst/>
              <a:cxnLst/>
              <a:rect l="l" t="t" r="r" b="b"/>
              <a:pathLst>
                <a:path w="64" h="64">
                  <a:moveTo>
                    <a:pt x="58" y="32"/>
                  </a:moveTo>
                  <a:cubicBezTo>
                    <a:pt x="58" y="30"/>
                    <a:pt x="58" y="28"/>
                    <a:pt x="57" y="27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10"/>
                    <a:pt x="44" y="8"/>
                    <a:pt x="40" y="7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8"/>
                    <a:pt x="6" y="30"/>
                    <a:pt x="6" y="32"/>
                  </a:cubicBezTo>
                  <a:cubicBezTo>
                    <a:pt x="6" y="34"/>
                    <a:pt x="6" y="36"/>
                    <a:pt x="7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7" y="54"/>
                    <a:pt x="20" y="56"/>
                    <a:pt x="24" y="57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4" y="56"/>
                    <a:pt x="47" y="54"/>
                    <a:pt x="50" y="5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6"/>
                    <a:pt x="58" y="34"/>
                    <a:pt x="58" y="32"/>
                  </a:cubicBez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Freeform 67_0"/>
            <p:cNvSpPr/>
            <p:nvPr/>
          </p:nvSpPr>
          <p:spPr>
            <a:xfrm>
              <a:off x="8607600" y="4341240"/>
              <a:ext cx="107640" cy="107640"/>
            </a:xfrm>
            <a:custGeom>
              <a:avLst/>
              <a:gdLst/>
              <a:ahLst/>
              <a:cxnLst/>
              <a:rect l="l" t="t" r="r" b="b"/>
              <a:pathLst>
                <a:path w="36" h="36">
                  <a:moveTo>
                    <a:pt x="32" y="18"/>
                  </a:moveTo>
                  <a:cubicBezTo>
                    <a:pt x="32" y="17"/>
                    <a:pt x="32" y="16"/>
                    <a:pt x="32" y="15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6"/>
                    <a:pt x="24" y="5"/>
                    <a:pt x="22" y="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5"/>
                    <a:pt x="10" y="6"/>
                    <a:pt x="9" y="8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4" y="19"/>
                    <a:pt x="4" y="20"/>
                    <a:pt x="4" y="2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30"/>
                    <a:pt x="12" y="31"/>
                    <a:pt x="14" y="3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4" y="31"/>
                    <a:pt x="26" y="30"/>
                    <a:pt x="28" y="2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0"/>
                    <a:pt x="32" y="19"/>
                    <a:pt x="32" y="18"/>
                  </a:cubicBez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76" name="Group 33_3"/>
          <p:cNvGrpSpPr/>
          <p:nvPr/>
        </p:nvGrpSpPr>
        <p:grpSpPr>
          <a:xfrm>
            <a:off x="6564960" y="4393080"/>
            <a:ext cx="314640" cy="176400"/>
            <a:chOff x="6564960" y="4393080"/>
            <a:chExt cx="314640" cy="176400"/>
          </a:xfrm>
        </p:grpSpPr>
        <p:sp>
          <p:nvSpPr>
            <p:cNvPr id="377" name="Oval 146_0"/>
            <p:cNvSpPr/>
            <p:nvPr/>
          </p:nvSpPr>
          <p:spPr>
            <a:xfrm>
              <a:off x="6564960" y="4393080"/>
              <a:ext cx="314640" cy="176400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Oval 147_0"/>
            <p:cNvSpPr/>
            <p:nvPr/>
          </p:nvSpPr>
          <p:spPr>
            <a:xfrm>
              <a:off x="6668280" y="4426560"/>
              <a:ext cx="108000" cy="108000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Freeform 148_0"/>
            <p:cNvSpPr/>
            <p:nvPr/>
          </p:nvSpPr>
          <p:spPr>
            <a:xfrm>
              <a:off x="6696000" y="4454280"/>
              <a:ext cx="52560" cy="52560"/>
            </a:xfrm>
            <a:custGeom>
              <a:avLst/>
              <a:gdLst/>
              <a:ahLst/>
              <a:cxnLst/>
              <a:rect l="l" t="t" r="r" b="b"/>
              <a:pathLst>
                <a:path w="16" h="16">
                  <a:moveTo>
                    <a:pt x="8" y="0"/>
                  </a:moveTo>
                  <a:cubicBezTo>
                    <a:pt x="12" y="0"/>
                    <a:pt x="16" y="4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80" name="Rectangle: Rounded Corners 37"/>
          <p:cNvSpPr/>
          <p:nvPr/>
        </p:nvSpPr>
        <p:spPr>
          <a:xfrm>
            <a:off x="3461760" y="1572120"/>
            <a:ext cx="2471400" cy="31896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EDC00"/>
              </a:gs>
              <a:gs pos="100000">
                <a:srgbClr val="F0FF29"/>
              </a:gs>
            </a:gsLst>
            <a:lin ang="54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Operating System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81" name="Rectangle: Rounded Corners 38"/>
          <p:cNvSpPr/>
          <p:nvPr/>
        </p:nvSpPr>
        <p:spPr>
          <a:xfrm>
            <a:off x="3461760" y="3344040"/>
            <a:ext cx="2471400" cy="31896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Language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82" name="Straight Connector 39_8"/>
          <p:cNvSpPr/>
          <p:nvPr/>
        </p:nvSpPr>
        <p:spPr>
          <a:xfrm>
            <a:off x="8260920" y="4138560"/>
            <a:ext cx="90720" cy="1195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Straight Connector 42"/>
          <p:cNvSpPr/>
          <p:nvPr/>
        </p:nvSpPr>
        <p:spPr>
          <a:xfrm>
            <a:off x="6948360" y="2408400"/>
            <a:ext cx="94320" cy="12456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Straight Connector 48"/>
          <p:cNvSpPr/>
          <p:nvPr/>
        </p:nvSpPr>
        <p:spPr>
          <a:xfrm flipH="1">
            <a:off x="8238960" y="2408400"/>
            <a:ext cx="112680" cy="14868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Straight Connector 49_0"/>
          <p:cNvSpPr/>
          <p:nvPr/>
        </p:nvSpPr>
        <p:spPr>
          <a:xfrm flipV="1">
            <a:off x="6930000" y="4151520"/>
            <a:ext cx="80280" cy="10656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Oval 50"/>
          <p:cNvSpPr/>
          <p:nvPr/>
        </p:nvSpPr>
        <p:spPr>
          <a:xfrm>
            <a:off x="6626160" y="2348280"/>
            <a:ext cx="2017800" cy="201852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Rectangle: Rounded Corners 56"/>
          <p:cNvSpPr/>
          <p:nvPr/>
        </p:nvSpPr>
        <p:spPr>
          <a:xfrm>
            <a:off x="9348480" y="1572120"/>
            <a:ext cx="2471400" cy="31896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EDC00"/>
              </a:gs>
              <a:gs pos="100000">
                <a:srgbClr val="F0FF29"/>
              </a:gs>
            </a:gsLst>
            <a:lin ang="54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Hardware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88" name="Rectangle: Rounded Corners 57"/>
          <p:cNvSpPr/>
          <p:nvPr/>
        </p:nvSpPr>
        <p:spPr>
          <a:xfrm>
            <a:off x="9348480" y="3344040"/>
            <a:ext cx="2471400" cy="31896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Software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89" name="Rectangle 58"/>
          <p:cNvSpPr/>
          <p:nvPr/>
        </p:nvSpPr>
        <p:spPr>
          <a:xfrm>
            <a:off x="3461760" y="2041200"/>
            <a:ext cx="248724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Any as it is a Web-Based Application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90" name="Rectangle 59"/>
          <p:cNvSpPr/>
          <p:nvPr/>
        </p:nvSpPr>
        <p:spPr>
          <a:xfrm>
            <a:off x="3461760" y="3880800"/>
            <a:ext cx="2487240" cy="145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Java Script (JS)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Hyper Text Markup Language (HTML)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Cascading Style Sheet (CSS)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Structured Query Language (SQL)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91" name="Rectangle 60"/>
          <p:cNvSpPr/>
          <p:nvPr/>
        </p:nvSpPr>
        <p:spPr>
          <a:xfrm>
            <a:off x="9348480" y="2041200"/>
            <a:ext cx="248724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Database Server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Website Hosting Server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92" name="Rectangle 61"/>
          <p:cNvSpPr/>
          <p:nvPr/>
        </p:nvSpPr>
        <p:spPr>
          <a:xfrm>
            <a:off x="9348480" y="3880800"/>
            <a:ext cx="2487240" cy="72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Browser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IDE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MySQL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93" name="TextBox 276_1"/>
          <p:cNvSpPr/>
          <p:nvPr/>
        </p:nvSpPr>
        <p:spPr>
          <a:xfrm>
            <a:off x="7113600" y="3142800"/>
            <a:ext cx="1054440" cy="42552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Technical Requirements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394" name="Group 393"/>
          <p:cNvGrpSpPr/>
          <p:nvPr/>
        </p:nvGrpSpPr>
        <p:grpSpPr>
          <a:xfrm>
            <a:off x="703800" y="2322720"/>
            <a:ext cx="2114280" cy="212400"/>
            <a:chOff x="703800" y="2322720"/>
            <a:chExt cx="2114280" cy="212400"/>
          </a:xfrm>
        </p:grpSpPr>
        <p:sp>
          <p:nvSpPr>
            <p:cNvPr id="395" name="TextBox 27_3"/>
            <p:cNvSpPr/>
            <p:nvPr/>
          </p:nvSpPr>
          <p:spPr>
            <a:xfrm>
              <a:off x="1061280" y="232272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Context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396" name="Group 22_0"/>
            <p:cNvGrpSpPr/>
            <p:nvPr/>
          </p:nvGrpSpPr>
          <p:grpSpPr>
            <a:xfrm>
              <a:off x="703800" y="2322720"/>
              <a:ext cx="209160" cy="210240"/>
              <a:chOff x="703800" y="2322720"/>
              <a:chExt cx="209160" cy="210240"/>
            </a:xfrm>
          </p:grpSpPr>
          <p:sp>
            <p:nvSpPr>
              <p:cNvPr id="397" name="Freeform 120_1"/>
              <p:cNvSpPr/>
              <p:nvPr/>
            </p:nvSpPr>
            <p:spPr>
              <a:xfrm>
                <a:off x="703800" y="2322720"/>
                <a:ext cx="209160" cy="189720"/>
              </a:xfrm>
              <a:custGeom>
                <a:avLst/>
                <a:gdLst/>
                <a:ahLst/>
                <a:cxnLst/>
                <a:rect l="l" t="t" r="r" b="b"/>
                <a:pathLst>
                  <a:path w="92" h="84">
                    <a:moveTo>
                      <a:pt x="64" y="75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7" y="61"/>
                      <a:pt x="78" y="55"/>
                      <a:pt x="79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37"/>
                      <a:pt x="77" y="31"/>
                      <a:pt x="75" y="28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1" y="15"/>
                      <a:pt x="55" y="14"/>
                      <a:pt x="52" y="1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4"/>
                      <a:pt x="31" y="15"/>
                      <a:pt x="28" y="1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31"/>
                      <a:pt x="14" y="37"/>
                      <a:pt x="1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4" y="55"/>
                      <a:pt x="15" y="61"/>
                      <a:pt x="17" y="64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28" y="75"/>
                      <a:pt x="28" y="75"/>
                      <a:pt x="28" y="75"/>
                    </a:cubicBezTo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8" name="Line 121_1"/>
              <p:cNvSpPr/>
              <p:nvPr/>
            </p:nvSpPr>
            <p:spPr>
              <a:xfrm>
                <a:off x="795960" y="250596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9" name="Line 122_1"/>
              <p:cNvSpPr/>
              <p:nvPr/>
            </p:nvSpPr>
            <p:spPr>
              <a:xfrm>
                <a:off x="795960" y="252432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0" name="Line 123_1"/>
              <p:cNvSpPr/>
              <p:nvPr/>
            </p:nvSpPr>
            <p:spPr>
              <a:xfrm>
                <a:off x="809640" y="2524320"/>
                <a:ext cx="360" cy="864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1" name="Freeform 124_1"/>
              <p:cNvSpPr/>
              <p:nvPr/>
            </p:nvSpPr>
            <p:spPr>
              <a:xfrm>
                <a:off x="756360" y="2377440"/>
                <a:ext cx="1033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>
                    <a:moveTo>
                      <a:pt x="46" y="22"/>
                    </a:moveTo>
                    <a:cubicBezTo>
                      <a:pt x="46" y="10"/>
                      <a:pt x="36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2"/>
                      <a:pt x="7" y="41"/>
                      <a:pt x="17" y="4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9" y="41"/>
                      <a:pt x="46" y="32"/>
                      <a:pt x="46" y="22"/>
                    </a:cubicBezTo>
                    <a:close/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402" name="Group 401"/>
          <p:cNvGrpSpPr/>
          <p:nvPr/>
        </p:nvGrpSpPr>
        <p:grpSpPr>
          <a:xfrm>
            <a:off x="703800" y="2825280"/>
            <a:ext cx="2114280" cy="218520"/>
            <a:chOff x="703800" y="2825280"/>
            <a:chExt cx="2114280" cy="218520"/>
          </a:xfrm>
        </p:grpSpPr>
        <p:sp>
          <p:nvSpPr>
            <p:cNvPr id="403" name="TextBox 104"/>
            <p:cNvSpPr/>
            <p:nvPr/>
          </p:nvSpPr>
          <p:spPr>
            <a:xfrm>
              <a:off x="1061280" y="282528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Objectives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404" name="Picture 403"/>
            <p:cNvPicPr/>
            <p:nvPr/>
          </p:nvPicPr>
          <p:blipFill>
            <a:blip r:embed="rId3"/>
            <a:stretch/>
          </p:blipFill>
          <p:spPr>
            <a:xfrm>
              <a:off x="703800" y="2834640"/>
              <a:ext cx="209160" cy="209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05" name="Group 404"/>
          <p:cNvGrpSpPr/>
          <p:nvPr/>
        </p:nvGrpSpPr>
        <p:grpSpPr>
          <a:xfrm>
            <a:off x="740160" y="3327480"/>
            <a:ext cx="2077920" cy="212400"/>
            <a:chOff x="740160" y="3327480"/>
            <a:chExt cx="2077920" cy="212400"/>
          </a:xfrm>
        </p:grpSpPr>
        <p:pic>
          <p:nvPicPr>
            <p:cNvPr id="406" name="Picture 405"/>
            <p:cNvPicPr/>
            <p:nvPr/>
          </p:nvPicPr>
          <p:blipFill>
            <a:blip r:embed="rId4"/>
            <a:stretch/>
          </p:blipFill>
          <p:spPr>
            <a:xfrm>
              <a:off x="740160" y="3337560"/>
              <a:ext cx="145080" cy="200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07" name="TextBox 32"/>
            <p:cNvSpPr/>
            <p:nvPr/>
          </p:nvSpPr>
          <p:spPr>
            <a:xfrm>
              <a:off x="1061280" y="332748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Features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408" name="Group 407"/>
          <p:cNvGrpSpPr/>
          <p:nvPr/>
        </p:nvGrpSpPr>
        <p:grpSpPr>
          <a:xfrm>
            <a:off x="703800" y="3723480"/>
            <a:ext cx="2114280" cy="425520"/>
            <a:chOff x="703800" y="3723480"/>
            <a:chExt cx="2114280" cy="425520"/>
          </a:xfrm>
        </p:grpSpPr>
        <p:sp>
          <p:nvSpPr>
            <p:cNvPr id="409" name="TextBox 51_2"/>
            <p:cNvSpPr/>
            <p:nvPr/>
          </p:nvSpPr>
          <p:spPr>
            <a:xfrm>
              <a:off x="1061280" y="3723480"/>
              <a:ext cx="1756800" cy="42552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FE011C"/>
                  </a:solidFill>
                  <a:latin typeface="Calibri"/>
                  <a:ea typeface="DejaVu Sans"/>
                </a:rPr>
                <a:t>Technical Requirements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410" name="Picture 409"/>
            <p:cNvPicPr/>
            <p:nvPr/>
          </p:nvPicPr>
          <p:blipFill>
            <a:blip r:embed="rId5"/>
            <a:stretch/>
          </p:blipFill>
          <p:spPr>
            <a:xfrm>
              <a:off x="703800" y="3831480"/>
              <a:ext cx="209160" cy="209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11" name="Group 410"/>
          <p:cNvGrpSpPr/>
          <p:nvPr/>
        </p:nvGrpSpPr>
        <p:grpSpPr>
          <a:xfrm>
            <a:off x="722160" y="4332600"/>
            <a:ext cx="2095920" cy="212400"/>
            <a:chOff x="722160" y="4332600"/>
            <a:chExt cx="2095920" cy="212400"/>
          </a:xfrm>
        </p:grpSpPr>
        <p:sp>
          <p:nvSpPr>
            <p:cNvPr id="412" name="TextBox 58_2"/>
            <p:cNvSpPr/>
            <p:nvPr/>
          </p:nvSpPr>
          <p:spPr>
            <a:xfrm>
              <a:off x="1061280" y="433260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Timeline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413" name="Picture 412"/>
            <p:cNvPicPr/>
            <p:nvPr/>
          </p:nvPicPr>
          <p:blipFill>
            <a:blip r:embed="rId6"/>
            <a:stretch/>
          </p:blipFill>
          <p:spPr>
            <a:xfrm>
              <a:off x="722160" y="4348080"/>
              <a:ext cx="181800" cy="190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14" name="Rectangle 413"/>
          <p:cNvSpPr/>
          <p:nvPr/>
        </p:nvSpPr>
        <p:spPr>
          <a:xfrm>
            <a:off x="11658960" y="6400800"/>
            <a:ext cx="22788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Rectangle 2"/>
          <p:cNvSpPr/>
          <p:nvPr/>
        </p:nvSpPr>
        <p:spPr>
          <a:xfrm>
            <a:off x="360" y="0"/>
            <a:ext cx="2837880" cy="685440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6" name="Group 3"/>
          <p:cNvGrpSpPr/>
          <p:nvPr/>
        </p:nvGrpSpPr>
        <p:grpSpPr>
          <a:xfrm>
            <a:off x="375120" y="4055400"/>
            <a:ext cx="2462400" cy="762120"/>
            <a:chOff x="375120" y="4055400"/>
            <a:chExt cx="2462400" cy="762120"/>
          </a:xfrm>
        </p:grpSpPr>
        <p:sp>
          <p:nvSpPr>
            <p:cNvPr id="417" name="Rectangle: Top Corners Rounded 4"/>
            <p:cNvSpPr/>
            <p:nvPr/>
          </p:nvSpPr>
          <p:spPr>
            <a:xfrm rot="16200000">
              <a:off x="1358280" y="3211920"/>
              <a:ext cx="495000" cy="24616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8" name="Freeform 95"/>
            <p:cNvSpPr/>
            <p:nvPr/>
          </p:nvSpPr>
          <p:spPr>
            <a:xfrm>
              <a:off x="2702880" y="4055400"/>
              <a:ext cx="134640" cy="13428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Freeform 95"/>
            <p:cNvSpPr/>
            <p:nvPr/>
          </p:nvSpPr>
          <p:spPr>
            <a:xfrm flipV="1">
              <a:off x="2702880" y="4682880"/>
              <a:ext cx="134640" cy="13428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0" name="TextBox 7"/>
          <p:cNvSpPr/>
          <p:nvPr/>
        </p:nvSpPr>
        <p:spPr>
          <a:xfrm>
            <a:off x="705960" y="1305360"/>
            <a:ext cx="2108520" cy="21276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574">
                <a:solidFill>
                  <a:srgbClr val="FFFFFF"/>
                </a:solidFill>
                <a:latin typeface="Calibri"/>
                <a:ea typeface="DejaVu Sans"/>
              </a:rPr>
              <a:t>SCHOLA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421" name="Group 62"/>
          <p:cNvGrpSpPr/>
          <p:nvPr/>
        </p:nvGrpSpPr>
        <p:grpSpPr>
          <a:xfrm>
            <a:off x="716400" y="4835160"/>
            <a:ext cx="2101680" cy="212400"/>
            <a:chOff x="716400" y="4835160"/>
            <a:chExt cx="2101680" cy="212400"/>
          </a:xfrm>
        </p:grpSpPr>
        <p:sp>
          <p:nvSpPr>
            <p:cNvPr id="422" name="TextBox 63"/>
            <p:cNvSpPr/>
            <p:nvPr/>
          </p:nvSpPr>
          <p:spPr>
            <a:xfrm>
              <a:off x="1061280" y="483516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ERD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423" name="Group 64"/>
            <p:cNvGrpSpPr/>
            <p:nvPr/>
          </p:nvGrpSpPr>
          <p:grpSpPr>
            <a:xfrm>
              <a:off x="716400" y="4845240"/>
              <a:ext cx="190800" cy="190800"/>
              <a:chOff x="716400" y="4845240"/>
              <a:chExt cx="190800" cy="190800"/>
            </a:xfrm>
          </p:grpSpPr>
          <p:sp>
            <p:nvSpPr>
              <p:cNvPr id="424" name="Freeform 82"/>
              <p:cNvSpPr/>
              <p:nvPr/>
            </p:nvSpPr>
            <p:spPr>
              <a:xfrm>
                <a:off x="716400" y="4845240"/>
                <a:ext cx="190800" cy="19080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5" name="Freeform 83"/>
              <p:cNvSpPr/>
              <p:nvPr/>
            </p:nvSpPr>
            <p:spPr>
              <a:xfrm>
                <a:off x="783720" y="4892040"/>
                <a:ext cx="5616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6" name="Oval 84"/>
              <p:cNvSpPr/>
              <p:nvPr/>
            </p:nvSpPr>
            <p:spPr>
              <a:xfrm>
                <a:off x="805320" y="4984200"/>
                <a:ext cx="12960" cy="13680"/>
              </a:xfrm>
              <a:prstGeom prst="ellipse">
                <a:avLst/>
              </a:pr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427" name="Group 426"/>
          <p:cNvGrpSpPr/>
          <p:nvPr/>
        </p:nvGrpSpPr>
        <p:grpSpPr>
          <a:xfrm>
            <a:off x="712800" y="1820520"/>
            <a:ext cx="2105280" cy="218880"/>
            <a:chOff x="712800" y="1820520"/>
            <a:chExt cx="2105280" cy="218880"/>
          </a:xfrm>
        </p:grpSpPr>
        <p:sp>
          <p:nvSpPr>
            <p:cNvPr id="428" name="TextBox 2069"/>
            <p:cNvSpPr/>
            <p:nvPr/>
          </p:nvSpPr>
          <p:spPr>
            <a:xfrm>
              <a:off x="1061280" y="182052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Our Team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429" name="Group 2085_1"/>
            <p:cNvGrpSpPr/>
            <p:nvPr/>
          </p:nvGrpSpPr>
          <p:grpSpPr>
            <a:xfrm>
              <a:off x="712800" y="1829160"/>
              <a:ext cx="211320" cy="210240"/>
              <a:chOff x="712800" y="1829160"/>
              <a:chExt cx="211320" cy="210240"/>
            </a:xfrm>
          </p:grpSpPr>
          <p:sp>
            <p:nvSpPr>
              <p:cNvPr id="430" name="Freeform 46_1"/>
              <p:cNvSpPr/>
              <p:nvPr/>
            </p:nvSpPr>
            <p:spPr>
              <a:xfrm>
                <a:off x="712800" y="1829160"/>
                <a:ext cx="211320" cy="179280"/>
              </a:xfrm>
              <a:custGeom>
                <a:avLst/>
                <a:gdLst/>
                <a:ahLst/>
                <a:cxnLst/>
                <a:rect l="l" t="t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1" name="Freeform 47_1"/>
              <p:cNvSpPr/>
              <p:nvPr/>
            </p:nvSpPr>
            <p:spPr>
              <a:xfrm>
                <a:off x="744120" y="2005560"/>
                <a:ext cx="149040" cy="3384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432" name="Group 431"/>
          <p:cNvGrpSpPr/>
          <p:nvPr/>
        </p:nvGrpSpPr>
        <p:grpSpPr>
          <a:xfrm>
            <a:off x="5220720" y="1536120"/>
            <a:ext cx="582480" cy="234720"/>
            <a:chOff x="5220720" y="1536120"/>
            <a:chExt cx="582480" cy="234720"/>
          </a:xfrm>
        </p:grpSpPr>
        <p:sp>
          <p:nvSpPr>
            <p:cNvPr id="433" name="Rectangle: Rounded Corners 46"/>
            <p:cNvSpPr/>
            <p:nvPr/>
          </p:nvSpPr>
          <p:spPr>
            <a:xfrm>
              <a:off x="5220720" y="1536120"/>
              <a:ext cx="582480" cy="234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4" name="Freeform 35_3"/>
            <p:cNvSpPr/>
            <p:nvPr/>
          </p:nvSpPr>
          <p:spPr>
            <a:xfrm>
              <a:off x="5603400" y="1562400"/>
              <a:ext cx="181440" cy="18216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35" name="Straight Connector 58"/>
          <p:cNvSpPr/>
          <p:nvPr/>
        </p:nvSpPr>
        <p:spPr>
          <a:xfrm>
            <a:off x="5166000" y="1837800"/>
            <a:ext cx="4754880" cy="36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Rectangle: Rounded Corners 8"/>
          <p:cNvSpPr/>
          <p:nvPr/>
        </p:nvSpPr>
        <p:spPr>
          <a:xfrm>
            <a:off x="5166000" y="914400"/>
            <a:ext cx="4754520" cy="420120"/>
          </a:xfrm>
          <a:prstGeom prst="roundRect">
            <a:avLst>
              <a:gd name="adj" fmla="val 12162"/>
            </a:avLst>
          </a:prstGeom>
          <a:gradFill rotWithShape="0">
            <a:gsLst>
              <a:gs pos="0">
                <a:srgbClr val="295E7B"/>
              </a:gs>
              <a:gs pos="100000">
                <a:srgbClr val="3B87B1"/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Rectangle: Rounded Corners 21"/>
          <p:cNvSpPr/>
          <p:nvPr/>
        </p:nvSpPr>
        <p:spPr>
          <a:xfrm>
            <a:off x="5220720" y="994680"/>
            <a:ext cx="582480" cy="24408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100" b="1" strike="noStrike" spc="-1">
                <a:solidFill>
                  <a:srgbClr val="FFFFFF"/>
                </a:solidFill>
                <a:latin typeface="Calibri"/>
                <a:ea typeface="DejaVu Sans"/>
              </a:rPr>
              <a:t>Week 1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38" name="Straight Connector 27"/>
          <p:cNvSpPr/>
          <p:nvPr/>
        </p:nvSpPr>
        <p:spPr>
          <a:xfrm>
            <a:off x="6386400" y="980280"/>
            <a:ext cx="360" cy="2804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Straight Connector 28"/>
          <p:cNvSpPr/>
          <p:nvPr/>
        </p:nvSpPr>
        <p:spPr>
          <a:xfrm>
            <a:off x="7552440" y="980280"/>
            <a:ext cx="360" cy="2804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Straight Connector 31"/>
          <p:cNvSpPr/>
          <p:nvPr/>
        </p:nvSpPr>
        <p:spPr>
          <a:xfrm>
            <a:off x="8718120" y="980280"/>
            <a:ext cx="360" cy="2804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Rectangle: Rounded Corners 21_0"/>
          <p:cNvSpPr/>
          <p:nvPr/>
        </p:nvSpPr>
        <p:spPr>
          <a:xfrm>
            <a:off x="5806080" y="996840"/>
            <a:ext cx="582480" cy="24408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100" b="1" strike="noStrike" spc="-1">
                <a:solidFill>
                  <a:srgbClr val="FFFFFF"/>
                </a:solidFill>
                <a:latin typeface="Calibri"/>
                <a:ea typeface="DejaVu Sans"/>
              </a:rPr>
              <a:t>Week 2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42" name="Straight Connector 27_0"/>
          <p:cNvSpPr/>
          <p:nvPr/>
        </p:nvSpPr>
        <p:spPr>
          <a:xfrm>
            <a:off x="5806080" y="978480"/>
            <a:ext cx="360" cy="2804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Straight Connector 28_0"/>
          <p:cNvSpPr/>
          <p:nvPr/>
        </p:nvSpPr>
        <p:spPr>
          <a:xfrm>
            <a:off x="6971760" y="978480"/>
            <a:ext cx="360" cy="2804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Straight Connector 29_0"/>
          <p:cNvSpPr/>
          <p:nvPr/>
        </p:nvSpPr>
        <p:spPr>
          <a:xfrm>
            <a:off x="9303120" y="978480"/>
            <a:ext cx="360" cy="2804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Straight Connector 31_0"/>
          <p:cNvSpPr/>
          <p:nvPr/>
        </p:nvSpPr>
        <p:spPr>
          <a:xfrm>
            <a:off x="8137440" y="978480"/>
            <a:ext cx="360" cy="2804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Rectangle: Rounded Corners 21_1"/>
          <p:cNvSpPr/>
          <p:nvPr/>
        </p:nvSpPr>
        <p:spPr>
          <a:xfrm>
            <a:off x="6390720" y="1001160"/>
            <a:ext cx="582480" cy="24408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100" b="1" strike="noStrike" spc="-1">
                <a:solidFill>
                  <a:srgbClr val="FFFFFF"/>
                </a:solidFill>
                <a:latin typeface="Calibri"/>
                <a:ea typeface="DejaVu Sans"/>
              </a:rPr>
              <a:t>Week 3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47" name="Rectangle: Rounded Corners 21_2"/>
          <p:cNvSpPr/>
          <p:nvPr/>
        </p:nvSpPr>
        <p:spPr>
          <a:xfrm>
            <a:off x="6967080" y="996840"/>
            <a:ext cx="582480" cy="24408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100" b="1" strike="noStrike" spc="-1">
                <a:solidFill>
                  <a:srgbClr val="FFFFFF"/>
                </a:solidFill>
                <a:latin typeface="Calibri"/>
                <a:ea typeface="DejaVu Sans"/>
              </a:rPr>
              <a:t>Week 4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48" name="Rectangle: Rounded Corners 21_3"/>
          <p:cNvSpPr/>
          <p:nvPr/>
        </p:nvSpPr>
        <p:spPr>
          <a:xfrm>
            <a:off x="7552080" y="1001160"/>
            <a:ext cx="582480" cy="24408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100" b="1" strike="noStrike" spc="-1">
                <a:solidFill>
                  <a:srgbClr val="FFFFFF"/>
                </a:solidFill>
                <a:latin typeface="Calibri"/>
                <a:ea typeface="DejaVu Sans"/>
              </a:rPr>
              <a:t>Week 5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49" name="Rectangle: Rounded Corners 21_4"/>
          <p:cNvSpPr/>
          <p:nvPr/>
        </p:nvSpPr>
        <p:spPr>
          <a:xfrm>
            <a:off x="8137080" y="996840"/>
            <a:ext cx="582480" cy="24408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100" b="1" strike="noStrike" spc="-1">
                <a:solidFill>
                  <a:srgbClr val="FFFFFF"/>
                </a:solidFill>
                <a:latin typeface="Calibri"/>
                <a:ea typeface="DejaVu Sans"/>
              </a:rPr>
              <a:t>Week 6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50" name="Rectangle: Rounded Corners 21_5"/>
          <p:cNvSpPr/>
          <p:nvPr/>
        </p:nvSpPr>
        <p:spPr>
          <a:xfrm>
            <a:off x="8722440" y="996840"/>
            <a:ext cx="582480" cy="24408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100" b="1" strike="noStrike" spc="-1">
                <a:solidFill>
                  <a:srgbClr val="FFFFFF"/>
                </a:solidFill>
                <a:latin typeface="Calibri"/>
                <a:ea typeface="DejaVu Sans"/>
              </a:rPr>
              <a:t>Week 7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51" name="Rectangle: Rounded Corners 21_6"/>
          <p:cNvSpPr/>
          <p:nvPr/>
        </p:nvSpPr>
        <p:spPr>
          <a:xfrm>
            <a:off x="9307080" y="996840"/>
            <a:ext cx="582480" cy="24408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100" b="1" strike="noStrike" spc="-1">
                <a:solidFill>
                  <a:srgbClr val="FFFFFF"/>
                </a:solidFill>
                <a:latin typeface="Calibri"/>
                <a:ea typeface="DejaVu Sans"/>
              </a:rPr>
              <a:t>Week 8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52" name="Rectangle: Rounded Corners 6"/>
          <p:cNvSpPr/>
          <p:nvPr/>
        </p:nvSpPr>
        <p:spPr>
          <a:xfrm>
            <a:off x="3886200" y="1481400"/>
            <a:ext cx="1211040" cy="3776040"/>
          </a:xfrm>
          <a:prstGeom prst="roundRect">
            <a:avLst>
              <a:gd name="adj" fmla="val 475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Straight Connector 36"/>
          <p:cNvSpPr/>
          <p:nvPr/>
        </p:nvSpPr>
        <p:spPr>
          <a:xfrm>
            <a:off x="3886200" y="1837800"/>
            <a:ext cx="1213920" cy="36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Straight Connector 37"/>
          <p:cNvSpPr/>
          <p:nvPr/>
        </p:nvSpPr>
        <p:spPr>
          <a:xfrm>
            <a:off x="3886200" y="2212920"/>
            <a:ext cx="1213920" cy="36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Straight Connector 38"/>
          <p:cNvSpPr/>
          <p:nvPr/>
        </p:nvSpPr>
        <p:spPr>
          <a:xfrm>
            <a:off x="3886200" y="4087440"/>
            <a:ext cx="1213920" cy="36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Straight Connector 39"/>
          <p:cNvSpPr/>
          <p:nvPr/>
        </p:nvSpPr>
        <p:spPr>
          <a:xfrm>
            <a:off x="3886200" y="3712320"/>
            <a:ext cx="1213920" cy="36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Rectangle: Rounded Corners 41_0"/>
          <p:cNvSpPr/>
          <p:nvPr/>
        </p:nvSpPr>
        <p:spPr>
          <a:xfrm>
            <a:off x="3950280" y="4837320"/>
            <a:ext cx="1094040" cy="37188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trike="noStrike" spc="-1">
                <a:solidFill>
                  <a:srgbClr val="FFFFFF"/>
                </a:solidFill>
                <a:latin typeface="Calibri Light"/>
                <a:ea typeface="DejaVu Sans"/>
              </a:rPr>
              <a:t>Support and Maintenance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58" name="Rectangle: Rounded Corners 41_1"/>
          <p:cNvSpPr/>
          <p:nvPr/>
        </p:nvSpPr>
        <p:spPr>
          <a:xfrm>
            <a:off x="3950280" y="1838160"/>
            <a:ext cx="1094040" cy="37188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trike="noStrike" spc="-1">
                <a:solidFill>
                  <a:srgbClr val="FFFFFF"/>
                </a:solidFill>
                <a:latin typeface="Calibri Light"/>
                <a:ea typeface="DejaVu Sans"/>
              </a:rPr>
              <a:t>Database Design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59" name="Rectangle: Rounded Corners 41_2"/>
          <p:cNvSpPr/>
          <p:nvPr/>
        </p:nvSpPr>
        <p:spPr>
          <a:xfrm>
            <a:off x="3950280" y="2217600"/>
            <a:ext cx="1094040" cy="37188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trike="noStrike" spc="-1">
                <a:solidFill>
                  <a:srgbClr val="FFFFFF"/>
                </a:solidFill>
                <a:latin typeface="Calibri Light"/>
                <a:ea typeface="DejaVu Sans"/>
              </a:rPr>
              <a:t>User Interface Design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60" name="Rectangle: Rounded Corners 41_3"/>
          <p:cNvSpPr/>
          <p:nvPr/>
        </p:nvSpPr>
        <p:spPr>
          <a:xfrm>
            <a:off x="3950280" y="2588040"/>
            <a:ext cx="1094040" cy="37188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trike="noStrike" spc="-1">
                <a:solidFill>
                  <a:srgbClr val="FFFFFF"/>
                </a:solidFill>
                <a:latin typeface="Calibri Light"/>
                <a:ea typeface="DejaVu Sans"/>
              </a:rPr>
              <a:t>Data Collection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61" name="Rectangle: Rounded Corners 41_4"/>
          <p:cNvSpPr/>
          <p:nvPr/>
        </p:nvSpPr>
        <p:spPr>
          <a:xfrm>
            <a:off x="3950280" y="2967480"/>
            <a:ext cx="1094040" cy="37188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trike="noStrike" spc="-1">
                <a:solidFill>
                  <a:srgbClr val="FFFFFF"/>
                </a:solidFill>
                <a:latin typeface="Calibri Light"/>
                <a:ea typeface="DejaVu Sans"/>
              </a:rPr>
              <a:t>Developing Core UI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62" name="Rectangle: Rounded Corners 41_5"/>
          <p:cNvSpPr/>
          <p:nvPr/>
        </p:nvSpPr>
        <p:spPr>
          <a:xfrm>
            <a:off x="3950280" y="3337560"/>
            <a:ext cx="1094040" cy="37188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trike="noStrike" spc="-1">
                <a:solidFill>
                  <a:srgbClr val="FFFFFF"/>
                </a:solidFill>
                <a:latin typeface="Calibri Light"/>
                <a:ea typeface="DejaVu Sans"/>
              </a:rPr>
              <a:t>Implementing Database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63" name="Rectangle: Rounded Corners 41_6"/>
          <p:cNvSpPr/>
          <p:nvPr/>
        </p:nvSpPr>
        <p:spPr>
          <a:xfrm>
            <a:off x="3950280" y="3717360"/>
            <a:ext cx="1094040" cy="37188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trike="noStrike" spc="-1">
                <a:solidFill>
                  <a:srgbClr val="FFFFFF"/>
                </a:solidFill>
                <a:latin typeface="Calibri Light"/>
                <a:ea typeface="DejaVu Sans"/>
              </a:rPr>
              <a:t>Data Entry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64" name="Rectangle: Rounded Corners 41_7"/>
          <p:cNvSpPr/>
          <p:nvPr/>
        </p:nvSpPr>
        <p:spPr>
          <a:xfrm>
            <a:off x="3950280" y="4087440"/>
            <a:ext cx="1094040" cy="37188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trike="noStrike" spc="-1">
                <a:solidFill>
                  <a:srgbClr val="FFFFFF"/>
                </a:solidFill>
                <a:latin typeface="Calibri Light"/>
                <a:ea typeface="DejaVu Sans"/>
              </a:rPr>
              <a:t>Adding Features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65" name="Rectangle: Rounded Corners 41_8"/>
          <p:cNvSpPr/>
          <p:nvPr/>
        </p:nvSpPr>
        <p:spPr>
          <a:xfrm>
            <a:off x="3950280" y="4467240"/>
            <a:ext cx="1094040" cy="37188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trike="noStrike" spc="-1">
                <a:solidFill>
                  <a:srgbClr val="FFFFFF"/>
                </a:solidFill>
                <a:latin typeface="Calibri Light"/>
                <a:ea typeface="DejaVu Sans"/>
              </a:rPr>
              <a:t>Integration and Deployment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66" name="Rectangle: Rounded Corners 41_9"/>
          <p:cNvSpPr/>
          <p:nvPr/>
        </p:nvSpPr>
        <p:spPr>
          <a:xfrm>
            <a:off x="3950280" y="1467720"/>
            <a:ext cx="1094040" cy="37188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trike="noStrike" spc="-1">
                <a:solidFill>
                  <a:srgbClr val="FFFFFF"/>
                </a:solidFill>
                <a:latin typeface="Calibri Light"/>
                <a:ea typeface="DejaVu Sans"/>
              </a:rPr>
              <a:t>Problem Analysis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67" name="Straight Connector 39_0"/>
          <p:cNvSpPr/>
          <p:nvPr/>
        </p:nvSpPr>
        <p:spPr>
          <a:xfrm>
            <a:off x="3886200" y="2587680"/>
            <a:ext cx="1213920" cy="36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Straight Connector 39_1"/>
          <p:cNvSpPr/>
          <p:nvPr/>
        </p:nvSpPr>
        <p:spPr>
          <a:xfrm>
            <a:off x="3886200" y="2962800"/>
            <a:ext cx="1213920" cy="36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Straight Connector 39_2"/>
          <p:cNvSpPr/>
          <p:nvPr/>
        </p:nvSpPr>
        <p:spPr>
          <a:xfrm>
            <a:off x="3886200" y="3337560"/>
            <a:ext cx="1213920" cy="36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Straight Connector 39_3"/>
          <p:cNvSpPr/>
          <p:nvPr/>
        </p:nvSpPr>
        <p:spPr>
          <a:xfrm>
            <a:off x="3886200" y="4462200"/>
            <a:ext cx="1213920" cy="36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Straight Connector 39_4"/>
          <p:cNvSpPr/>
          <p:nvPr/>
        </p:nvSpPr>
        <p:spPr>
          <a:xfrm>
            <a:off x="3886200" y="4837320"/>
            <a:ext cx="1213920" cy="36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Straight Connector 58_3"/>
          <p:cNvSpPr/>
          <p:nvPr/>
        </p:nvSpPr>
        <p:spPr>
          <a:xfrm>
            <a:off x="5166000" y="4836960"/>
            <a:ext cx="4754880" cy="36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Straight Connector 58_4"/>
          <p:cNvSpPr/>
          <p:nvPr/>
        </p:nvSpPr>
        <p:spPr>
          <a:xfrm>
            <a:off x="5166000" y="4461840"/>
            <a:ext cx="4754880" cy="36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Straight Connector 58_5"/>
          <p:cNvSpPr/>
          <p:nvPr/>
        </p:nvSpPr>
        <p:spPr>
          <a:xfrm>
            <a:off x="5166000" y="4087080"/>
            <a:ext cx="4754880" cy="36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Straight Connector 58_6"/>
          <p:cNvSpPr/>
          <p:nvPr/>
        </p:nvSpPr>
        <p:spPr>
          <a:xfrm>
            <a:off x="5166000" y="3711960"/>
            <a:ext cx="4754880" cy="36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Straight Connector 58_7"/>
          <p:cNvSpPr/>
          <p:nvPr/>
        </p:nvSpPr>
        <p:spPr>
          <a:xfrm>
            <a:off x="5166000" y="3337560"/>
            <a:ext cx="4754880" cy="36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Straight Connector 58_8"/>
          <p:cNvSpPr/>
          <p:nvPr/>
        </p:nvSpPr>
        <p:spPr>
          <a:xfrm>
            <a:off x="5166000" y="2962800"/>
            <a:ext cx="4754880" cy="36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Straight Connector 58_9"/>
          <p:cNvSpPr/>
          <p:nvPr/>
        </p:nvSpPr>
        <p:spPr>
          <a:xfrm>
            <a:off x="5166000" y="2587680"/>
            <a:ext cx="4754880" cy="36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Straight Connector 58_10"/>
          <p:cNvSpPr/>
          <p:nvPr/>
        </p:nvSpPr>
        <p:spPr>
          <a:xfrm>
            <a:off x="5166000" y="2212920"/>
            <a:ext cx="4754880" cy="36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0" name="Group 479"/>
          <p:cNvGrpSpPr/>
          <p:nvPr/>
        </p:nvGrpSpPr>
        <p:grpSpPr>
          <a:xfrm>
            <a:off x="6401880" y="3035880"/>
            <a:ext cx="1167120" cy="234720"/>
            <a:chOff x="6401880" y="3035880"/>
            <a:chExt cx="1167120" cy="234720"/>
          </a:xfrm>
        </p:grpSpPr>
        <p:sp>
          <p:nvSpPr>
            <p:cNvPr id="481" name="Rectangle: Rounded Corners 46"/>
            <p:cNvSpPr/>
            <p:nvPr/>
          </p:nvSpPr>
          <p:spPr>
            <a:xfrm>
              <a:off x="6401880" y="3035880"/>
              <a:ext cx="1167120" cy="234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2" name="Freeform 35_3"/>
            <p:cNvSpPr/>
            <p:nvPr/>
          </p:nvSpPr>
          <p:spPr>
            <a:xfrm>
              <a:off x="7360200" y="3062160"/>
              <a:ext cx="181440" cy="18216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83" name="Group 482"/>
          <p:cNvGrpSpPr/>
          <p:nvPr/>
        </p:nvGrpSpPr>
        <p:grpSpPr>
          <a:xfrm>
            <a:off x="6969240" y="3785760"/>
            <a:ext cx="582480" cy="234720"/>
            <a:chOff x="6969240" y="3785760"/>
            <a:chExt cx="582480" cy="234720"/>
          </a:xfrm>
        </p:grpSpPr>
        <p:sp>
          <p:nvSpPr>
            <p:cNvPr id="484" name="Rectangle: Rounded Corners 46"/>
            <p:cNvSpPr/>
            <p:nvPr/>
          </p:nvSpPr>
          <p:spPr>
            <a:xfrm>
              <a:off x="6969240" y="3785760"/>
              <a:ext cx="582480" cy="234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5" name="Freeform 35_3"/>
            <p:cNvSpPr/>
            <p:nvPr/>
          </p:nvSpPr>
          <p:spPr>
            <a:xfrm>
              <a:off x="7351920" y="3812040"/>
              <a:ext cx="181440" cy="18216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86" name="Group 485"/>
          <p:cNvGrpSpPr/>
          <p:nvPr/>
        </p:nvGrpSpPr>
        <p:grpSpPr>
          <a:xfrm>
            <a:off x="6401880" y="2661120"/>
            <a:ext cx="582480" cy="234720"/>
            <a:chOff x="6401880" y="2661120"/>
            <a:chExt cx="582480" cy="234720"/>
          </a:xfrm>
        </p:grpSpPr>
        <p:sp>
          <p:nvSpPr>
            <p:cNvPr id="487" name="Rectangle: Rounded Corners 46"/>
            <p:cNvSpPr/>
            <p:nvPr/>
          </p:nvSpPr>
          <p:spPr>
            <a:xfrm>
              <a:off x="6401880" y="2661120"/>
              <a:ext cx="582480" cy="234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8" name="Freeform 35_3"/>
            <p:cNvSpPr/>
            <p:nvPr/>
          </p:nvSpPr>
          <p:spPr>
            <a:xfrm>
              <a:off x="6784560" y="2687400"/>
              <a:ext cx="181440" cy="18216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89" name="Group 488"/>
          <p:cNvGrpSpPr/>
          <p:nvPr/>
        </p:nvGrpSpPr>
        <p:grpSpPr>
          <a:xfrm>
            <a:off x="5806080" y="1911240"/>
            <a:ext cx="582480" cy="234720"/>
            <a:chOff x="5806080" y="1911240"/>
            <a:chExt cx="582480" cy="234720"/>
          </a:xfrm>
        </p:grpSpPr>
        <p:sp>
          <p:nvSpPr>
            <p:cNvPr id="490" name="Rectangle: Rounded Corners 46"/>
            <p:cNvSpPr/>
            <p:nvPr/>
          </p:nvSpPr>
          <p:spPr>
            <a:xfrm>
              <a:off x="5806080" y="1911240"/>
              <a:ext cx="582480" cy="234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1" name="Freeform 35_3"/>
            <p:cNvSpPr/>
            <p:nvPr/>
          </p:nvSpPr>
          <p:spPr>
            <a:xfrm>
              <a:off x="6188760" y="1937520"/>
              <a:ext cx="181440" cy="18216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92" name="Group 491"/>
          <p:cNvGrpSpPr/>
          <p:nvPr/>
        </p:nvGrpSpPr>
        <p:grpSpPr>
          <a:xfrm>
            <a:off x="7554600" y="4160520"/>
            <a:ext cx="1167120" cy="234720"/>
            <a:chOff x="7554600" y="4160520"/>
            <a:chExt cx="1167120" cy="234720"/>
          </a:xfrm>
        </p:grpSpPr>
        <p:sp>
          <p:nvSpPr>
            <p:cNvPr id="493" name="Rectangle: Rounded Corners 46"/>
            <p:cNvSpPr/>
            <p:nvPr/>
          </p:nvSpPr>
          <p:spPr>
            <a:xfrm>
              <a:off x="7554600" y="4160520"/>
              <a:ext cx="1167120" cy="234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4" name="Freeform 35_3"/>
            <p:cNvSpPr/>
            <p:nvPr/>
          </p:nvSpPr>
          <p:spPr>
            <a:xfrm>
              <a:off x="8512920" y="4186800"/>
              <a:ext cx="181440" cy="18216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95" name="Group 494"/>
          <p:cNvGrpSpPr/>
          <p:nvPr/>
        </p:nvGrpSpPr>
        <p:grpSpPr>
          <a:xfrm>
            <a:off x="9307080" y="4910400"/>
            <a:ext cx="582480" cy="234720"/>
            <a:chOff x="9307080" y="4910400"/>
            <a:chExt cx="582480" cy="234720"/>
          </a:xfrm>
        </p:grpSpPr>
        <p:sp>
          <p:nvSpPr>
            <p:cNvPr id="496" name="Rectangle: Rounded Corners 46"/>
            <p:cNvSpPr/>
            <p:nvPr/>
          </p:nvSpPr>
          <p:spPr>
            <a:xfrm>
              <a:off x="9307080" y="4910400"/>
              <a:ext cx="582480" cy="234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7" name="Freeform 35_3"/>
            <p:cNvSpPr/>
            <p:nvPr/>
          </p:nvSpPr>
          <p:spPr>
            <a:xfrm>
              <a:off x="9689760" y="4936680"/>
              <a:ext cx="181440" cy="18216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98" name="Group 497"/>
          <p:cNvGrpSpPr/>
          <p:nvPr/>
        </p:nvGrpSpPr>
        <p:grpSpPr>
          <a:xfrm>
            <a:off x="8722080" y="4535640"/>
            <a:ext cx="582480" cy="234720"/>
            <a:chOff x="8722080" y="4535640"/>
            <a:chExt cx="582480" cy="234720"/>
          </a:xfrm>
        </p:grpSpPr>
        <p:sp>
          <p:nvSpPr>
            <p:cNvPr id="499" name="Rectangle: Rounded Corners 46"/>
            <p:cNvSpPr/>
            <p:nvPr/>
          </p:nvSpPr>
          <p:spPr>
            <a:xfrm>
              <a:off x="8722080" y="4535640"/>
              <a:ext cx="582480" cy="234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0" name="Freeform 35_3"/>
            <p:cNvSpPr/>
            <p:nvPr/>
          </p:nvSpPr>
          <p:spPr>
            <a:xfrm>
              <a:off x="9104760" y="4561920"/>
              <a:ext cx="181440" cy="18216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01" name="Group 500"/>
          <p:cNvGrpSpPr/>
          <p:nvPr/>
        </p:nvGrpSpPr>
        <p:grpSpPr>
          <a:xfrm>
            <a:off x="6969240" y="3410640"/>
            <a:ext cx="582480" cy="234720"/>
            <a:chOff x="6969240" y="3410640"/>
            <a:chExt cx="582480" cy="234720"/>
          </a:xfrm>
        </p:grpSpPr>
        <p:sp>
          <p:nvSpPr>
            <p:cNvPr id="502" name="Rectangle: Rounded Corners 46"/>
            <p:cNvSpPr/>
            <p:nvPr/>
          </p:nvSpPr>
          <p:spPr>
            <a:xfrm>
              <a:off x="6969240" y="3410640"/>
              <a:ext cx="582480" cy="234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3" name="Freeform 35_3"/>
            <p:cNvSpPr/>
            <p:nvPr/>
          </p:nvSpPr>
          <p:spPr>
            <a:xfrm>
              <a:off x="7351920" y="3436920"/>
              <a:ext cx="181440" cy="18216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04" name="Group 503"/>
          <p:cNvGrpSpPr/>
          <p:nvPr/>
        </p:nvGrpSpPr>
        <p:grpSpPr>
          <a:xfrm>
            <a:off x="703440" y="2322720"/>
            <a:ext cx="2114280" cy="212400"/>
            <a:chOff x="703440" y="2322720"/>
            <a:chExt cx="2114280" cy="212400"/>
          </a:xfrm>
        </p:grpSpPr>
        <p:sp>
          <p:nvSpPr>
            <p:cNvPr id="505" name="TextBox 27_3"/>
            <p:cNvSpPr/>
            <p:nvPr/>
          </p:nvSpPr>
          <p:spPr>
            <a:xfrm>
              <a:off x="1060920" y="232272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Context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506" name="Group 22_0"/>
            <p:cNvGrpSpPr/>
            <p:nvPr/>
          </p:nvGrpSpPr>
          <p:grpSpPr>
            <a:xfrm>
              <a:off x="703440" y="2322720"/>
              <a:ext cx="209160" cy="210240"/>
              <a:chOff x="703440" y="2322720"/>
              <a:chExt cx="209160" cy="210240"/>
            </a:xfrm>
          </p:grpSpPr>
          <p:sp>
            <p:nvSpPr>
              <p:cNvPr id="507" name="Freeform 120_1"/>
              <p:cNvSpPr/>
              <p:nvPr/>
            </p:nvSpPr>
            <p:spPr>
              <a:xfrm>
                <a:off x="703440" y="2322720"/>
                <a:ext cx="209160" cy="189720"/>
              </a:xfrm>
              <a:custGeom>
                <a:avLst/>
                <a:gdLst/>
                <a:ahLst/>
                <a:cxnLst/>
                <a:rect l="l" t="t" r="r" b="b"/>
                <a:pathLst>
                  <a:path w="92" h="84">
                    <a:moveTo>
                      <a:pt x="64" y="75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7" y="61"/>
                      <a:pt x="78" y="55"/>
                      <a:pt x="79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37"/>
                      <a:pt x="77" y="31"/>
                      <a:pt x="75" y="28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1" y="15"/>
                      <a:pt x="55" y="14"/>
                      <a:pt x="52" y="1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4"/>
                      <a:pt x="31" y="15"/>
                      <a:pt x="28" y="1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31"/>
                      <a:pt x="14" y="37"/>
                      <a:pt x="1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4" y="55"/>
                      <a:pt x="15" y="61"/>
                      <a:pt x="17" y="64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28" y="75"/>
                      <a:pt x="28" y="75"/>
                      <a:pt x="28" y="75"/>
                    </a:cubicBezTo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8" name="Line 121_1"/>
              <p:cNvSpPr/>
              <p:nvPr/>
            </p:nvSpPr>
            <p:spPr>
              <a:xfrm>
                <a:off x="794880" y="250596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9" name="Line 122_1"/>
              <p:cNvSpPr/>
              <p:nvPr/>
            </p:nvSpPr>
            <p:spPr>
              <a:xfrm>
                <a:off x="794880" y="252432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0" name="Line 123_1"/>
              <p:cNvSpPr/>
              <p:nvPr/>
            </p:nvSpPr>
            <p:spPr>
              <a:xfrm>
                <a:off x="808560" y="2524320"/>
                <a:ext cx="360" cy="864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1" name="Freeform 124_1"/>
              <p:cNvSpPr/>
              <p:nvPr/>
            </p:nvSpPr>
            <p:spPr>
              <a:xfrm>
                <a:off x="756000" y="2377440"/>
                <a:ext cx="1033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>
                    <a:moveTo>
                      <a:pt x="46" y="22"/>
                    </a:moveTo>
                    <a:cubicBezTo>
                      <a:pt x="46" y="10"/>
                      <a:pt x="36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2"/>
                      <a:pt x="7" y="41"/>
                      <a:pt x="17" y="4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9" y="41"/>
                      <a:pt x="46" y="32"/>
                      <a:pt x="46" y="22"/>
                    </a:cubicBezTo>
                    <a:close/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512" name="Group 511"/>
          <p:cNvGrpSpPr/>
          <p:nvPr/>
        </p:nvGrpSpPr>
        <p:grpSpPr>
          <a:xfrm>
            <a:off x="703800" y="2825280"/>
            <a:ext cx="2114280" cy="218520"/>
            <a:chOff x="703800" y="2825280"/>
            <a:chExt cx="2114280" cy="218520"/>
          </a:xfrm>
        </p:grpSpPr>
        <p:sp>
          <p:nvSpPr>
            <p:cNvPr id="513" name="TextBox 104"/>
            <p:cNvSpPr/>
            <p:nvPr/>
          </p:nvSpPr>
          <p:spPr>
            <a:xfrm>
              <a:off x="1061280" y="282528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Objectives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514" name="Picture 513"/>
            <p:cNvPicPr/>
            <p:nvPr/>
          </p:nvPicPr>
          <p:blipFill>
            <a:blip r:embed="rId3"/>
            <a:stretch/>
          </p:blipFill>
          <p:spPr>
            <a:xfrm>
              <a:off x="703800" y="2834640"/>
              <a:ext cx="209160" cy="209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15" name="Group 514"/>
          <p:cNvGrpSpPr/>
          <p:nvPr/>
        </p:nvGrpSpPr>
        <p:grpSpPr>
          <a:xfrm>
            <a:off x="740160" y="3327480"/>
            <a:ext cx="2077920" cy="212400"/>
            <a:chOff x="740160" y="3327480"/>
            <a:chExt cx="2077920" cy="212400"/>
          </a:xfrm>
        </p:grpSpPr>
        <p:pic>
          <p:nvPicPr>
            <p:cNvPr id="516" name="Picture 515"/>
            <p:cNvPicPr/>
            <p:nvPr/>
          </p:nvPicPr>
          <p:blipFill>
            <a:blip r:embed="rId4"/>
            <a:stretch/>
          </p:blipFill>
          <p:spPr>
            <a:xfrm>
              <a:off x="740160" y="3337560"/>
              <a:ext cx="145080" cy="200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7" name="TextBox 32"/>
            <p:cNvSpPr/>
            <p:nvPr/>
          </p:nvSpPr>
          <p:spPr>
            <a:xfrm>
              <a:off x="1061280" y="332748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Features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518" name="Group 517"/>
          <p:cNvGrpSpPr/>
          <p:nvPr/>
        </p:nvGrpSpPr>
        <p:grpSpPr>
          <a:xfrm>
            <a:off x="703800" y="3830040"/>
            <a:ext cx="2114280" cy="212400"/>
            <a:chOff x="703800" y="3830040"/>
            <a:chExt cx="2114280" cy="212400"/>
          </a:xfrm>
        </p:grpSpPr>
        <p:sp>
          <p:nvSpPr>
            <p:cNvPr id="519" name="TextBox 51"/>
            <p:cNvSpPr/>
            <p:nvPr/>
          </p:nvSpPr>
          <p:spPr>
            <a:xfrm>
              <a:off x="1061280" y="383004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Technical Requirements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520" name="Picture 519"/>
            <p:cNvPicPr/>
            <p:nvPr/>
          </p:nvPicPr>
          <p:blipFill>
            <a:blip r:embed="rId5"/>
            <a:stretch/>
          </p:blipFill>
          <p:spPr>
            <a:xfrm>
              <a:off x="703800" y="3831480"/>
              <a:ext cx="209160" cy="209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21" name="Group 520"/>
          <p:cNvGrpSpPr/>
          <p:nvPr/>
        </p:nvGrpSpPr>
        <p:grpSpPr>
          <a:xfrm>
            <a:off x="722160" y="4332600"/>
            <a:ext cx="2095920" cy="212400"/>
            <a:chOff x="722160" y="4332600"/>
            <a:chExt cx="2095920" cy="212400"/>
          </a:xfrm>
        </p:grpSpPr>
        <p:sp>
          <p:nvSpPr>
            <p:cNvPr id="522" name="TextBox 58"/>
            <p:cNvSpPr/>
            <p:nvPr/>
          </p:nvSpPr>
          <p:spPr>
            <a:xfrm>
              <a:off x="1061280" y="433260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FE011C"/>
                  </a:solidFill>
                  <a:latin typeface="Calibri"/>
                  <a:ea typeface="DejaVu Sans"/>
                </a:rPr>
                <a:t>Timeline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523" name="Picture 522"/>
            <p:cNvPicPr/>
            <p:nvPr/>
          </p:nvPicPr>
          <p:blipFill>
            <a:blip r:embed="rId6"/>
            <a:stretch/>
          </p:blipFill>
          <p:spPr>
            <a:xfrm>
              <a:off x="722160" y="4348440"/>
              <a:ext cx="181800" cy="190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24" name="Rectangle 523"/>
          <p:cNvSpPr/>
          <p:nvPr/>
        </p:nvSpPr>
        <p:spPr>
          <a:xfrm>
            <a:off x="11658960" y="6400800"/>
            <a:ext cx="22788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7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25" name="Group 524"/>
          <p:cNvGrpSpPr/>
          <p:nvPr/>
        </p:nvGrpSpPr>
        <p:grpSpPr>
          <a:xfrm>
            <a:off x="5807880" y="2286000"/>
            <a:ext cx="582480" cy="234720"/>
            <a:chOff x="5807880" y="2286000"/>
            <a:chExt cx="582480" cy="234720"/>
          </a:xfrm>
        </p:grpSpPr>
        <p:sp>
          <p:nvSpPr>
            <p:cNvPr id="526" name="Rectangle: Rounded Corners 46"/>
            <p:cNvSpPr/>
            <p:nvPr/>
          </p:nvSpPr>
          <p:spPr>
            <a:xfrm>
              <a:off x="5807880" y="2286000"/>
              <a:ext cx="582480" cy="234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7" name="Freeform 35_3"/>
            <p:cNvSpPr/>
            <p:nvPr/>
          </p:nvSpPr>
          <p:spPr>
            <a:xfrm>
              <a:off x="6190560" y="2312280"/>
              <a:ext cx="181440" cy="18216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Rectangle 2"/>
          <p:cNvSpPr/>
          <p:nvPr/>
        </p:nvSpPr>
        <p:spPr>
          <a:xfrm>
            <a:off x="360" y="0"/>
            <a:ext cx="2837880" cy="685440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9" name="Group 3"/>
          <p:cNvGrpSpPr/>
          <p:nvPr/>
        </p:nvGrpSpPr>
        <p:grpSpPr>
          <a:xfrm>
            <a:off x="375840" y="4557960"/>
            <a:ext cx="2461680" cy="762120"/>
            <a:chOff x="375840" y="4557960"/>
            <a:chExt cx="2461680" cy="762120"/>
          </a:xfrm>
        </p:grpSpPr>
        <p:sp>
          <p:nvSpPr>
            <p:cNvPr id="530" name="Rectangle: Top Corners Rounded 4"/>
            <p:cNvSpPr/>
            <p:nvPr/>
          </p:nvSpPr>
          <p:spPr>
            <a:xfrm rot="16200000">
              <a:off x="1359000" y="3714480"/>
              <a:ext cx="495000" cy="24616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1" name="Freeform 95"/>
            <p:cNvSpPr/>
            <p:nvPr/>
          </p:nvSpPr>
          <p:spPr>
            <a:xfrm>
              <a:off x="2702880" y="4557960"/>
              <a:ext cx="134640" cy="13428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Freeform 95"/>
            <p:cNvSpPr/>
            <p:nvPr/>
          </p:nvSpPr>
          <p:spPr>
            <a:xfrm flipV="1">
              <a:off x="2702880" y="5185440"/>
              <a:ext cx="134640" cy="13428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33" name="TextBox 7"/>
          <p:cNvSpPr/>
          <p:nvPr/>
        </p:nvSpPr>
        <p:spPr>
          <a:xfrm>
            <a:off x="705960" y="1305360"/>
            <a:ext cx="2108520" cy="21276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574">
                <a:solidFill>
                  <a:srgbClr val="FFFFFF"/>
                </a:solidFill>
                <a:latin typeface="Calibri"/>
                <a:ea typeface="DejaVu Sans"/>
              </a:rPr>
              <a:t>SCHOLA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534" name="Group 62"/>
          <p:cNvGrpSpPr/>
          <p:nvPr/>
        </p:nvGrpSpPr>
        <p:grpSpPr>
          <a:xfrm>
            <a:off x="716400" y="4835160"/>
            <a:ext cx="2101680" cy="212400"/>
            <a:chOff x="716400" y="4835160"/>
            <a:chExt cx="2101680" cy="212400"/>
          </a:xfrm>
        </p:grpSpPr>
        <p:sp>
          <p:nvSpPr>
            <p:cNvPr id="535" name="TextBox 63"/>
            <p:cNvSpPr/>
            <p:nvPr/>
          </p:nvSpPr>
          <p:spPr>
            <a:xfrm>
              <a:off x="1061280" y="483516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FE011C"/>
                  </a:solidFill>
                  <a:latin typeface="Calibri"/>
                  <a:ea typeface="DejaVu Sans"/>
                </a:rPr>
                <a:t>ERD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536" name="Group 64"/>
            <p:cNvGrpSpPr/>
            <p:nvPr/>
          </p:nvGrpSpPr>
          <p:grpSpPr>
            <a:xfrm>
              <a:off x="716400" y="4845240"/>
              <a:ext cx="190800" cy="190800"/>
              <a:chOff x="716400" y="4845240"/>
              <a:chExt cx="190800" cy="190800"/>
            </a:xfrm>
          </p:grpSpPr>
          <p:sp>
            <p:nvSpPr>
              <p:cNvPr id="537" name="Freeform 82"/>
              <p:cNvSpPr/>
              <p:nvPr/>
            </p:nvSpPr>
            <p:spPr>
              <a:xfrm>
                <a:off x="716400" y="4845240"/>
                <a:ext cx="190800" cy="19080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8" name="Freeform 83"/>
              <p:cNvSpPr/>
              <p:nvPr/>
            </p:nvSpPr>
            <p:spPr>
              <a:xfrm>
                <a:off x="783720" y="4892040"/>
                <a:ext cx="5616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9" name="Oval 84"/>
              <p:cNvSpPr/>
              <p:nvPr/>
            </p:nvSpPr>
            <p:spPr>
              <a:xfrm>
                <a:off x="805320" y="4984200"/>
                <a:ext cx="12960" cy="13680"/>
              </a:xfrm>
              <a:prstGeom prst="ellipse">
                <a:avLst/>
              </a:pr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540" name="Group 539"/>
          <p:cNvGrpSpPr/>
          <p:nvPr/>
        </p:nvGrpSpPr>
        <p:grpSpPr>
          <a:xfrm>
            <a:off x="712800" y="1820520"/>
            <a:ext cx="2105280" cy="218880"/>
            <a:chOff x="712800" y="1820520"/>
            <a:chExt cx="2105280" cy="218880"/>
          </a:xfrm>
        </p:grpSpPr>
        <p:sp>
          <p:nvSpPr>
            <p:cNvPr id="541" name="TextBox 2069"/>
            <p:cNvSpPr/>
            <p:nvPr/>
          </p:nvSpPr>
          <p:spPr>
            <a:xfrm>
              <a:off x="1061280" y="182052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Our Team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542" name="Group 2085_1"/>
            <p:cNvGrpSpPr/>
            <p:nvPr/>
          </p:nvGrpSpPr>
          <p:grpSpPr>
            <a:xfrm>
              <a:off x="712800" y="1829160"/>
              <a:ext cx="211320" cy="210240"/>
              <a:chOff x="712800" y="1829160"/>
              <a:chExt cx="211320" cy="210240"/>
            </a:xfrm>
          </p:grpSpPr>
          <p:sp>
            <p:nvSpPr>
              <p:cNvPr id="543" name="Freeform 46_1"/>
              <p:cNvSpPr/>
              <p:nvPr/>
            </p:nvSpPr>
            <p:spPr>
              <a:xfrm>
                <a:off x="712800" y="1829160"/>
                <a:ext cx="211320" cy="179280"/>
              </a:xfrm>
              <a:custGeom>
                <a:avLst/>
                <a:gdLst/>
                <a:ahLst/>
                <a:cxnLst/>
                <a:rect l="l" t="t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4" name="Freeform 47_1"/>
              <p:cNvSpPr/>
              <p:nvPr/>
            </p:nvSpPr>
            <p:spPr>
              <a:xfrm>
                <a:off x="744120" y="2005560"/>
                <a:ext cx="149040" cy="3384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545" name="Group 544"/>
          <p:cNvGrpSpPr/>
          <p:nvPr/>
        </p:nvGrpSpPr>
        <p:grpSpPr>
          <a:xfrm>
            <a:off x="703440" y="2322720"/>
            <a:ext cx="2114280" cy="212400"/>
            <a:chOff x="703440" y="2322720"/>
            <a:chExt cx="2114280" cy="212400"/>
          </a:xfrm>
        </p:grpSpPr>
        <p:sp>
          <p:nvSpPr>
            <p:cNvPr id="546" name="TextBox 27_3"/>
            <p:cNvSpPr/>
            <p:nvPr/>
          </p:nvSpPr>
          <p:spPr>
            <a:xfrm>
              <a:off x="1060920" y="232272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Context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547" name="Group 22_0"/>
            <p:cNvGrpSpPr/>
            <p:nvPr/>
          </p:nvGrpSpPr>
          <p:grpSpPr>
            <a:xfrm>
              <a:off x="703440" y="2322720"/>
              <a:ext cx="209160" cy="210240"/>
              <a:chOff x="703440" y="2322720"/>
              <a:chExt cx="209160" cy="210240"/>
            </a:xfrm>
          </p:grpSpPr>
          <p:sp>
            <p:nvSpPr>
              <p:cNvPr id="548" name="Freeform 120_1"/>
              <p:cNvSpPr/>
              <p:nvPr/>
            </p:nvSpPr>
            <p:spPr>
              <a:xfrm>
                <a:off x="703440" y="2322720"/>
                <a:ext cx="209160" cy="189720"/>
              </a:xfrm>
              <a:custGeom>
                <a:avLst/>
                <a:gdLst/>
                <a:ahLst/>
                <a:cxnLst/>
                <a:rect l="l" t="t" r="r" b="b"/>
                <a:pathLst>
                  <a:path w="92" h="84">
                    <a:moveTo>
                      <a:pt x="64" y="75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7" y="61"/>
                      <a:pt x="78" y="55"/>
                      <a:pt x="79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37"/>
                      <a:pt x="77" y="31"/>
                      <a:pt x="75" y="28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1" y="15"/>
                      <a:pt x="55" y="14"/>
                      <a:pt x="52" y="1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4"/>
                      <a:pt x="31" y="15"/>
                      <a:pt x="28" y="1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31"/>
                      <a:pt x="14" y="37"/>
                      <a:pt x="1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4" y="55"/>
                      <a:pt x="15" y="61"/>
                      <a:pt x="17" y="64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28" y="75"/>
                      <a:pt x="28" y="75"/>
                      <a:pt x="28" y="75"/>
                    </a:cubicBezTo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9" name="Line 121_1"/>
              <p:cNvSpPr/>
              <p:nvPr/>
            </p:nvSpPr>
            <p:spPr>
              <a:xfrm>
                <a:off x="794880" y="250596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0" name="Line 122_1"/>
              <p:cNvSpPr/>
              <p:nvPr/>
            </p:nvSpPr>
            <p:spPr>
              <a:xfrm>
                <a:off x="794880" y="252432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1" name="Line 123_1"/>
              <p:cNvSpPr/>
              <p:nvPr/>
            </p:nvSpPr>
            <p:spPr>
              <a:xfrm>
                <a:off x="808560" y="2524320"/>
                <a:ext cx="360" cy="864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2" name="Freeform 124_1"/>
              <p:cNvSpPr/>
              <p:nvPr/>
            </p:nvSpPr>
            <p:spPr>
              <a:xfrm>
                <a:off x="756000" y="2377440"/>
                <a:ext cx="1033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>
                    <a:moveTo>
                      <a:pt x="46" y="22"/>
                    </a:moveTo>
                    <a:cubicBezTo>
                      <a:pt x="46" y="10"/>
                      <a:pt x="36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2"/>
                      <a:pt x="7" y="41"/>
                      <a:pt x="17" y="4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9" y="41"/>
                      <a:pt x="46" y="32"/>
                      <a:pt x="46" y="22"/>
                    </a:cubicBezTo>
                    <a:close/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553" name="Group 552"/>
          <p:cNvGrpSpPr/>
          <p:nvPr/>
        </p:nvGrpSpPr>
        <p:grpSpPr>
          <a:xfrm>
            <a:off x="703800" y="2825280"/>
            <a:ext cx="2114280" cy="218520"/>
            <a:chOff x="703800" y="2825280"/>
            <a:chExt cx="2114280" cy="218520"/>
          </a:xfrm>
        </p:grpSpPr>
        <p:sp>
          <p:nvSpPr>
            <p:cNvPr id="554" name="TextBox 104"/>
            <p:cNvSpPr/>
            <p:nvPr/>
          </p:nvSpPr>
          <p:spPr>
            <a:xfrm>
              <a:off x="1061280" y="282528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Objectives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555" name="Picture 554"/>
            <p:cNvPicPr/>
            <p:nvPr/>
          </p:nvPicPr>
          <p:blipFill>
            <a:blip r:embed="rId3"/>
            <a:stretch/>
          </p:blipFill>
          <p:spPr>
            <a:xfrm>
              <a:off x="703800" y="2834640"/>
              <a:ext cx="209160" cy="209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56" name="Group 555"/>
          <p:cNvGrpSpPr/>
          <p:nvPr/>
        </p:nvGrpSpPr>
        <p:grpSpPr>
          <a:xfrm>
            <a:off x="740160" y="3327480"/>
            <a:ext cx="2077920" cy="212400"/>
            <a:chOff x="740160" y="3327480"/>
            <a:chExt cx="2077920" cy="212400"/>
          </a:xfrm>
        </p:grpSpPr>
        <p:pic>
          <p:nvPicPr>
            <p:cNvPr id="557" name="Picture 556"/>
            <p:cNvPicPr/>
            <p:nvPr/>
          </p:nvPicPr>
          <p:blipFill>
            <a:blip r:embed="rId4"/>
            <a:stretch/>
          </p:blipFill>
          <p:spPr>
            <a:xfrm>
              <a:off x="740160" y="3337560"/>
              <a:ext cx="145080" cy="200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58" name="TextBox 32"/>
            <p:cNvSpPr/>
            <p:nvPr/>
          </p:nvSpPr>
          <p:spPr>
            <a:xfrm>
              <a:off x="1061280" y="332748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Features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559" name="Group 558"/>
          <p:cNvGrpSpPr/>
          <p:nvPr/>
        </p:nvGrpSpPr>
        <p:grpSpPr>
          <a:xfrm>
            <a:off x="703800" y="3830040"/>
            <a:ext cx="2114280" cy="212400"/>
            <a:chOff x="703800" y="3830040"/>
            <a:chExt cx="2114280" cy="212400"/>
          </a:xfrm>
        </p:grpSpPr>
        <p:sp>
          <p:nvSpPr>
            <p:cNvPr id="560" name="TextBox 51"/>
            <p:cNvSpPr/>
            <p:nvPr/>
          </p:nvSpPr>
          <p:spPr>
            <a:xfrm>
              <a:off x="1061280" y="383004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Technical Requirements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561" name="Picture 560"/>
            <p:cNvPicPr/>
            <p:nvPr/>
          </p:nvPicPr>
          <p:blipFill>
            <a:blip r:embed="rId5"/>
            <a:stretch/>
          </p:blipFill>
          <p:spPr>
            <a:xfrm>
              <a:off x="703800" y="3831480"/>
              <a:ext cx="209160" cy="209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62" name="Group 561"/>
          <p:cNvGrpSpPr/>
          <p:nvPr/>
        </p:nvGrpSpPr>
        <p:grpSpPr>
          <a:xfrm>
            <a:off x="722160" y="4332600"/>
            <a:ext cx="2095920" cy="212400"/>
            <a:chOff x="722160" y="4332600"/>
            <a:chExt cx="2095920" cy="212400"/>
          </a:xfrm>
        </p:grpSpPr>
        <p:sp>
          <p:nvSpPr>
            <p:cNvPr id="563" name="TextBox 58_2"/>
            <p:cNvSpPr/>
            <p:nvPr/>
          </p:nvSpPr>
          <p:spPr>
            <a:xfrm>
              <a:off x="1061280" y="433260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Timeline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564" name="Picture 563"/>
            <p:cNvPicPr/>
            <p:nvPr/>
          </p:nvPicPr>
          <p:blipFill>
            <a:blip r:embed="rId6"/>
            <a:stretch/>
          </p:blipFill>
          <p:spPr>
            <a:xfrm>
              <a:off x="722160" y="4348080"/>
              <a:ext cx="181800" cy="190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65" name="Rectangle 564"/>
          <p:cNvSpPr/>
          <p:nvPr/>
        </p:nvSpPr>
        <p:spPr>
          <a:xfrm>
            <a:off x="11658960" y="6400800"/>
            <a:ext cx="22788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66" name="Picture 3"/>
          <p:cNvPicPr/>
          <p:nvPr/>
        </p:nvPicPr>
        <p:blipFill>
          <a:blip r:embed="rId7"/>
          <a:stretch/>
        </p:blipFill>
        <p:spPr>
          <a:xfrm>
            <a:off x="3200400" y="1143000"/>
            <a:ext cx="8592840" cy="4900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Rectangle 54"/>
          <p:cNvSpPr/>
          <p:nvPr/>
        </p:nvSpPr>
        <p:spPr>
          <a:xfrm>
            <a:off x="360" y="0"/>
            <a:ext cx="526680" cy="685440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8" name="Rectangle 39"/>
          <p:cNvSpPr/>
          <p:nvPr/>
        </p:nvSpPr>
        <p:spPr>
          <a:xfrm>
            <a:off x="532440" y="549360"/>
            <a:ext cx="11136600" cy="5755680"/>
          </a:xfrm>
          <a:prstGeom prst="rect">
            <a:avLst/>
          </a:prstGeom>
          <a:solidFill>
            <a:srgbClr val="090E21"/>
          </a:solidFill>
          <a:ln>
            <a:noFill/>
          </a:ln>
          <a:effectLst>
            <a:outerShdw blurRad="330120" sx="102000" sy="102000" algn="ctr" rotWithShape="0">
              <a:schemeClr val="accent2">
                <a:lumMod val="50000"/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Rectangle 21"/>
          <p:cNvSpPr/>
          <p:nvPr/>
        </p:nvSpPr>
        <p:spPr>
          <a:xfrm>
            <a:off x="540360" y="549360"/>
            <a:ext cx="6616800" cy="5755680"/>
          </a:xfrm>
          <a:prstGeom prst="rect">
            <a:avLst/>
          </a:prstGeom>
          <a:gradFill rotWithShape="0">
            <a:gsLst>
              <a:gs pos="0">
                <a:srgbClr val="FE011C"/>
              </a:gs>
              <a:gs pos="100000">
                <a:srgbClr val="89010E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TextBox 56"/>
          <p:cNvSpPr/>
          <p:nvPr/>
        </p:nvSpPr>
        <p:spPr>
          <a:xfrm>
            <a:off x="6252480" y="1426320"/>
            <a:ext cx="4526280" cy="121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0" b="1" strike="noStrike" spc="-1">
                <a:solidFill>
                  <a:srgbClr val="FFFFFF"/>
                </a:solidFill>
                <a:latin typeface="Calibri"/>
                <a:ea typeface="DejaVu Sans"/>
              </a:rPr>
              <a:t>THANK</a:t>
            </a:r>
            <a:endParaRPr lang="en-US" sz="8000" b="0" strike="noStrike" spc="-1">
              <a:latin typeface="Arial"/>
            </a:endParaRPr>
          </a:p>
        </p:txBody>
      </p:sp>
      <p:sp>
        <p:nvSpPr>
          <p:cNvPr id="571" name="TextBox 61"/>
          <p:cNvSpPr/>
          <p:nvPr/>
        </p:nvSpPr>
        <p:spPr>
          <a:xfrm>
            <a:off x="6252480" y="2378880"/>
            <a:ext cx="4526280" cy="121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0" b="1" strike="noStrike" spc="-1">
                <a:solidFill>
                  <a:srgbClr val="FFFFFF"/>
                </a:solidFill>
                <a:latin typeface="Calibri"/>
                <a:ea typeface="DejaVu Sans"/>
              </a:rPr>
              <a:t>YOU</a:t>
            </a:r>
            <a:endParaRPr lang="en-US" sz="8000" b="0" strike="noStrike" spc="-1">
              <a:latin typeface="Arial"/>
            </a:endParaRPr>
          </a:p>
        </p:txBody>
      </p:sp>
      <p:sp>
        <p:nvSpPr>
          <p:cNvPr id="572" name="Straight Connector 62"/>
          <p:cNvSpPr/>
          <p:nvPr/>
        </p:nvSpPr>
        <p:spPr>
          <a:xfrm>
            <a:off x="744120" y="4107240"/>
            <a:ext cx="5102280" cy="360"/>
          </a:xfrm>
          <a:prstGeom prst="line">
            <a:avLst/>
          </a:prstGeom>
          <a:ln>
            <a:solidFill>
              <a:srgbClr val="FE01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011C"/>
      </a:accent1>
      <a:accent2>
        <a:srgbClr val="89010E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011C"/>
      </a:accent1>
      <a:accent2>
        <a:srgbClr val="89010E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011C"/>
      </a:accent1>
      <a:accent2>
        <a:srgbClr val="89010E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380</Words>
  <Application>Microsoft Office PowerPoint</Application>
  <PresentationFormat>Custom</PresentationFormat>
  <Paragraphs>146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Fierda Usiyah</dc:creator>
  <dc:description/>
  <cp:lastModifiedBy>USER</cp:lastModifiedBy>
  <cp:revision>60</cp:revision>
  <dcterms:created xsi:type="dcterms:W3CDTF">2020-11-05T07:39:25Z</dcterms:created>
  <dcterms:modified xsi:type="dcterms:W3CDTF">2021-11-03T12:15:35Z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Widescreen</vt:lpwstr>
  </property>
  <property fmtid="{D5CDD505-2E9C-101B-9397-08002B2CF9AE}" pid="4" name="Slides">
    <vt:i4>14</vt:i4>
  </property>
</Properties>
</file>