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9"/>
  </p:notesMasterIdLst>
  <p:handoutMasterIdLst>
    <p:handoutMasterId r:id="rId20"/>
  </p:handoutMasterIdLst>
  <p:sldIdLst>
    <p:sldId id="646" r:id="rId2"/>
    <p:sldId id="647" r:id="rId3"/>
    <p:sldId id="648" r:id="rId4"/>
    <p:sldId id="615" r:id="rId5"/>
    <p:sldId id="616" r:id="rId6"/>
    <p:sldId id="657" r:id="rId7"/>
    <p:sldId id="658" r:id="rId8"/>
    <p:sldId id="258" r:id="rId9"/>
    <p:sldId id="662" r:id="rId10"/>
    <p:sldId id="692" r:id="rId11"/>
    <p:sldId id="259" r:id="rId12"/>
    <p:sldId id="693" r:id="rId13"/>
    <p:sldId id="663" r:id="rId14"/>
    <p:sldId id="664" r:id="rId15"/>
    <p:sldId id="665" r:id="rId16"/>
    <p:sldId id="695" r:id="rId17"/>
    <p:sldId id="696" r:id="rId18"/>
  </p:sldIdLst>
  <p:sldSz cx="12190413" cy="6859588"/>
  <p:notesSz cx="6858000" cy="9144000"/>
  <p:custDataLst>
    <p:tags r:id="rId21"/>
  </p:custDataLst>
  <p:defaultTextStyle>
    <a:defPPr>
      <a:defRPr lang="de-DE"/>
    </a:defPPr>
    <a:lvl1pPr marL="0" algn="l" defTabSz="914447" rtl="0" eaLnBrk="1" latinLnBrk="0" hangingPunct="1">
      <a:defRPr sz="1800" kern="1200">
        <a:solidFill>
          <a:schemeClr val="tx1"/>
        </a:solidFill>
        <a:latin typeface="+mn-lt"/>
        <a:ea typeface="+mn-ea"/>
        <a:cs typeface="+mn-cs"/>
      </a:defRPr>
    </a:lvl1pPr>
    <a:lvl2pPr marL="457224" algn="l" defTabSz="914447" rtl="0" eaLnBrk="1" latinLnBrk="0" hangingPunct="1">
      <a:defRPr sz="1800" kern="1200">
        <a:solidFill>
          <a:schemeClr val="tx1"/>
        </a:solidFill>
        <a:latin typeface="+mn-lt"/>
        <a:ea typeface="+mn-ea"/>
        <a:cs typeface="+mn-cs"/>
      </a:defRPr>
    </a:lvl2pPr>
    <a:lvl3pPr marL="914447" algn="l" defTabSz="914447" rtl="0" eaLnBrk="1" latinLnBrk="0" hangingPunct="1">
      <a:defRPr sz="1800" kern="1200">
        <a:solidFill>
          <a:schemeClr val="tx1"/>
        </a:solidFill>
        <a:latin typeface="+mn-lt"/>
        <a:ea typeface="+mn-ea"/>
        <a:cs typeface="+mn-cs"/>
      </a:defRPr>
    </a:lvl3pPr>
    <a:lvl4pPr marL="1371671" algn="l" defTabSz="914447" rtl="0" eaLnBrk="1" latinLnBrk="0" hangingPunct="1">
      <a:defRPr sz="1800" kern="1200">
        <a:solidFill>
          <a:schemeClr val="tx1"/>
        </a:solidFill>
        <a:latin typeface="+mn-lt"/>
        <a:ea typeface="+mn-ea"/>
        <a:cs typeface="+mn-cs"/>
      </a:defRPr>
    </a:lvl4pPr>
    <a:lvl5pPr marL="1828894" algn="l" defTabSz="914447" rtl="0" eaLnBrk="1" latinLnBrk="0" hangingPunct="1">
      <a:defRPr sz="1800" kern="1200">
        <a:solidFill>
          <a:schemeClr val="tx1"/>
        </a:solidFill>
        <a:latin typeface="+mn-lt"/>
        <a:ea typeface="+mn-ea"/>
        <a:cs typeface="+mn-cs"/>
      </a:defRPr>
    </a:lvl5pPr>
    <a:lvl6pPr marL="2286118" algn="l" defTabSz="914447" rtl="0" eaLnBrk="1" latinLnBrk="0" hangingPunct="1">
      <a:defRPr sz="1800" kern="1200">
        <a:solidFill>
          <a:schemeClr val="tx1"/>
        </a:solidFill>
        <a:latin typeface="+mn-lt"/>
        <a:ea typeface="+mn-ea"/>
        <a:cs typeface="+mn-cs"/>
      </a:defRPr>
    </a:lvl6pPr>
    <a:lvl7pPr marL="2743342" algn="l" defTabSz="914447" rtl="0" eaLnBrk="1" latinLnBrk="0" hangingPunct="1">
      <a:defRPr sz="1800" kern="1200">
        <a:solidFill>
          <a:schemeClr val="tx1"/>
        </a:solidFill>
        <a:latin typeface="+mn-lt"/>
        <a:ea typeface="+mn-ea"/>
        <a:cs typeface="+mn-cs"/>
      </a:defRPr>
    </a:lvl7pPr>
    <a:lvl8pPr marL="3200565" algn="l" defTabSz="914447" rtl="0" eaLnBrk="1" latinLnBrk="0" hangingPunct="1">
      <a:defRPr sz="1800" kern="1200">
        <a:solidFill>
          <a:schemeClr val="tx1"/>
        </a:solidFill>
        <a:latin typeface="+mn-lt"/>
        <a:ea typeface="+mn-ea"/>
        <a:cs typeface="+mn-cs"/>
      </a:defRPr>
    </a:lvl8pPr>
    <a:lvl9pPr marL="3657789" algn="l" defTabSz="91444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1B04E86-246D-4782-9F4F-064A46A85945}">
          <p14:sldIdLst>
            <p14:sldId id="646"/>
            <p14:sldId id="647"/>
            <p14:sldId id="648"/>
            <p14:sldId id="615"/>
            <p14:sldId id="616"/>
            <p14:sldId id="657"/>
            <p14:sldId id="658"/>
            <p14:sldId id="258"/>
            <p14:sldId id="662"/>
            <p14:sldId id="692"/>
            <p14:sldId id="259"/>
            <p14:sldId id="693"/>
            <p14:sldId id="663"/>
            <p14:sldId id="664"/>
            <p14:sldId id="665"/>
            <p14:sldId id="695"/>
            <p14:sldId id="696"/>
          </p14:sldIdLst>
        </p14:section>
      </p14:sectionLst>
    </p:ext>
    <p:ext uri="{EFAFB233-063F-42B5-8137-9DF3F51BA10A}">
      <p15:sldGuideLst xmlns:p15="http://schemas.microsoft.com/office/powerpoint/2012/main">
        <p15:guide id="2" orient="horz" pos="4020" userDrawn="1">
          <p15:clr>
            <a:srgbClr val="A4A3A4"/>
          </p15:clr>
        </p15:guide>
        <p15:guide id="3" pos="3840" userDrawn="1">
          <p15:clr>
            <a:srgbClr val="A4A3A4"/>
          </p15:clr>
        </p15:guide>
        <p15:guide id="4" pos="7291">
          <p15:clr>
            <a:srgbClr val="A4A3A4"/>
          </p15:clr>
        </p15:guide>
        <p15:guide id="5" pos="3726" userDrawn="1">
          <p15:clr>
            <a:srgbClr val="A4A3A4"/>
          </p15:clr>
        </p15:guide>
        <p15:guide id="6" pos="3953" userDrawn="1">
          <p15:clr>
            <a:srgbClr val="A4A3A4"/>
          </p15:clr>
        </p15:guide>
      </p15:sldGuideLst>
    </p:ext>
    <p:ext uri="{2D200454-40CA-4A62-9FC3-DE9A4176ACB9}">
      <p15:notesGuideLst xmlns:p15="http://schemas.microsoft.com/office/powerpoint/2012/main">
        <p15:guide id="1" orient="horz" pos="2761">
          <p15:clr>
            <a:srgbClr val="A4A3A4"/>
          </p15:clr>
        </p15:guide>
        <p15:guide id="2" orient="horz" pos="5330">
          <p15:clr>
            <a:srgbClr val="A4A3A4"/>
          </p15:clr>
        </p15:guide>
        <p15:guide id="3" pos="234">
          <p15:clr>
            <a:srgbClr val="A4A3A4"/>
          </p15:clr>
        </p15:guide>
        <p15:guide id="4" pos="405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61A38"/>
    <a:srgbClr val="009CDA"/>
    <a:srgbClr val="09244C"/>
    <a:srgbClr val="AED8EF"/>
    <a:srgbClr val="08335F"/>
    <a:srgbClr val="B3E900"/>
    <a:srgbClr val="34B399"/>
    <a:srgbClr val="D9ECF8"/>
    <a:srgbClr val="2EB0A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50" autoAdjust="0"/>
    <p:restoredTop sz="94605" autoAdjust="0"/>
  </p:normalViewPr>
  <p:slideViewPr>
    <p:cSldViewPr snapToGrid="0" snapToObjects="1" showGuides="1">
      <p:cViewPr varScale="1">
        <p:scale>
          <a:sx n="89" d="100"/>
          <a:sy n="89" d="100"/>
        </p:scale>
        <p:origin x="475" y="53"/>
      </p:cViewPr>
      <p:guideLst>
        <p:guide orient="horz" pos="4020"/>
        <p:guide pos="3840"/>
        <p:guide pos="7291"/>
        <p:guide pos="3726"/>
        <p:guide pos="3953"/>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200" d="100"/>
        <a:sy n="200" d="100"/>
      </p:scale>
      <p:origin x="0" y="0"/>
    </p:cViewPr>
  </p:sorterViewPr>
  <p:notesViewPr>
    <p:cSldViewPr snapToGrid="0" snapToObjects="1" showGuides="1">
      <p:cViewPr>
        <p:scale>
          <a:sx n="100" d="100"/>
          <a:sy n="100" d="100"/>
        </p:scale>
        <p:origin x="582" y="-426"/>
      </p:cViewPr>
      <p:guideLst>
        <p:guide orient="horz" pos="2761"/>
        <p:guide orient="horz" pos="5330"/>
        <p:guide pos="234"/>
        <p:guide pos="405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CD5FEC-63A2-9D4D-81EE-BFF0139871ED}" type="doc">
      <dgm:prSet loTypeId="urn:microsoft.com/office/officeart/2005/8/layout/matrix2" loCatId="" qsTypeId="urn:microsoft.com/office/officeart/2005/8/quickstyle/simple4" qsCatId="simple" csTypeId="urn:microsoft.com/office/officeart/2005/8/colors/accent1_2" csCatId="accent1" phldr="1"/>
      <dgm:spPr/>
      <dgm:t>
        <a:bodyPr/>
        <a:lstStyle/>
        <a:p>
          <a:endParaRPr lang="en-US"/>
        </a:p>
      </dgm:t>
    </dgm:pt>
    <dgm:pt modelId="{94E8BF00-AB4E-F948-9A47-993CC24BBA91}">
      <dgm:prSet phldrT="[Text]" custT="1"/>
      <dgm:spPr>
        <a:xfrm>
          <a:off x="1834515" y="248285"/>
          <a:ext cx="1371600" cy="1371600"/>
        </a:xfrm>
        <a:prstGeom prst="rect">
          <a:avLst/>
        </a:prstGeom>
        <a:gradFill flip="none" rotWithShape="1">
          <a:gsLst>
            <a:gs pos="0">
              <a:srgbClr val="97AEA0"/>
            </a:gs>
            <a:gs pos="100000">
              <a:srgbClr val="688687"/>
            </a:gs>
          </a:gsLst>
          <a:lin ang="5400000" scaled="0"/>
          <a:tileRect/>
        </a:gradFill>
        <a:ln>
          <a:noFill/>
        </a:ln>
        <a:effectLst/>
      </dgm:spPr>
      <dgm:t>
        <a:bodyPr/>
        <a:lstStyle/>
        <a:p>
          <a:pPr>
            <a:buNone/>
          </a:pPr>
          <a:r>
            <a:rPr lang="en-US" sz="1200" dirty="0">
              <a:solidFill>
                <a:srgbClr val="FFFFFF"/>
              </a:solidFill>
              <a:latin typeface="Open Sans Light"/>
              <a:ea typeface="+mn-ea"/>
              <a:cs typeface="+mn-cs"/>
            </a:rPr>
            <a:t/>
          </a:r>
          <a:br>
            <a:rPr lang="en-US" sz="1200" dirty="0">
              <a:solidFill>
                <a:srgbClr val="FFFFFF"/>
              </a:solidFill>
              <a:latin typeface="Open Sans Light"/>
              <a:ea typeface="+mn-ea"/>
              <a:cs typeface="+mn-cs"/>
            </a:rPr>
          </a:br>
          <a:r>
            <a:rPr lang="en-US" sz="1200" dirty="0">
              <a:solidFill>
                <a:srgbClr val="FFFFFF"/>
              </a:solidFill>
              <a:latin typeface="Open Sans Light"/>
              <a:ea typeface="+mn-ea"/>
              <a:cs typeface="+mn-cs"/>
            </a:rPr>
            <a:t/>
          </a:r>
          <a:br>
            <a:rPr lang="en-US" sz="1200" dirty="0">
              <a:solidFill>
                <a:srgbClr val="FFFFFF"/>
              </a:solidFill>
              <a:latin typeface="Open Sans Light"/>
              <a:ea typeface="+mn-ea"/>
              <a:cs typeface="+mn-cs"/>
            </a:rPr>
          </a:br>
          <a:r>
            <a:rPr lang="en-US" sz="1200" dirty="0">
              <a:solidFill>
                <a:srgbClr val="FFFFFF"/>
              </a:solidFill>
              <a:latin typeface="Open Sans Light"/>
              <a:ea typeface="+mn-ea"/>
              <a:cs typeface="+mn-cs"/>
            </a:rPr>
            <a:t/>
          </a:r>
          <a:br>
            <a:rPr lang="en-US" sz="1200" dirty="0">
              <a:solidFill>
                <a:srgbClr val="FFFFFF"/>
              </a:solidFill>
              <a:latin typeface="Open Sans Light"/>
              <a:ea typeface="+mn-ea"/>
              <a:cs typeface="+mn-cs"/>
            </a:rPr>
          </a:br>
          <a:r>
            <a:rPr lang="en-US" sz="1200" dirty="0">
              <a:solidFill>
                <a:srgbClr val="FFFFFF"/>
              </a:solidFill>
              <a:latin typeface="Open Sans Light"/>
              <a:ea typeface="+mn-ea"/>
              <a:cs typeface="+mn-cs"/>
            </a:rPr>
            <a:t/>
          </a:r>
          <a:br>
            <a:rPr lang="en-US" sz="1200" dirty="0">
              <a:solidFill>
                <a:srgbClr val="FFFFFF"/>
              </a:solidFill>
              <a:latin typeface="Open Sans Light"/>
              <a:ea typeface="+mn-ea"/>
              <a:cs typeface="+mn-cs"/>
            </a:rPr>
          </a:br>
          <a:endParaRPr lang="en-US" sz="1200" dirty="0">
            <a:solidFill>
              <a:srgbClr val="FFFFFF"/>
            </a:solidFill>
            <a:latin typeface="Open Sans Light"/>
            <a:ea typeface="+mn-ea"/>
            <a:cs typeface="+mn-cs"/>
          </a:endParaRPr>
        </a:p>
      </dgm:t>
    </dgm:pt>
    <dgm:pt modelId="{90D791A2-C980-C748-BABC-B07CD36AD28B}" type="parTrans" cxnId="{6DFD6117-CFBB-D941-8E40-E9C2F9B78605}">
      <dgm:prSet/>
      <dgm:spPr/>
      <dgm:t>
        <a:bodyPr/>
        <a:lstStyle/>
        <a:p>
          <a:endParaRPr lang="en-US"/>
        </a:p>
      </dgm:t>
    </dgm:pt>
    <dgm:pt modelId="{1D18B10C-52CC-734A-BFAE-CDBA17B4215F}" type="sibTrans" cxnId="{6DFD6117-CFBB-D941-8E40-E9C2F9B78605}">
      <dgm:prSet/>
      <dgm:spPr/>
      <dgm:t>
        <a:bodyPr/>
        <a:lstStyle/>
        <a:p>
          <a:endParaRPr lang="en-US"/>
        </a:p>
      </dgm:t>
    </dgm:pt>
    <dgm:pt modelId="{67CF41B4-33FA-2047-BF0F-004FEC6D6678}">
      <dgm:prSet phldrT="[Text]" custT="1"/>
      <dgm:spPr>
        <a:xfrm>
          <a:off x="222885" y="248285"/>
          <a:ext cx="1371600" cy="1371600"/>
        </a:xfrm>
        <a:prstGeom prst="rect">
          <a:avLst/>
        </a:prstGeom>
        <a:gradFill flip="none" rotWithShape="1">
          <a:gsLst>
            <a:gs pos="0">
              <a:srgbClr val="97AEA0"/>
            </a:gs>
            <a:gs pos="100000">
              <a:srgbClr val="688687"/>
            </a:gs>
          </a:gsLst>
          <a:lin ang="5400000" scaled="0"/>
          <a:tileRect/>
        </a:gradFill>
        <a:ln>
          <a:noFill/>
        </a:ln>
        <a:effectLst/>
      </dgm:spPr>
      <dgm:t>
        <a:bodyPr/>
        <a:lstStyle/>
        <a:p>
          <a:pPr>
            <a:buNone/>
          </a:pPr>
          <a:r>
            <a:rPr lang="en-US" sz="1200" dirty="0">
              <a:solidFill>
                <a:srgbClr val="FFFFFF"/>
              </a:solidFill>
              <a:latin typeface="Open Sans Light"/>
              <a:ea typeface="+mn-ea"/>
              <a:cs typeface="+mn-cs"/>
            </a:rPr>
            <a:t/>
          </a:r>
          <a:br>
            <a:rPr lang="en-US" sz="1200" dirty="0">
              <a:solidFill>
                <a:srgbClr val="FFFFFF"/>
              </a:solidFill>
              <a:latin typeface="Open Sans Light"/>
              <a:ea typeface="+mn-ea"/>
              <a:cs typeface="+mn-cs"/>
            </a:rPr>
          </a:br>
          <a:r>
            <a:rPr lang="en-US" sz="1200" dirty="0">
              <a:solidFill>
                <a:srgbClr val="FFFFFF"/>
              </a:solidFill>
              <a:latin typeface="Open Sans Light"/>
              <a:ea typeface="+mn-ea"/>
              <a:cs typeface="+mn-cs"/>
            </a:rPr>
            <a:t/>
          </a:r>
          <a:br>
            <a:rPr lang="en-US" sz="1200" dirty="0">
              <a:solidFill>
                <a:srgbClr val="FFFFFF"/>
              </a:solidFill>
              <a:latin typeface="Open Sans Light"/>
              <a:ea typeface="+mn-ea"/>
              <a:cs typeface="+mn-cs"/>
            </a:rPr>
          </a:br>
          <a:r>
            <a:rPr lang="en-US" sz="1200" dirty="0">
              <a:solidFill>
                <a:srgbClr val="FFFFFF"/>
              </a:solidFill>
              <a:latin typeface="Open Sans Light"/>
              <a:ea typeface="+mn-ea"/>
              <a:cs typeface="+mn-cs"/>
            </a:rPr>
            <a:t/>
          </a:r>
          <a:br>
            <a:rPr lang="en-US" sz="1200" dirty="0">
              <a:solidFill>
                <a:srgbClr val="FFFFFF"/>
              </a:solidFill>
              <a:latin typeface="Open Sans Light"/>
              <a:ea typeface="+mn-ea"/>
              <a:cs typeface="+mn-cs"/>
            </a:rPr>
          </a:br>
          <a:r>
            <a:rPr lang="en-US" sz="1200" dirty="0">
              <a:solidFill>
                <a:srgbClr val="FFFFFF"/>
              </a:solidFill>
              <a:latin typeface="Open Sans Light"/>
              <a:ea typeface="+mn-ea"/>
              <a:cs typeface="+mn-cs"/>
            </a:rPr>
            <a:t/>
          </a:r>
          <a:br>
            <a:rPr lang="en-US" sz="1200" dirty="0">
              <a:solidFill>
                <a:srgbClr val="FFFFFF"/>
              </a:solidFill>
              <a:latin typeface="Open Sans Light"/>
              <a:ea typeface="+mn-ea"/>
              <a:cs typeface="+mn-cs"/>
            </a:rPr>
          </a:br>
          <a:endParaRPr lang="en-US" sz="1200" dirty="0">
            <a:solidFill>
              <a:srgbClr val="FFFFFF"/>
            </a:solidFill>
            <a:latin typeface="Open Sans Light"/>
            <a:ea typeface="+mn-ea"/>
            <a:cs typeface="+mn-cs"/>
          </a:endParaRPr>
        </a:p>
      </dgm:t>
    </dgm:pt>
    <dgm:pt modelId="{372E4411-D332-5549-8359-29D05D38B148}" type="parTrans" cxnId="{5DD034AB-69C6-B94A-934B-E2FD6823FFEA}">
      <dgm:prSet/>
      <dgm:spPr/>
      <dgm:t>
        <a:bodyPr/>
        <a:lstStyle/>
        <a:p>
          <a:endParaRPr lang="en-US"/>
        </a:p>
      </dgm:t>
    </dgm:pt>
    <dgm:pt modelId="{12BBBEC7-7988-0647-8698-0C338D0677E8}" type="sibTrans" cxnId="{5DD034AB-69C6-B94A-934B-E2FD6823FFEA}">
      <dgm:prSet/>
      <dgm:spPr/>
      <dgm:t>
        <a:bodyPr/>
        <a:lstStyle/>
        <a:p>
          <a:endParaRPr lang="en-US"/>
        </a:p>
      </dgm:t>
    </dgm:pt>
    <dgm:pt modelId="{B3878C2E-FC7B-8D4B-88BE-BA929347E9F7}">
      <dgm:prSet phldrT="[Text]" custT="1"/>
      <dgm:spPr>
        <a:xfrm>
          <a:off x="222885" y="1859915"/>
          <a:ext cx="1371600" cy="1371600"/>
        </a:xfrm>
        <a:prstGeom prst="rect">
          <a:avLst/>
        </a:prstGeom>
        <a:gradFill flip="none" rotWithShape="1">
          <a:gsLst>
            <a:gs pos="0">
              <a:srgbClr val="53737B"/>
            </a:gs>
            <a:gs pos="100000">
              <a:srgbClr val="496A75"/>
            </a:gs>
          </a:gsLst>
          <a:lin ang="5400000" scaled="0"/>
          <a:tileRect/>
        </a:gradFill>
        <a:ln>
          <a:noFill/>
        </a:ln>
        <a:effectLst/>
      </dgm:spPr>
      <dgm:t>
        <a:bodyPr/>
        <a:lstStyle/>
        <a:p>
          <a:pPr>
            <a:buNone/>
          </a:pPr>
          <a:r>
            <a:rPr lang="en-US" sz="1200" dirty="0">
              <a:solidFill>
                <a:srgbClr val="FFFFFF"/>
              </a:solidFill>
              <a:latin typeface="Open Sans Light"/>
              <a:ea typeface="+mn-ea"/>
              <a:cs typeface="+mn-cs"/>
            </a:rPr>
            <a:t/>
          </a:r>
          <a:br>
            <a:rPr lang="en-US" sz="1200" dirty="0">
              <a:solidFill>
                <a:srgbClr val="FFFFFF"/>
              </a:solidFill>
              <a:latin typeface="Open Sans Light"/>
              <a:ea typeface="+mn-ea"/>
              <a:cs typeface="+mn-cs"/>
            </a:rPr>
          </a:br>
          <a:r>
            <a:rPr lang="en-US" sz="1200" dirty="0">
              <a:solidFill>
                <a:srgbClr val="FFFFFF"/>
              </a:solidFill>
              <a:latin typeface="Open Sans Light"/>
              <a:ea typeface="+mn-ea"/>
              <a:cs typeface="+mn-cs"/>
            </a:rPr>
            <a:t/>
          </a:r>
          <a:br>
            <a:rPr lang="en-US" sz="1200" dirty="0">
              <a:solidFill>
                <a:srgbClr val="FFFFFF"/>
              </a:solidFill>
              <a:latin typeface="Open Sans Light"/>
              <a:ea typeface="+mn-ea"/>
              <a:cs typeface="+mn-cs"/>
            </a:rPr>
          </a:br>
          <a:r>
            <a:rPr lang="en-US" sz="1200" dirty="0">
              <a:solidFill>
                <a:srgbClr val="FFFFFF"/>
              </a:solidFill>
              <a:latin typeface="Open Sans Light"/>
              <a:ea typeface="+mn-ea"/>
              <a:cs typeface="+mn-cs"/>
            </a:rPr>
            <a:t/>
          </a:r>
          <a:br>
            <a:rPr lang="en-US" sz="1200" dirty="0">
              <a:solidFill>
                <a:srgbClr val="FFFFFF"/>
              </a:solidFill>
              <a:latin typeface="Open Sans Light"/>
              <a:ea typeface="+mn-ea"/>
              <a:cs typeface="+mn-cs"/>
            </a:rPr>
          </a:br>
          <a:r>
            <a:rPr lang="en-US" sz="1200" dirty="0">
              <a:solidFill>
                <a:srgbClr val="FFFFFF"/>
              </a:solidFill>
              <a:latin typeface="Open Sans Light"/>
              <a:ea typeface="+mn-ea"/>
              <a:cs typeface="+mn-cs"/>
            </a:rPr>
            <a:t/>
          </a:r>
          <a:br>
            <a:rPr lang="en-US" sz="1200" dirty="0">
              <a:solidFill>
                <a:srgbClr val="FFFFFF"/>
              </a:solidFill>
              <a:latin typeface="Open Sans Light"/>
              <a:ea typeface="+mn-ea"/>
              <a:cs typeface="+mn-cs"/>
            </a:rPr>
          </a:br>
          <a:endParaRPr lang="en-US" sz="1200" dirty="0">
            <a:solidFill>
              <a:srgbClr val="FFFFFF"/>
            </a:solidFill>
            <a:latin typeface="Open Sans Light"/>
            <a:ea typeface="+mn-ea"/>
            <a:cs typeface="+mn-cs"/>
          </a:endParaRPr>
        </a:p>
      </dgm:t>
    </dgm:pt>
    <dgm:pt modelId="{654B6E24-65BD-7245-85A1-79E348C10C66}" type="parTrans" cxnId="{4B1639A1-CDFC-B64F-B42A-5909E50F967C}">
      <dgm:prSet/>
      <dgm:spPr/>
      <dgm:t>
        <a:bodyPr/>
        <a:lstStyle/>
        <a:p>
          <a:endParaRPr lang="en-US"/>
        </a:p>
      </dgm:t>
    </dgm:pt>
    <dgm:pt modelId="{E77E004E-453E-EF4E-A310-74A70CE32FD6}" type="sibTrans" cxnId="{4B1639A1-CDFC-B64F-B42A-5909E50F967C}">
      <dgm:prSet/>
      <dgm:spPr/>
      <dgm:t>
        <a:bodyPr/>
        <a:lstStyle/>
        <a:p>
          <a:endParaRPr lang="en-US"/>
        </a:p>
      </dgm:t>
    </dgm:pt>
    <dgm:pt modelId="{A011FD10-AB94-1D44-9D12-142619B2F0E5}">
      <dgm:prSet phldrT="[Text]" custT="1"/>
      <dgm:spPr>
        <a:xfrm>
          <a:off x="1834515" y="1859915"/>
          <a:ext cx="1371600" cy="1371600"/>
        </a:xfrm>
        <a:prstGeom prst="rect">
          <a:avLst/>
        </a:prstGeom>
        <a:gradFill flip="none" rotWithShape="1">
          <a:gsLst>
            <a:gs pos="0">
              <a:srgbClr val="53737B"/>
            </a:gs>
            <a:gs pos="100000">
              <a:srgbClr val="496A75"/>
            </a:gs>
          </a:gsLst>
          <a:lin ang="5400000" scaled="0"/>
          <a:tileRect/>
        </a:gradFill>
        <a:ln>
          <a:noFill/>
        </a:ln>
        <a:effectLst/>
      </dgm:spPr>
      <dgm:t>
        <a:bodyPr/>
        <a:lstStyle/>
        <a:p>
          <a:pPr>
            <a:buNone/>
          </a:pPr>
          <a:r>
            <a:rPr lang="en-US" sz="1200" dirty="0">
              <a:solidFill>
                <a:srgbClr val="FFFFFF"/>
              </a:solidFill>
              <a:latin typeface="Open Sans Light"/>
              <a:ea typeface="+mn-ea"/>
              <a:cs typeface="+mn-cs"/>
            </a:rPr>
            <a:t/>
          </a:r>
          <a:br>
            <a:rPr lang="en-US" sz="1200" dirty="0">
              <a:solidFill>
                <a:srgbClr val="FFFFFF"/>
              </a:solidFill>
              <a:latin typeface="Open Sans Light"/>
              <a:ea typeface="+mn-ea"/>
              <a:cs typeface="+mn-cs"/>
            </a:rPr>
          </a:br>
          <a:r>
            <a:rPr lang="en-US" sz="1200" dirty="0">
              <a:solidFill>
                <a:srgbClr val="FFFFFF"/>
              </a:solidFill>
              <a:latin typeface="Open Sans Light"/>
              <a:ea typeface="+mn-ea"/>
              <a:cs typeface="+mn-cs"/>
            </a:rPr>
            <a:t/>
          </a:r>
          <a:br>
            <a:rPr lang="en-US" sz="1200" dirty="0">
              <a:solidFill>
                <a:srgbClr val="FFFFFF"/>
              </a:solidFill>
              <a:latin typeface="Open Sans Light"/>
              <a:ea typeface="+mn-ea"/>
              <a:cs typeface="+mn-cs"/>
            </a:rPr>
          </a:br>
          <a:r>
            <a:rPr lang="en-US" sz="1200" dirty="0">
              <a:solidFill>
                <a:srgbClr val="FFFFFF"/>
              </a:solidFill>
              <a:latin typeface="Open Sans Light"/>
              <a:ea typeface="+mn-ea"/>
              <a:cs typeface="+mn-cs"/>
            </a:rPr>
            <a:t/>
          </a:r>
          <a:br>
            <a:rPr lang="en-US" sz="1200" dirty="0">
              <a:solidFill>
                <a:srgbClr val="FFFFFF"/>
              </a:solidFill>
              <a:latin typeface="Open Sans Light"/>
              <a:ea typeface="+mn-ea"/>
              <a:cs typeface="+mn-cs"/>
            </a:rPr>
          </a:br>
          <a:r>
            <a:rPr lang="en-US" sz="1200" dirty="0">
              <a:solidFill>
                <a:srgbClr val="FFFFFF"/>
              </a:solidFill>
              <a:latin typeface="Open Sans Light"/>
              <a:ea typeface="+mn-ea"/>
              <a:cs typeface="+mn-cs"/>
            </a:rPr>
            <a:t/>
          </a:r>
          <a:br>
            <a:rPr lang="en-US" sz="1200" dirty="0">
              <a:solidFill>
                <a:srgbClr val="FFFFFF"/>
              </a:solidFill>
              <a:latin typeface="Open Sans Light"/>
              <a:ea typeface="+mn-ea"/>
              <a:cs typeface="+mn-cs"/>
            </a:rPr>
          </a:br>
          <a:endParaRPr lang="en-US" sz="1200" dirty="0">
            <a:solidFill>
              <a:srgbClr val="FFFFFF"/>
            </a:solidFill>
            <a:latin typeface="Open Sans Light"/>
            <a:ea typeface="+mn-ea"/>
            <a:cs typeface="+mn-cs"/>
          </a:endParaRPr>
        </a:p>
      </dgm:t>
    </dgm:pt>
    <dgm:pt modelId="{E38718DC-9268-2949-87E7-FABCF874360D}" type="parTrans" cxnId="{92C5084D-9DA2-9E48-AB55-4780F7435ECC}">
      <dgm:prSet/>
      <dgm:spPr/>
      <dgm:t>
        <a:bodyPr/>
        <a:lstStyle/>
        <a:p>
          <a:endParaRPr lang="en-US"/>
        </a:p>
      </dgm:t>
    </dgm:pt>
    <dgm:pt modelId="{0C61320D-F79A-6D4E-82C0-B1E94E5B3F46}" type="sibTrans" cxnId="{92C5084D-9DA2-9E48-AB55-4780F7435ECC}">
      <dgm:prSet/>
      <dgm:spPr/>
      <dgm:t>
        <a:bodyPr/>
        <a:lstStyle/>
        <a:p>
          <a:endParaRPr lang="en-US"/>
        </a:p>
      </dgm:t>
    </dgm:pt>
    <dgm:pt modelId="{DF15AC77-6654-8945-BE1C-91B52A045688}" type="pres">
      <dgm:prSet presAssocID="{44CD5FEC-63A2-9D4D-81EE-BFF0139871ED}" presName="matrix" presStyleCnt="0">
        <dgm:presLayoutVars>
          <dgm:chMax val="1"/>
          <dgm:dir/>
          <dgm:resizeHandles val="exact"/>
        </dgm:presLayoutVars>
      </dgm:prSet>
      <dgm:spPr/>
      <dgm:t>
        <a:bodyPr/>
        <a:lstStyle/>
        <a:p>
          <a:endParaRPr lang="en-US"/>
        </a:p>
      </dgm:t>
    </dgm:pt>
    <dgm:pt modelId="{CCF46950-3CC7-1647-8986-D66AF0C30036}" type="pres">
      <dgm:prSet presAssocID="{44CD5FEC-63A2-9D4D-81EE-BFF0139871ED}" presName="axisShape" presStyleLbl="bgShp" presStyleIdx="0" presStyleCnt="1"/>
      <dgm:spPr>
        <a:xfrm>
          <a:off x="0" y="25400"/>
          <a:ext cx="3429000" cy="3429000"/>
        </a:xfrm>
        <a:prstGeom prst="quadArrow">
          <a:avLst>
            <a:gd name="adj1" fmla="val 2000"/>
            <a:gd name="adj2" fmla="val 4000"/>
            <a:gd name="adj3" fmla="val 5000"/>
          </a:avLst>
        </a:prstGeom>
        <a:solidFill>
          <a:sysClr val="window" lastClr="FFFFFF">
            <a:lumMod val="65000"/>
          </a:sysClr>
        </a:solidFill>
        <a:ln>
          <a:noFill/>
        </a:ln>
        <a:effectLst/>
      </dgm:spPr>
    </dgm:pt>
    <dgm:pt modelId="{4869DAB9-E400-284B-BA17-D97171070EA6}" type="pres">
      <dgm:prSet presAssocID="{44CD5FEC-63A2-9D4D-81EE-BFF0139871ED}" presName="rect1" presStyleLbl="node1" presStyleIdx="0" presStyleCnt="4">
        <dgm:presLayoutVars>
          <dgm:chMax val="0"/>
          <dgm:chPref val="0"/>
          <dgm:bulletEnabled val="1"/>
        </dgm:presLayoutVars>
      </dgm:prSet>
      <dgm:spPr>
        <a:prstGeom prst="rect">
          <a:avLst/>
        </a:prstGeom>
      </dgm:spPr>
      <dgm:t>
        <a:bodyPr/>
        <a:lstStyle/>
        <a:p>
          <a:endParaRPr lang="en-US"/>
        </a:p>
      </dgm:t>
    </dgm:pt>
    <dgm:pt modelId="{02F97DDD-29D8-7341-870C-A0DFF4162F28}" type="pres">
      <dgm:prSet presAssocID="{44CD5FEC-63A2-9D4D-81EE-BFF0139871ED}" presName="rect2" presStyleLbl="node1" presStyleIdx="1" presStyleCnt="4">
        <dgm:presLayoutVars>
          <dgm:chMax val="0"/>
          <dgm:chPref val="0"/>
          <dgm:bulletEnabled val="1"/>
        </dgm:presLayoutVars>
      </dgm:prSet>
      <dgm:spPr>
        <a:prstGeom prst="rect">
          <a:avLst/>
        </a:prstGeom>
      </dgm:spPr>
      <dgm:t>
        <a:bodyPr/>
        <a:lstStyle/>
        <a:p>
          <a:endParaRPr lang="en-US"/>
        </a:p>
      </dgm:t>
    </dgm:pt>
    <dgm:pt modelId="{F28DA34A-3F78-2A49-9D10-DA63C4670857}" type="pres">
      <dgm:prSet presAssocID="{44CD5FEC-63A2-9D4D-81EE-BFF0139871ED}" presName="rect3" presStyleLbl="node1" presStyleIdx="2" presStyleCnt="4">
        <dgm:presLayoutVars>
          <dgm:chMax val="0"/>
          <dgm:chPref val="0"/>
          <dgm:bulletEnabled val="1"/>
        </dgm:presLayoutVars>
      </dgm:prSet>
      <dgm:spPr>
        <a:prstGeom prst="rect">
          <a:avLst/>
        </a:prstGeom>
      </dgm:spPr>
      <dgm:t>
        <a:bodyPr/>
        <a:lstStyle/>
        <a:p>
          <a:endParaRPr lang="en-US"/>
        </a:p>
      </dgm:t>
    </dgm:pt>
    <dgm:pt modelId="{B55C5231-3E17-204C-9BC9-20065CA52065}" type="pres">
      <dgm:prSet presAssocID="{44CD5FEC-63A2-9D4D-81EE-BFF0139871ED}" presName="rect4" presStyleLbl="node1" presStyleIdx="3" presStyleCnt="4">
        <dgm:presLayoutVars>
          <dgm:chMax val="0"/>
          <dgm:chPref val="0"/>
          <dgm:bulletEnabled val="1"/>
        </dgm:presLayoutVars>
      </dgm:prSet>
      <dgm:spPr>
        <a:prstGeom prst="rect">
          <a:avLst/>
        </a:prstGeom>
      </dgm:spPr>
      <dgm:t>
        <a:bodyPr/>
        <a:lstStyle/>
        <a:p>
          <a:endParaRPr lang="en-US"/>
        </a:p>
      </dgm:t>
    </dgm:pt>
  </dgm:ptLst>
  <dgm:cxnLst>
    <dgm:cxn modelId="{9E3B7E55-7B88-418B-83E4-2C8554A00603}" type="presOf" srcId="{44CD5FEC-63A2-9D4D-81EE-BFF0139871ED}" destId="{DF15AC77-6654-8945-BE1C-91B52A045688}" srcOrd="0" destOrd="0" presId="urn:microsoft.com/office/officeart/2005/8/layout/matrix2"/>
    <dgm:cxn modelId="{B5AB4A4A-DB1E-4219-9D5A-3C0B68D98EFD}" type="presOf" srcId="{94E8BF00-AB4E-F948-9A47-993CC24BBA91}" destId="{02F97DDD-29D8-7341-870C-A0DFF4162F28}" srcOrd="0" destOrd="0" presId="urn:microsoft.com/office/officeart/2005/8/layout/matrix2"/>
    <dgm:cxn modelId="{109A69F6-EF3B-4B13-A863-064AB2FD098A}" type="presOf" srcId="{B3878C2E-FC7B-8D4B-88BE-BA929347E9F7}" destId="{F28DA34A-3F78-2A49-9D10-DA63C4670857}" srcOrd="0" destOrd="0" presId="urn:microsoft.com/office/officeart/2005/8/layout/matrix2"/>
    <dgm:cxn modelId="{4311D437-9706-41EE-A682-EA8A82D9CBAA}" type="presOf" srcId="{67CF41B4-33FA-2047-BF0F-004FEC6D6678}" destId="{4869DAB9-E400-284B-BA17-D97171070EA6}" srcOrd="0" destOrd="0" presId="urn:microsoft.com/office/officeart/2005/8/layout/matrix2"/>
    <dgm:cxn modelId="{6DFD6117-CFBB-D941-8E40-E9C2F9B78605}" srcId="{44CD5FEC-63A2-9D4D-81EE-BFF0139871ED}" destId="{94E8BF00-AB4E-F948-9A47-993CC24BBA91}" srcOrd="1" destOrd="0" parTransId="{90D791A2-C980-C748-BABC-B07CD36AD28B}" sibTransId="{1D18B10C-52CC-734A-BFAE-CDBA17B4215F}"/>
    <dgm:cxn modelId="{5DD034AB-69C6-B94A-934B-E2FD6823FFEA}" srcId="{44CD5FEC-63A2-9D4D-81EE-BFF0139871ED}" destId="{67CF41B4-33FA-2047-BF0F-004FEC6D6678}" srcOrd="0" destOrd="0" parTransId="{372E4411-D332-5549-8359-29D05D38B148}" sibTransId="{12BBBEC7-7988-0647-8698-0C338D0677E8}"/>
    <dgm:cxn modelId="{4B1639A1-CDFC-B64F-B42A-5909E50F967C}" srcId="{44CD5FEC-63A2-9D4D-81EE-BFF0139871ED}" destId="{B3878C2E-FC7B-8D4B-88BE-BA929347E9F7}" srcOrd="2" destOrd="0" parTransId="{654B6E24-65BD-7245-85A1-79E348C10C66}" sibTransId="{E77E004E-453E-EF4E-A310-74A70CE32FD6}"/>
    <dgm:cxn modelId="{0F18C4D9-55A6-48FD-A288-C65088873DB5}" type="presOf" srcId="{A011FD10-AB94-1D44-9D12-142619B2F0E5}" destId="{B55C5231-3E17-204C-9BC9-20065CA52065}" srcOrd="0" destOrd="0" presId="urn:microsoft.com/office/officeart/2005/8/layout/matrix2"/>
    <dgm:cxn modelId="{92C5084D-9DA2-9E48-AB55-4780F7435ECC}" srcId="{44CD5FEC-63A2-9D4D-81EE-BFF0139871ED}" destId="{A011FD10-AB94-1D44-9D12-142619B2F0E5}" srcOrd="3" destOrd="0" parTransId="{E38718DC-9268-2949-87E7-FABCF874360D}" sibTransId="{0C61320D-F79A-6D4E-82C0-B1E94E5B3F46}"/>
    <dgm:cxn modelId="{B01DEDA3-235C-4E06-8B57-734FFFAB95D7}" type="presParOf" srcId="{DF15AC77-6654-8945-BE1C-91B52A045688}" destId="{CCF46950-3CC7-1647-8986-D66AF0C30036}" srcOrd="0" destOrd="0" presId="urn:microsoft.com/office/officeart/2005/8/layout/matrix2"/>
    <dgm:cxn modelId="{50C0D0F0-8B31-4B23-8CD8-42EE5BFE94B6}" type="presParOf" srcId="{DF15AC77-6654-8945-BE1C-91B52A045688}" destId="{4869DAB9-E400-284B-BA17-D97171070EA6}" srcOrd="1" destOrd="0" presId="urn:microsoft.com/office/officeart/2005/8/layout/matrix2"/>
    <dgm:cxn modelId="{9A4AD092-45F2-4637-A39C-CAD0C91034BD}" type="presParOf" srcId="{DF15AC77-6654-8945-BE1C-91B52A045688}" destId="{02F97DDD-29D8-7341-870C-A0DFF4162F28}" srcOrd="2" destOrd="0" presId="urn:microsoft.com/office/officeart/2005/8/layout/matrix2"/>
    <dgm:cxn modelId="{8738B5C8-BFB0-4C24-96BC-37B0D5855AB5}" type="presParOf" srcId="{DF15AC77-6654-8945-BE1C-91B52A045688}" destId="{F28DA34A-3F78-2A49-9D10-DA63C4670857}" srcOrd="3" destOrd="0" presId="urn:microsoft.com/office/officeart/2005/8/layout/matrix2"/>
    <dgm:cxn modelId="{CBE7AC03-CF4B-43F9-8F2B-CC39D96BB83B}" type="presParOf" srcId="{DF15AC77-6654-8945-BE1C-91B52A045688}" destId="{B55C5231-3E17-204C-9BC9-20065CA52065}"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F46950-3CC7-1647-8986-D66AF0C30036}">
      <dsp:nvSpPr>
        <dsp:cNvPr id="0" name=""/>
        <dsp:cNvSpPr/>
      </dsp:nvSpPr>
      <dsp:spPr>
        <a:xfrm>
          <a:off x="0" y="25400"/>
          <a:ext cx="3429000" cy="3429000"/>
        </a:xfrm>
        <a:prstGeom prst="quadArrow">
          <a:avLst>
            <a:gd name="adj1" fmla="val 2000"/>
            <a:gd name="adj2" fmla="val 4000"/>
            <a:gd name="adj3" fmla="val 5000"/>
          </a:avLst>
        </a:prstGeom>
        <a:solidFill>
          <a:sysClr val="window" lastClr="FFFFFF">
            <a:lumMod val="65000"/>
          </a:sysClr>
        </a:solidFill>
        <a:ln>
          <a:noFill/>
        </a:ln>
        <a:effectLst/>
      </dsp:spPr>
      <dsp:style>
        <a:lnRef idx="0">
          <a:scrgbClr r="0" g="0" b="0"/>
        </a:lnRef>
        <a:fillRef idx="1">
          <a:scrgbClr r="0" g="0" b="0"/>
        </a:fillRef>
        <a:effectRef idx="2">
          <a:scrgbClr r="0" g="0" b="0"/>
        </a:effectRef>
        <a:fontRef idx="minor"/>
      </dsp:style>
    </dsp:sp>
    <dsp:sp modelId="{4869DAB9-E400-284B-BA17-D97171070EA6}">
      <dsp:nvSpPr>
        <dsp:cNvPr id="0" name=""/>
        <dsp:cNvSpPr/>
      </dsp:nvSpPr>
      <dsp:spPr>
        <a:xfrm>
          <a:off x="222885" y="248285"/>
          <a:ext cx="1371600" cy="1371600"/>
        </a:xfrm>
        <a:prstGeom prst="rect">
          <a:avLst/>
        </a:prstGeom>
        <a:gradFill flip="none" rotWithShape="1">
          <a:gsLst>
            <a:gs pos="0">
              <a:srgbClr val="97AEA0"/>
            </a:gs>
            <a:gs pos="100000">
              <a:srgbClr val="688687"/>
            </a:gs>
          </a:gsLst>
          <a:lin ang="5400000" scaled="0"/>
          <a:tileRect/>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buNone/>
          </a:pPr>
          <a:r>
            <a:rPr lang="en-US" sz="1200" kern="1200" dirty="0">
              <a:solidFill>
                <a:srgbClr val="FFFFFF"/>
              </a:solidFill>
              <a:latin typeface="Open Sans Light"/>
              <a:ea typeface="+mn-ea"/>
              <a:cs typeface="+mn-cs"/>
            </a:rPr>
            <a:t/>
          </a:r>
          <a:br>
            <a:rPr lang="en-US" sz="1200" kern="1200" dirty="0">
              <a:solidFill>
                <a:srgbClr val="FFFFFF"/>
              </a:solidFill>
              <a:latin typeface="Open Sans Light"/>
              <a:ea typeface="+mn-ea"/>
              <a:cs typeface="+mn-cs"/>
            </a:rPr>
          </a:br>
          <a:r>
            <a:rPr lang="en-US" sz="1200" kern="1200" dirty="0">
              <a:solidFill>
                <a:srgbClr val="FFFFFF"/>
              </a:solidFill>
              <a:latin typeface="Open Sans Light"/>
              <a:ea typeface="+mn-ea"/>
              <a:cs typeface="+mn-cs"/>
            </a:rPr>
            <a:t/>
          </a:r>
          <a:br>
            <a:rPr lang="en-US" sz="1200" kern="1200" dirty="0">
              <a:solidFill>
                <a:srgbClr val="FFFFFF"/>
              </a:solidFill>
              <a:latin typeface="Open Sans Light"/>
              <a:ea typeface="+mn-ea"/>
              <a:cs typeface="+mn-cs"/>
            </a:rPr>
          </a:br>
          <a:r>
            <a:rPr lang="en-US" sz="1200" kern="1200" dirty="0">
              <a:solidFill>
                <a:srgbClr val="FFFFFF"/>
              </a:solidFill>
              <a:latin typeface="Open Sans Light"/>
              <a:ea typeface="+mn-ea"/>
              <a:cs typeface="+mn-cs"/>
            </a:rPr>
            <a:t/>
          </a:r>
          <a:br>
            <a:rPr lang="en-US" sz="1200" kern="1200" dirty="0">
              <a:solidFill>
                <a:srgbClr val="FFFFFF"/>
              </a:solidFill>
              <a:latin typeface="Open Sans Light"/>
              <a:ea typeface="+mn-ea"/>
              <a:cs typeface="+mn-cs"/>
            </a:rPr>
          </a:br>
          <a:r>
            <a:rPr lang="en-US" sz="1200" kern="1200" dirty="0">
              <a:solidFill>
                <a:srgbClr val="FFFFFF"/>
              </a:solidFill>
              <a:latin typeface="Open Sans Light"/>
              <a:ea typeface="+mn-ea"/>
              <a:cs typeface="+mn-cs"/>
            </a:rPr>
            <a:t/>
          </a:r>
          <a:br>
            <a:rPr lang="en-US" sz="1200" kern="1200" dirty="0">
              <a:solidFill>
                <a:srgbClr val="FFFFFF"/>
              </a:solidFill>
              <a:latin typeface="Open Sans Light"/>
              <a:ea typeface="+mn-ea"/>
              <a:cs typeface="+mn-cs"/>
            </a:rPr>
          </a:br>
          <a:endParaRPr lang="en-US" sz="1200" kern="1200" dirty="0">
            <a:solidFill>
              <a:srgbClr val="FFFFFF"/>
            </a:solidFill>
            <a:latin typeface="Open Sans Light"/>
            <a:ea typeface="+mn-ea"/>
            <a:cs typeface="+mn-cs"/>
          </a:endParaRPr>
        </a:p>
      </dsp:txBody>
      <dsp:txXfrm>
        <a:off x="222885" y="248285"/>
        <a:ext cx="1371600" cy="1371600"/>
      </dsp:txXfrm>
    </dsp:sp>
    <dsp:sp modelId="{02F97DDD-29D8-7341-870C-A0DFF4162F28}">
      <dsp:nvSpPr>
        <dsp:cNvPr id="0" name=""/>
        <dsp:cNvSpPr/>
      </dsp:nvSpPr>
      <dsp:spPr>
        <a:xfrm>
          <a:off x="1834515" y="248285"/>
          <a:ext cx="1371600" cy="1371600"/>
        </a:xfrm>
        <a:prstGeom prst="rect">
          <a:avLst/>
        </a:prstGeom>
        <a:gradFill flip="none" rotWithShape="1">
          <a:gsLst>
            <a:gs pos="0">
              <a:srgbClr val="97AEA0"/>
            </a:gs>
            <a:gs pos="100000">
              <a:srgbClr val="688687"/>
            </a:gs>
          </a:gsLst>
          <a:lin ang="5400000" scaled="0"/>
          <a:tileRect/>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buNone/>
          </a:pPr>
          <a:r>
            <a:rPr lang="en-US" sz="1200" kern="1200" dirty="0">
              <a:solidFill>
                <a:srgbClr val="FFFFFF"/>
              </a:solidFill>
              <a:latin typeface="Open Sans Light"/>
              <a:ea typeface="+mn-ea"/>
              <a:cs typeface="+mn-cs"/>
            </a:rPr>
            <a:t/>
          </a:r>
          <a:br>
            <a:rPr lang="en-US" sz="1200" kern="1200" dirty="0">
              <a:solidFill>
                <a:srgbClr val="FFFFFF"/>
              </a:solidFill>
              <a:latin typeface="Open Sans Light"/>
              <a:ea typeface="+mn-ea"/>
              <a:cs typeface="+mn-cs"/>
            </a:rPr>
          </a:br>
          <a:r>
            <a:rPr lang="en-US" sz="1200" kern="1200" dirty="0">
              <a:solidFill>
                <a:srgbClr val="FFFFFF"/>
              </a:solidFill>
              <a:latin typeface="Open Sans Light"/>
              <a:ea typeface="+mn-ea"/>
              <a:cs typeface="+mn-cs"/>
            </a:rPr>
            <a:t/>
          </a:r>
          <a:br>
            <a:rPr lang="en-US" sz="1200" kern="1200" dirty="0">
              <a:solidFill>
                <a:srgbClr val="FFFFFF"/>
              </a:solidFill>
              <a:latin typeface="Open Sans Light"/>
              <a:ea typeface="+mn-ea"/>
              <a:cs typeface="+mn-cs"/>
            </a:rPr>
          </a:br>
          <a:r>
            <a:rPr lang="en-US" sz="1200" kern="1200" dirty="0">
              <a:solidFill>
                <a:srgbClr val="FFFFFF"/>
              </a:solidFill>
              <a:latin typeface="Open Sans Light"/>
              <a:ea typeface="+mn-ea"/>
              <a:cs typeface="+mn-cs"/>
            </a:rPr>
            <a:t/>
          </a:r>
          <a:br>
            <a:rPr lang="en-US" sz="1200" kern="1200" dirty="0">
              <a:solidFill>
                <a:srgbClr val="FFFFFF"/>
              </a:solidFill>
              <a:latin typeface="Open Sans Light"/>
              <a:ea typeface="+mn-ea"/>
              <a:cs typeface="+mn-cs"/>
            </a:rPr>
          </a:br>
          <a:r>
            <a:rPr lang="en-US" sz="1200" kern="1200" dirty="0">
              <a:solidFill>
                <a:srgbClr val="FFFFFF"/>
              </a:solidFill>
              <a:latin typeface="Open Sans Light"/>
              <a:ea typeface="+mn-ea"/>
              <a:cs typeface="+mn-cs"/>
            </a:rPr>
            <a:t/>
          </a:r>
          <a:br>
            <a:rPr lang="en-US" sz="1200" kern="1200" dirty="0">
              <a:solidFill>
                <a:srgbClr val="FFFFFF"/>
              </a:solidFill>
              <a:latin typeface="Open Sans Light"/>
              <a:ea typeface="+mn-ea"/>
              <a:cs typeface="+mn-cs"/>
            </a:rPr>
          </a:br>
          <a:endParaRPr lang="en-US" sz="1200" kern="1200" dirty="0">
            <a:solidFill>
              <a:srgbClr val="FFFFFF"/>
            </a:solidFill>
            <a:latin typeface="Open Sans Light"/>
            <a:ea typeface="+mn-ea"/>
            <a:cs typeface="+mn-cs"/>
          </a:endParaRPr>
        </a:p>
      </dsp:txBody>
      <dsp:txXfrm>
        <a:off x="1834515" y="248285"/>
        <a:ext cx="1371600" cy="1371600"/>
      </dsp:txXfrm>
    </dsp:sp>
    <dsp:sp modelId="{F28DA34A-3F78-2A49-9D10-DA63C4670857}">
      <dsp:nvSpPr>
        <dsp:cNvPr id="0" name=""/>
        <dsp:cNvSpPr/>
      </dsp:nvSpPr>
      <dsp:spPr>
        <a:xfrm>
          <a:off x="222885" y="1859915"/>
          <a:ext cx="1371600" cy="1371600"/>
        </a:xfrm>
        <a:prstGeom prst="rect">
          <a:avLst/>
        </a:prstGeom>
        <a:gradFill flip="none" rotWithShape="1">
          <a:gsLst>
            <a:gs pos="0">
              <a:srgbClr val="53737B"/>
            </a:gs>
            <a:gs pos="100000">
              <a:srgbClr val="496A75"/>
            </a:gs>
          </a:gsLst>
          <a:lin ang="5400000" scaled="0"/>
          <a:tileRect/>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buNone/>
          </a:pPr>
          <a:r>
            <a:rPr lang="en-US" sz="1200" kern="1200" dirty="0">
              <a:solidFill>
                <a:srgbClr val="FFFFFF"/>
              </a:solidFill>
              <a:latin typeface="Open Sans Light"/>
              <a:ea typeface="+mn-ea"/>
              <a:cs typeface="+mn-cs"/>
            </a:rPr>
            <a:t/>
          </a:r>
          <a:br>
            <a:rPr lang="en-US" sz="1200" kern="1200" dirty="0">
              <a:solidFill>
                <a:srgbClr val="FFFFFF"/>
              </a:solidFill>
              <a:latin typeface="Open Sans Light"/>
              <a:ea typeface="+mn-ea"/>
              <a:cs typeface="+mn-cs"/>
            </a:rPr>
          </a:br>
          <a:r>
            <a:rPr lang="en-US" sz="1200" kern="1200" dirty="0">
              <a:solidFill>
                <a:srgbClr val="FFFFFF"/>
              </a:solidFill>
              <a:latin typeface="Open Sans Light"/>
              <a:ea typeface="+mn-ea"/>
              <a:cs typeface="+mn-cs"/>
            </a:rPr>
            <a:t/>
          </a:r>
          <a:br>
            <a:rPr lang="en-US" sz="1200" kern="1200" dirty="0">
              <a:solidFill>
                <a:srgbClr val="FFFFFF"/>
              </a:solidFill>
              <a:latin typeface="Open Sans Light"/>
              <a:ea typeface="+mn-ea"/>
              <a:cs typeface="+mn-cs"/>
            </a:rPr>
          </a:br>
          <a:r>
            <a:rPr lang="en-US" sz="1200" kern="1200" dirty="0">
              <a:solidFill>
                <a:srgbClr val="FFFFFF"/>
              </a:solidFill>
              <a:latin typeface="Open Sans Light"/>
              <a:ea typeface="+mn-ea"/>
              <a:cs typeface="+mn-cs"/>
            </a:rPr>
            <a:t/>
          </a:r>
          <a:br>
            <a:rPr lang="en-US" sz="1200" kern="1200" dirty="0">
              <a:solidFill>
                <a:srgbClr val="FFFFFF"/>
              </a:solidFill>
              <a:latin typeface="Open Sans Light"/>
              <a:ea typeface="+mn-ea"/>
              <a:cs typeface="+mn-cs"/>
            </a:rPr>
          </a:br>
          <a:r>
            <a:rPr lang="en-US" sz="1200" kern="1200" dirty="0">
              <a:solidFill>
                <a:srgbClr val="FFFFFF"/>
              </a:solidFill>
              <a:latin typeface="Open Sans Light"/>
              <a:ea typeface="+mn-ea"/>
              <a:cs typeface="+mn-cs"/>
            </a:rPr>
            <a:t/>
          </a:r>
          <a:br>
            <a:rPr lang="en-US" sz="1200" kern="1200" dirty="0">
              <a:solidFill>
                <a:srgbClr val="FFFFFF"/>
              </a:solidFill>
              <a:latin typeface="Open Sans Light"/>
              <a:ea typeface="+mn-ea"/>
              <a:cs typeface="+mn-cs"/>
            </a:rPr>
          </a:br>
          <a:endParaRPr lang="en-US" sz="1200" kern="1200" dirty="0">
            <a:solidFill>
              <a:srgbClr val="FFFFFF"/>
            </a:solidFill>
            <a:latin typeface="Open Sans Light"/>
            <a:ea typeface="+mn-ea"/>
            <a:cs typeface="+mn-cs"/>
          </a:endParaRPr>
        </a:p>
      </dsp:txBody>
      <dsp:txXfrm>
        <a:off x="222885" y="1859915"/>
        <a:ext cx="1371600" cy="1371600"/>
      </dsp:txXfrm>
    </dsp:sp>
    <dsp:sp modelId="{B55C5231-3E17-204C-9BC9-20065CA52065}">
      <dsp:nvSpPr>
        <dsp:cNvPr id="0" name=""/>
        <dsp:cNvSpPr/>
      </dsp:nvSpPr>
      <dsp:spPr>
        <a:xfrm>
          <a:off x="1834515" y="1859915"/>
          <a:ext cx="1371600" cy="1371600"/>
        </a:xfrm>
        <a:prstGeom prst="rect">
          <a:avLst/>
        </a:prstGeom>
        <a:gradFill flip="none" rotWithShape="1">
          <a:gsLst>
            <a:gs pos="0">
              <a:srgbClr val="53737B"/>
            </a:gs>
            <a:gs pos="100000">
              <a:srgbClr val="496A75"/>
            </a:gs>
          </a:gsLst>
          <a:lin ang="5400000" scaled="0"/>
          <a:tileRect/>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buNone/>
          </a:pPr>
          <a:r>
            <a:rPr lang="en-US" sz="1200" kern="1200" dirty="0">
              <a:solidFill>
                <a:srgbClr val="FFFFFF"/>
              </a:solidFill>
              <a:latin typeface="Open Sans Light"/>
              <a:ea typeface="+mn-ea"/>
              <a:cs typeface="+mn-cs"/>
            </a:rPr>
            <a:t/>
          </a:r>
          <a:br>
            <a:rPr lang="en-US" sz="1200" kern="1200" dirty="0">
              <a:solidFill>
                <a:srgbClr val="FFFFFF"/>
              </a:solidFill>
              <a:latin typeface="Open Sans Light"/>
              <a:ea typeface="+mn-ea"/>
              <a:cs typeface="+mn-cs"/>
            </a:rPr>
          </a:br>
          <a:r>
            <a:rPr lang="en-US" sz="1200" kern="1200" dirty="0">
              <a:solidFill>
                <a:srgbClr val="FFFFFF"/>
              </a:solidFill>
              <a:latin typeface="Open Sans Light"/>
              <a:ea typeface="+mn-ea"/>
              <a:cs typeface="+mn-cs"/>
            </a:rPr>
            <a:t/>
          </a:r>
          <a:br>
            <a:rPr lang="en-US" sz="1200" kern="1200" dirty="0">
              <a:solidFill>
                <a:srgbClr val="FFFFFF"/>
              </a:solidFill>
              <a:latin typeface="Open Sans Light"/>
              <a:ea typeface="+mn-ea"/>
              <a:cs typeface="+mn-cs"/>
            </a:rPr>
          </a:br>
          <a:r>
            <a:rPr lang="en-US" sz="1200" kern="1200" dirty="0">
              <a:solidFill>
                <a:srgbClr val="FFFFFF"/>
              </a:solidFill>
              <a:latin typeface="Open Sans Light"/>
              <a:ea typeface="+mn-ea"/>
              <a:cs typeface="+mn-cs"/>
            </a:rPr>
            <a:t/>
          </a:r>
          <a:br>
            <a:rPr lang="en-US" sz="1200" kern="1200" dirty="0">
              <a:solidFill>
                <a:srgbClr val="FFFFFF"/>
              </a:solidFill>
              <a:latin typeface="Open Sans Light"/>
              <a:ea typeface="+mn-ea"/>
              <a:cs typeface="+mn-cs"/>
            </a:rPr>
          </a:br>
          <a:r>
            <a:rPr lang="en-US" sz="1200" kern="1200" dirty="0">
              <a:solidFill>
                <a:srgbClr val="FFFFFF"/>
              </a:solidFill>
              <a:latin typeface="Open Sans Light"/>
              <a:ea typeface="+mn-ea"/>
              <a:cs typeface="+mn-cs"/>
            </a:rPr>
            <a:t/>
          </a:r>
          <a:br>
            <a:rPr lang="en-US" sz="1200" kern="1200" dirty="0">
              <a:solidFill>
                <a:srgbClr val="FFFFFF"/>
              </a:solidFill>
              <a:latin typeface="Open Sans Light"/>
              <a:ea typeface="+mn-ea"/>
              <a:cs typeface="+mn-cs"/>
            </a:rPr>
          </a:br>
          <a:endParaRPr lang="en-US" sz="1200" kern="1200" dirty="0">
            <a:solidFill>
              <a:srgbClr val="FFFFFF"/>
            </a:solidFill>
            <a:latin typeface="Open Sans Light"/>
            <a:ea typeface="+mn-ea"/>
            <a:cs typeface="+mn-cs"/>
          </a:endParaRPr>
        </a:p>
      </dsp:txBody>
      <dsp:txXfrm>
        <a:off x="1834515" y="1859915"/>
        <a:ext cx="1371600" cy="1371600"/>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bwMode="gray">
          <a:xfrm>
            <a:off x="0" y="0"/>
            <a:ext cx="2971800" cy="457200"/>
          </a:xfrm>
          <a:prstGeom prst="rect">
            <a:avLst/>
          </a:prstGeom>
        </p:spPr>
        <p:txBody>
          <a:bodyPr vert="horz" lIns="91440" tIns="45720" rIns="91440" bIns="45720" rtlCol="0"/>
          <a:lstStyle>
            <a:lvl1pPr algn="l">
              <a:defRPr sz="1200"/>
            </a:lvl1pPr>
          </a:lstStyle>
          <a:p>
            <a:endParaRPr lang="de-DE" dirty="0">
              <a:latin typeface="Arial" panose="020B0604020202020204" pitchFamily="34" charset="0"/>
              <a:cs typeface="Arial" panose="020B0604020202020204" pitchFamily="34" charset="0"/>
            </a:endParaRPr>
          </a:p>
        </p:txBody>
      </p:sp>
      <p:sp>
        <p:nvSpPr>
          <p:cNvPr id="3" name="Datumsplatzhalter 2"/>
          <p:cNvSpPr>
            <a:spLocks noGrp="1"/>
          </p:cNvSpPr>
          <p:nvPr>
            <p:ph type="dt" sz="quarter" idx="1"/>
          </p:nvPr>
        </p:nvSpPr>
        <p:spPr bwMode="gray">
          <a:xfrm>
            <a:off x="3884613" y="0"/>
            <a:ext cx="2971800" cy="457200"/>
          </a:xfrm>
          <a:prstGeom prst="rect">
            <a:avLst/>
          </a:prstGeom>
        </p:spPr>
        <p:txBody>
          <a:bodyPr vert="horz" lIns="91440" tIns="45720" rIns="91440" bIns="45720" rtlCol="0"/>
          <a:lstStyle>
            <a:lvl1pPr algn="r">
              <a:defRPr sz="1200"/>
            </a:lvl1pPr>
          </a:lstStyle>
          <a:p>
            <a:fld id="{EC72CCD9-6F01-4011-B571-3957A6F7E709}" type="datetimeFigureOut">
              <a:rPr lang="de-DE" smtClean="0">
                <a:latin typeface="Arial" panose="020B0604020202020204" pitchFamily="34" charset="0"/>
                <a:cs typeface="Arial" panose="020B0604020202020204" pitchFamily="34" charset="0"/>
              </a:rPr>
              <a:pPr/>
              <a:t>22.06.2021</a:t>
            </a:fld>
            <a:endParaRPr lang="de-DE" dirty="0">
              <a:latin typeface="Arial" panose="020B0604020202020204" pitchFamily="34" charset="0"/>
              <a:cs typeface="Arial" panose="020B0604020202020204" pitchFamily="34" charset="0"/>
            </a:endParaRPr>
          </a:p>
        </p:txBody>
      </p:sp>
      <p:sp>
        <p:nvSpPr>
          <p:cNvPr id="4" name="Fußzeilenplatzhalter 3"/>
          <p:cNvSpPr>
            <a:spLocks noGrp="1"/>
          </p:cNvSpPr>
          <p:nvPr>
            <p:ph type="ftr" sz="quarter" idx="2"/>
          </p:nvPr>
        </p:nvSpPr>
        <p:spPr bwMode="gray">
          <a:xfrm>
            <a:off x="0" y="8685213"/>
            <a:ext cx="2971800" cy="457200"/>
          </a:xfrm>
          <a:prstGeom prst="rect">
            <a:avLst/>
          </a:prstGeom>
        </p:spPr>
        <p:txBody>
          <a:bodyPr vert="horz" lIns="91440" tIns="45720" rIns="91440" bIns="45720" rtlCol="0" anchor="b"/>
          <a:lstStyle>
            <a:lvl1pPr algn="l">
              <a:defRPr sz="1200"/>
            </a:lvl1pPr>
          </a:lstStyle>
          <a:p>
            <a:endParaRPr lang="de-DE" dirty="0">
              <a:latin typeface="Arial" panose="020B0604020202020204" pitchFamily="34" charset="0"/>
              <a:cs typeface="Arial" panose="020B0604020202020204" pitchFamily="34" charset="0"/>
            </a:endParaRPr>
          </a:p>
        </p:txBody>
      </p:sp>
      <p:sp>
        <p:nvSpPr>
          <p:cNvPr id="5" name="Foliennummernplatzhalter 4"/>
          <p:cNvSpPr>
            <a:spLocks noGrp="1"/>
          </p:cNvSpPr>
          <p:nvPr>
            <p:ph type="sldNum" sz="quarter" idx="3"/>
          </p:nvPr>
        </p:nvSpPr>
        <p:spPr bwMode="gray">
          <a:xfrm>
            <a:off x="3884613" y="8685213"/>
            <a:ext cx="2971800" cy="457200"/>
          </a:xfrm>
          <a:prstGeom prst="rect">
            <a:avLst/>
          </a:prstGeom>
        </p:spPr>
        <p:txBody>
          <a:bodyPr vert="horz" lIns="91440" tIns="45720" rIns="91440" bIns="45720" rtlCol="0" anchor="b"/>
          <a:lstStyle>
            <a:lvl1pPr algn="r">
              <a:defRPr sz="1200"/>
            </a:lvl1pPr>
          </a:lstStyle>
          <a:p>
            <a:fld id="{65CC8460-34F5-425F-A0B5-7C13CBA5C2E3}" type="slidenum">
              <a:rPr lang="de-DE" smtClean="0">
                <a:latin typeface="Arial" panose="020B0604020202020204" pitchFamily="34" charset="0"/>
                <a:cs typeface="Arial" panose="020B0604020202020204" pitchFamily="34" charset="0"/>
              </a:rPr>
              <a:pPr/>
              <a:t>‹#›</a:t>
            </a:fld>
            <a:endParaRPr lang="de-D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1265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bwMode="gray">
          <a:xfrm>
            <a:off x="0" y="0"/>
            <a:ext cx="2971800" cy="457200"/>
          </a:xfrm>
          <a:prstGeom prst="rect">
            <a:avLst/>
          </a:prstGeom>
        </p:spPr>
        <p:txBody>
          <a:bodyPr vert="horz" lIns="91440" tIns="45720" rIns="91440" bIns="45720" rtlCol="0"/>
          <a:lstStyle>
            <a:lvl1pPr algn="l">
              <a:defRPr sz="1200">
                <a:latin typeface="Arial" panose="020B0604020202020204" pitchFamily="34" charset="0"/>
                <a:cs typeface="Arial" panose="020B0604020202020204" pitchFamily="34" charset="0"/>
              </a:defRPr>
            </a:lvl1pPr>
          </a:lstStyle>
          <a:p>
            <a:endParaRPr lang="de-DE" dirty="0"/>
          </a:p>
        </p:txBody>
      </p:sp>
      <p:sp>
        <p:nvSpPr>
          <p:cNvPr id="3" name="Datumsplatzhalter 2"/>
          <p:cNvSpPr>
            <a:spLocks noGrp="1"/>
          </p:cNvSpPr>
          <p:nvPr>
            <p:ph type="dt" idx="1"/>
          </p:nvPr>
        </p:nvSpPr>
        <p:spPr bwMode="gray">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cs typeface="Arial" panose="020B0604020202020204" pitchFamily="34" charset="0"/>
              </a:defRPr>
            </a:lvl1pPr>
          </a:lstStyle>
          <a:p>
            <a:fld id="{4C19A70C-7D1D-4F95-AA0A-6D0338EE8089}" type="datetimeFigureOut">
              <a:rPr lang="de-DE" smtClean="0"/>
              <a:pPr/>
              <a:t>22.06.2021</a:t>
            </a:fld>
            <a:endParaRPr lang="de-DE" dirty="0"/>
          </a:p>
        </p:txBody>
      </p:sp>
      <p:sp>
        <p:nvSpPr>
          <p:cNvPr id="4" name="Folienbildplatzhalter 3"/>
          <p:cNvSpPr>
            <a:spLocks noGrp="1" noRot="1" noChangeAspect="1"/>
          </p:cNvSpPr>
          <p:nvPr>
            <p:ph type="sldImg" idx="2"/>
          </p:nvPr>
        </p:nvSpPr>
        <p:spPr bwMode="gray">
          <a:xfrm>
            <a:off x="-252413" y="685800"/>
            <a:ext cx="6092826" cy="3429000"/>
          </a:xfrm>
          <a:prstGeom prst="rect">
            <a:avLst/>
          </a:prstGeom>
          <a:noFill/>
          <a:ln w="12700">
            <a:solidFill>
              <a:schemeClr val="accent4"/>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bwMode="gray">
          <a:xfrm>
            <a:off x="369711" y="4343400"/>
            <a:ext cx="6064956" cy="4114800"/>
          </a:xfrm>
          <a:prstGeom prst="rect">
            <a:avLst/>
          </a:prstGeom>
        </p:spPr>
        <p:txBody>
          <a:bodyPr vert="horz" lIns="0" tIns="0" rIns="0" bIns="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bwMode="gray">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cs typeface="Arial" panose="020B0604020202020204" pitchFamily="34" charset="0"/>
              </a:defRPr>
            </a:lvl1pPr>
          </a:lstStyle>
          <a:p>
            <a:endParaRPr lang="de-DE" dirty="0"/>
          </a:p>
        </p:txBody>
      </p:sp>
      <p:sp>
        <p:nvSpPr>
          <p:cNvPr id="7" name="Foliennummernplatzhalter 6"/>
          <p:cNvSpPr>
            <a:spLocks noGrp="1"/>
          </p:cNvSpPr>
          <p:nvPr>
            <p:ph type="sldNum" sz="quarter" idx="5"/>
          </p:nvPr>
        </p:nvSpPr>
        <p:spPr bwMode="gray">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cs typeface="Arial" panose="020B0604020202020204" pitchFamily="34" charset="0"/>
              </a:defRPr>
            </a:lvl1pPr>
          </a:lstStyle>
          <a:p>
            <a:fld id="{7372ADED-F3CA-41CF-9877-309ADD1D7348}" type="slidenum">
              <a:rPr lang="de-DE" smtClean="0"/>
              <a:pPr/>
              <a:t>‹#›</a:t>
            </a:fld>
            <a:endParaRPr lang="de-DE" dirty="0"/>
          </a:p>
        </p:txBody>
      </p:sp>
    </p:spTree>
    <p:extLst>
      <p:ext uri="{BB962C8B-B14F-4D97-AF65-F5344CB8AC3E}">
        <p14:creationId xmlns:p14="http://schemas.microsoft.com/office/powerpoint/2010/main" val="4020116570"/>
      </p:ext>
    </p:extLst>
  </p:cSld>
  <p:clrMap bg1="lt1" tx1="dk1" bg2="lt2" tx2="dk2" accent1="accent1" accent2="accent2" accent3="accent3" accent4="accent4" accent5="accent5" accent6="accent6" hlink="hlink" folHlink="folHlink"/>
  <p:notesStyle>
    <a:lvl1pPr marL="0" indent="0" algn="l" defTabSz="801654" rtl="0" eaLnBrk="1" latinLnBrk="0" hangingPunct="1">
      <a:defRPr sz="1100" kern="1200">
        <a:solidFill>
          <a:schemeClr val="tx1"/>
        </a:solidFill>
        <a:latin typeface="Arial" panose="020B0604020202020204" pitchFamily="34" charset="0"/>
        <a:ea typeface="+mn-ea"/>
        <a:cs typeface="Arial" panose="020B0604020202020204" pitchFamily="34" charset="0"/>
      </a:defRPr>
    </a:lvl1pPr>
    <a:lvl2pPr marL="157806" indent="-157806" algn="l" defTabSz="801654" rtl="0" eaLnBrk="1" latinLnBrk="0" hangingPunct="1">
      <a:buClr>
        <a:schemeClr val="bg2"/>
      </a:buClr>
      <a:buFont typeface="Symbol" panose="05050102010706020507" pitchFamily="18" charset="2"/>
      <a:buChar char="-"/>
      <a:defRPr sz="1100" kern="1200">
        <a:solidFill>
          <a:schemeClr val="tx1"/>
        </a:solidFill>
        <a:latin typeface="Arial" panose="020B0604020202020204" pitchFamily="34" charset="0"/>
        <a:ea typeface="+mn-ea"/>
        <a:cs typeface="Arial" panose="020B0604020202020204" pitchFamily="34" charset="0"/>
      </a:defRPr>
    </a:lvl2pPr>
    <a:lvl3pPr marL="315612" indent="-157806" algn="l" defTabSz="801654" rtl="0" eaLnBrk="1" latinLnBrk="0" hangingPunct="1">
      <a:buClr>
        <a:schemeClr val="bg2"/>
      </a:buClr>
      <a:buFont typeface="Symbol" panose="05050102010706020507" pitchFamily="18" charset="2"/>
      <a:buChar char="-"/>
      <a:defRPr sz="900" kern="1200">
        <a:solidFill>
          <a:schemeClr val="tx1"/>
        </a:solidFill>
        <a:latin typeface="Arial" panose="020B0604020202020204" pitchFamily="34" charset="0"/>
        <a:ea typeface="+mn-ea"/>
        <a:cs typeface="Arial" panose="020B0604020202020204" pitchFamily="34" charset="0"/>
      </a:defRPr>
    </a:lvl3pPr>
    <a:lvl4pPr marL="473418" indent="-157806" algn="l" defTabSz="801654" rtl="0" eaLnBrk="1" latinLnBrk="0" hangingPunct="1">
      <a:buClr>
        <a:schemeClr val="bg2"/>
      </a:buClr>
      <a:buFont typeface="Symbol" panose="05050102010706020507" pitchFamily="18" charset="2"/>
      <a:buChar char="-"/>
      <a:defRPr sz="900" kern="1200">
        <a:solidFill>
          <a:schemeClr val="tx1"/>
        </a:solidFill>
        <a:latin typeface="Arial" panose="020B0604020202020204" pitchFamily="34" charset="0"/>
        <a:ea typeface="+mn-ea"/>
        <a:cs typeface="Arial" panose="020B0604020202020204" pitchFamily="34" charset="0"/>
      </a:defRPr>
    </a:lvl4pPr>
    <a:lvl5pPr marL="631224" indent="-157806" algn="l" defTabSz="801654" rtl="0" eaLnBrk="1" latinLnBrk="0" hangingPunct="1">
      <a:buClr>
        <a:schemeClr val="bg2"/>
      </a:buClr>
      <a:buFont typeface="Symbol" panose="05050102010706020507" pitchFamily="18" charset="2"/>
      <a:buChar char="-"/>
      <a:defRPr sz="900" kern="1200">
        <a:solidFill>
          <a:schemeClr val="tx1"/>
        </a:solidFill>
        <a:latin typeface="Arial" panose="020B0604020202020204" pitchFamily="34" charset="0"/>
        <a:ea typeface="+mn-ea"/>
        <a:cs typeface="Arial" panose="020B0604020202020204" pitchFamily="34" charset="0"/>
      </a:defRPr>
    </a:lvl5pPr>
    <a:lvl6pPr marL="631224" indent="-157806" algn="l" defTabSz="801654" rtl="0" eaLnBrk="1" latinLnBrk="0" hangingPunct="1">
      <a:buClr>
        <a:schemeClr val="bg2"/>
      </a:buClr>
      <a:buFont typeface="Symbol" panose="05050102010706020507" pitchFamily="18" charset="2"/>
      <a:buChar char="-"/>
      <a:defRPr sz="900" kern="1200">
        <a:solidFill>
          <a:schemeClr val="tx1"/>
        </a:solidFill>
        <a:latin typeface="+mn-lt"/>
        <a:ea typeface="+mn-ea"/>
        <a:cs typeface="+mn-cs"/>
      </a:defRPr>
    </a:lvl6pPr>
    <a:lvl7pPr marL="631224" indent="-157806" algn="l" defTabSz="801654" rtl="0" eaLnBrk="1" latinLnBrk="0" hangingPunct="1">
      <a:buClr>
        <a:schemeClr val="bg2"/>
      </a:buClr>
      <a:buFont typeface="Symbol" panose="05050102010706020507" pitchFamily="18" charset="2"/>
      <a:buChar char="-"/>
      <a:defRPr sz="900" kern="1200">
        <a:solidFill>
          <a:schemeClr val="tx1"/>
        </a:solidFill>
        <a:latin typeface="+mn-lt"/>
        <a:ea typeface="+mn-ea"/>
        <a:cs typeface="+mn-cs"/>
      </a:defRPr>
    </a:lvl7pPr>
    <a:lvl8pPr marL="631224" indent="-157806" algn="l" defTabSz="801654" rtl="0" eaLnBrk="1" latinLnBrk="0" hangingPunct="1">
      <a:buClr>
        <a:schemeClr val="bg2"/>
      </a:buClr>
      <a:buFont typeface="Symbol" panose="05050102010706020507" pitchFamily="18" charset="2"/>
      <a:buChar char="-"/>
      <a:defRPr sz="900" kern="1200">
        <a:solidFill>
          <a:schemeClr val="tx1"/>
        </a:solidFill>
        <a:latin typeface="+mn-lt"/>
        <a:ea typeface="+mn-ea"/>
        <a:cs typeface="+mn-cs"/>
      </a:defRPr>
    </a:lvl8pPr>
    <a:lvl9pPr marL="631224" indent="-157806" algn="l" defTabSz="801654" rtl="0" eaLnBrk="1" latinLnBrk="0" hangingPunct="1">
      <a:buClr>
        <a:schemeClr val="bg2"/>
      </a:buClr>
      <a:buFont typeface="Symbol" panose="05050102010706020507" pitchFamily="18" charset="2"/>
      <a:buChar char="-"/>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802" y="1122623"/>
            <a:ext cx="9142810" cy="2388153"/>
          </a:xfrm>
        </p:spPr>
        <p:txBody>
          <a:bodyPr anchor="b"/>
          <a:lstStyle>
            <a:lvl1pPr algn="ctr">
              <a:defRPr sz="5999"/>
            </a:lvl1pPr>
          </a:lstStyle>
          <a:p>
            <a:r>
              <a:rPr lang="en-US"/>
              <a:t>Click to edit Master title style</a:t>
            </a:r>
          </a:p>
        </p:txBody>
      </p:sp>
      <p:sp>
        <p:nvSpPr>
          <p:cNvPr id="3" name="Subtitle 2"/>
          <p:cNvSpPr>
            <a:spLocks noGrp="1"/>
          </p:cNvSpPr>
          <p:nvPr>
            <p:ph type="subTitle" idx="1"/>
          </p:nvPr>
        </p:nvSpPr>
        <p:spPr>
          <a:xfrm>
            <a:off x="1523802" y="3602872"/>
            <a:ext cx="9142810" cy="1656145"/>
          </a:xfrm>
        </p:spPr>
        <p:txBody>
          <a:bodyPr/>
          <a:lstStyle>
            <a:lvl1pPr marL="0" indent="0" algn="ctr">
              <a:buNone/>
              <a:defRPr sz="2400"/>
            </a:lvl1pPr>
            <a:lvl2pPr marL="457154" indent="0" algn="ctr">
              <a:buNone/>
              <a:defRPr sz="2000"/>
            </a:lvl2pPr>
            <a:lvl3pPr marL="914309" indent="0" algn="ctr">
              <a:buNone/>
              <a:defRPr sz="1800"/>
            </a:lvl3pPr>
            <a:lvl4pPr marL="1371463" indent="0" algn="ctr">
              <a:buNone/>
              <a:defRPr sz="1600"/>
            </a:lvl4pPr>
            <a:lvl5pPr marL="1828617" indent="0" algn="ctr">
              <a:buNone/>
              <a:defRPr sz="1600"/>
            </a:lvl5pPr>
            <a:lvl6pPr marL="2285771" indent="0" algn="ctr">
              <a:buNone/>
              <a:defRPr sz="1600"/>
            </a:lvl6pPr>
            <a:lvl7pPr marL="2742926" indent="0" algn="ctr">
              <a:buNone/>
              <a:defRPr sz="1600"/>
            </a:lvl7pPr>
            <a:lvl8pPr marL="3200080" indent="0" algn="ctr">
              <a:buNone/>
              <a:defRPr sz="1600"/>
            </a:lvl8pPr>
            <a:lvl9pPr marL="3657234"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E49DFC4-1118-47B3-B607-F8F10BE374A4}" type="datetime1">
              <a:rPr lang="en-US" smtClean="0"/>
              <a:pPr/>
              <a:t>22-Jun-21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EA229-0096-49BD-81C1-58B039421B74}" type="slidenum">
              <a:rPr lang="en-US" smtClean="0"/>
              <a:pPr/>
              <a:t>‹#›</a:t>
            </a:fld>
            <a:endParaRPr lang="en-US"/>
          </a:p>
        </p:txBody>
      </p:sp>
    </p:spTree>
    <p:extLst>
      <p:ext uri="{BB962C8B-B14F-4D97-AF65-F5344CB8AC3E}">
        <p14:creationId xmlns:p14="http://schemas.microsoft.com/office/powerpoint/2010/main" val="222702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0BDDE4-5B29-46A6-8AF0-D6B98520D2F8}" type="datetime1">
              <a:rPr lang="en-US" smtClean="0"/>
              <a:pPr/>
              <a:t>22-Jun-21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EA229-0096-49BD-81C1-58B039421B74}" type="slidenum">
              <a:rPr lang="en-US" smtClean="0"/>
              <a:pPr/>
              <a:t>‹#›</a:t>
            </a:fld>
            <a:endParaRPr lang="en-US"/>
          </a:p>
        </p:txBody>
      </p:sp>
    </p:spTree>
    <p:extLst>
      <p:ext uri="{BB962C8B-B14F-4D97-AF65-F5344CB8AC3E}">
        <p14:creationId xmlns:p14="http://schemas.microsoft.com/office/powerpoint/2010/main" val="4056102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3764" y="365209"/>
            <a:ext cx="2628558" cy="581318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091" y="365209"/>
            <a:ext cx="7733293" cy="58131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CFEEFC-7C57-49C4-A7B9-6FD40B53D893}" type="datetime1">
              <a:rPr lang="en-US" smtClean="0"/>
              <a:pPr/>
              <a:t>22-Jun-21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EA229-0096-49BD-81C1-58B039421B74}" type="slidenum">
              <a:rPr lang="en-US" smtClean="0"/>
              <a:pPr/>
              <a:t>‹#›</a:t>
            </a:fld>
            <a:endParaRPr lang="en-US"/>
          </a:p>
        </p:txBody>
      </p:sp>
    </p:spTree>
    <p:extLst>
      <p:ext uri="{BB962C8B-B14F-4D97-AF65-F5344CB8AC3E}">
        <p14:creationId xmlns:p14="http://schemas.microsoft.com/office/powerpoint/2010/main" val="3435863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2"/>
            </p:custDataLst>
            <p:extLst>
              <p:ext uri="{D42A27DB-BD31-4B8C-83A1-F6EECF244321}">
                <p14:modId xmlns:p14="http://schemas.microsoft.com/office/powerpoint/2010/main" val="317575255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3" name="think-cell Slide" r:id="rId4" imgW="360" imgH="360" progId="">
                  <p:embed/>
                </p:oleObj>
              </mc:Choice>
              <mc:Fallback>
                <p:oleObj name="think-cell Slide" r:id="rId4" imgW="360" imgH="360" progId="">
                  <p:embed/>
                  <p:pic>
                    <p:nvPicPr>
                      <p:cNvPr id="0" name="Picture 3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nvSpPr>
        <p:spPr>
          <a:xfrm>
            <a:off x="0" y="6792686"/>
            <a:ext cx="12190413" cy="66902"/>
          </a:xfrm>
          <a:prstGeom prst="rect">
            <a:avLst/>
          </a:prstGeom>
          <a:gradFill>
            <a:gsLst>
              <a:gs pos="0">
                <a:schemeClr val="accent3"/>
              </a:gs>
              <a:gs pos="51000">
                <a:schemeClr val="accent4"/>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6208" y="243001"/>
            <a:ext cx="10229850" cy="498598"/>
          </a:xfrm>
        </p:spPr>
        <p:txBody>
          <a:bodyPr wrap="square" lIns="0" tIns="0" rIns="0" bIns="0" anchor="t" anchorCtr="0">
            <a:spAutoFit/>
          </a:bodyPr>
          <a:lstStyle>
            <a:lvl1pPr algn="l">
              <a:defRPr sz="3600" b="0" cap="small" baseline="0">
                <a:solidFill>
                  <a:schemeClr val="tx1">
                    <a:lumMod val="95000"/>
                    <a:lumOff val="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Content Placeholder 2"/>
          <p:cNvSpPr>
            <a:spLocks noGrp="1"/>
          </p:cNvSpPr>
          <p:nvPr>
            <p:ph idx="1"/>
          </p:nvPr>
        </p:nvSpPr>
        <p:spPr>
          <a:xfrm>
            <a:off x="346208" y="1043531"/>
            <a:ext cx="11457930" cy="5369457"/>
          </a:xfrm>
        </p:spPr>
        <p:txBody>
          <a:bodyPr>
            <a:norm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4038075" y="6453683"/>
            <a:ext cx="4114264" cy="365210"/>
          </a:xfrm>
        </p:spPr>
        <p:txBody>
          <a:bodyPr/>
          <a:lstStyle>
            <a:lvl1pPr>
              <a:defRPr sz="1000"/>
            </a:lvl1pPr>
          </a:lstStyle>
          <a:p>
            <a:endParaRPr lang="en-US" dirty="0"/>
          </a:p>
        </p:txBody>
      </p:sp>
      <p:cxnSp>
        <p:nvCxnSpPr>
          <p:cNvPr id="11" name="Straight Connector 10"/>
          <p:cNvCxnSpPr/>
          <p:nvPr userDrawn="1"/>
        </p:nvCxnSpPr>
        <p:spPr>
          <a:xfrm>
            <a:off x="335660" y="923934"/>
            <a:ext cx="11468477" cy="0"/>
          </a:xfrm>
          <a:prstGeom prst="line">
            <a:avLst/>
          </a:prstGeom>
          <a:ln w="57150">
            <a:solidFill>
              <a:srgbClr val="00B050"/>
            </a:solidFill>
          </a:ln>
        </p:spPr>
        <p:style>
          <a:lnRef idx="3">
            <a:schemeClr val="accent1"/>
          </a:lnRef>
          <a:fillRef idx="0">
            <a:schemeClr val="accent1"/>
          </a:fillRef>
          <a:effectRef idx="2">
            <a:schemeClr val="accent1"/>
          </a:effectRef>
          <a:fontRef idx="minor">
            <a:schemeClr val="tx1"/>
          </a:fontRef>
        </p:style>
      </p:cxnSp>
      <p:pic>
        <p:nvPicPr>
          <p:cNvPr id="2144" name="Picture 96" descr="IUT logo এর ছবির ফলাফল">
            <a:extLst>
              <a:ext uri="{FF2B5EF4-FFF2-40B4-BE49-F238E27FC236}">
                <a16:creationId xmlns:a16="http://schemas.microsoft.com/office/drawing/2014/main" xmlns="" id="{B6E8ED10-DF7E-45F1-B01E-97DE5783A245}"/>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1307851" y="20187"/>
            <a:ext cx="509755" cy="834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170296"/>
      </p:ext>
    </p:extLst>
  </p:cSld>
  <p:clrMapOvr>
    <a:masterClrMapping/>
  </p:clrMapOvr>
  <p:extLst>
    <p:ext uri="{DCECCB84-F9BA-43D5-87BE-67443E8EF086}">
      <p15:sldGuideLst xmlns:p15="http://schemas.microsoft.com/office/powerpoint/2012/main">
        <p15:guide id="1" orient="horz" pos="686" userDrawn="1">
          <p15:clr>
            <a:srgbClr val="FBAE40"/>
          </p15:clr>
        </p15:guide>
        <p15:guide id="2" pos="211" userDrawn="1">
          <p15:clr>
            <a:srgbClr val="FBAE40"/>
          </p15:clr>
        </p15:guide>
        <p15:guide id="3" pos="7468" userDrawn="1">
          <p15:clr>
            <a:srgbClr val="FBAE40"/>
          </p15:clr>
        </p15:guide>
        <p15:guide id="4" orient="horz" pos="91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742" y="1710134"/>
            <a:ext cx="10514231" cy="2853398"/>
          </a:xfrm>
        </p:spPr>
        <p:txBody>
          <a:bodyPr anchor="b"/>
          <a:lstStyle>
            <a:lvl1pPr>
              <a:defRPr sz="5999"/>
            </a:lvl1pPr>
          </a:lstStyle>
          <a:p>
            <a:r>
              <a:rPr lang="en-US"/>
              <a:t>Click to edit Master title style</a:t>
            </a:r>
          </a:p>
        </p:txBody>
      </p:sp>
      <p:sp>
        <p:nvSpPr>
          <p:cNvPr id="3" name="Text Placeholder 2"/>
          <p:cNvSpPr>
            <a:spLocks noGrp="1"/>
          </p:cNvSpPr>
          <p:nvPr>
            <p:ph type="body" idx="1"/>
          </p:nvPr>
        </p:nvSpPr>
        <p:spPr>
          <a:xfrm>
            <a:off x="831742" y="4590526"/>
            <a:ext cx="10514231" cy="1500534"/>
          </a:xfrm>
        </p:spPr>
        <p:txBody>
          <a:bodyPr/>
          <a:lstStyle>
            <a:lvl1pPr marL="0" indent="0">
              <a:buNone/>
              <a:defRPr sz="2400">
                <a:solidFill>
                  <a:schemeClr val="tx1">
                    <a:tint val="75000"/>
                  </a:schemeClr>
                </a:solidFill>
              </a:defRPr>
            </a:lvl1pPr>
            <a:lvl2pPr marL="457154" indent="0">
              <a:buNone/>
              <a:defRPr sz="2000">
                <a:solidFill>
                  <a:schemeClr val="tx1">
                    <a:tint val="75000"/>
                  </a:schemeClr>
                </a:solidFill>
              </a:defRPr>
            </a:lvl2pPr>
            <a:lvl3pPr marL="914309" indent="0">
              <a:buNone/>
              <a:defRPr sz="1800">
                <a:solidFill>
                  <a:schemeClr val="tx1">
                    <a:tint val="75000"/>
                  </a:schemeClr>
                </a:solidFill>
              </a:defRPr>
            </a:lvl3pPr>
            <a:lvl4pPr marL="1371463" indent="0">
              <a:buNone/>
              <a:defRPr sz="1600">
                <a:solidFill>
                  <a:schemeClr val="tx1">
                    <a:tint val="75000"/>
                  </a:schemeClr>
                </a:solidFill>
              </a:defRPr>
            </a:lvl4pPr>
            <a:lvl5pPr marL="1828617" indent="0">
              <a:buNone/>
              <a:defRPr sz="1600">
                <a:solidFill>
                  <a:schemeClr val="tx1">
                    <a:tint val="75000"/>
                  </a:schemeClr>
                </a:solidFill>
              </a:defRPr>
            </a:lvl5pPr>
            <a:lvl6pPr marL="2285771" indent="0">
              <a:buNone/>
              <a:defRPr sz="1600">
                <a:solidFill>
                  <a:schemeClr val="tx1">
                    <a:tint val="75000"/>
                  </a:schemeClr>
                </a:solidFill>
              </a:defRPr>
            </a:lvl6pPr>
            <a:lvl7pPr marL="2742926" indent="0">
              <a:buNone/>
              <a:defRPr sz="1600">
                <a:solidFill>
                  <a:schemeClr val="tx1">
                    <a:tint val="75000"/>
                  </a:schemeClr>
                </a:solidFill>
              </a:defRPr>
            </a:lvl7pPr>
            <a:lvl8pPr marL="3200080" indent="0">
              <a:buNone/>
              <a:defRPr sz="1600">
                <a:solidFill>
                  <a:schemeClr val="tx1">
                    <a:tint val="75000"/>
                  </a:schemeClr>
                </a:solidFill>
              </a:defRPr>
            </a:lvl8pPr>
            <a:lvl9pPr marL="3657234"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03778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091" y="1826048"/>
            <a:ext cx="5180926" cy="4352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1396" y="1826048"/>
            <a:ext cx="5180926" cy="4352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F679DC-1CB2-4046-A797-EAD7F6282612}" type="datetime1">
              <a:rPr lang="en-US" smtClean="0"/>
              <a:pPr/>
              <a:t>22-Jun-21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EEA229-0096-49BD-81C1-58B039421B74}" type="slidenum">
              <a:rPr lang="en-US" smtClean="0"/>
              <a:pPr/>
              <a:t>‹#›</a:t>
            </a:fld>
            <a:endParaRPr lang="en-US"/>
          </a:p>
        </p:txBody>
      </p:sp>
    </p:spTree>
    <p:extLst>
      <p:ext uri="{BB962C8B-B14F-4D97-AF65-F5344CB8AC3E}">
        <p14:creationId xmlns:p14="http://schemas.microsoft.com/office/powerpoint/2010/main" val="4159354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679" y="365210"/>
            <a:ext cx="10514231" cy="1325870"/>
          </a:xfrm>
        </p:spPr>
        <p:txBody>
          <a:bodyPr/>
          <a:lstStyle/>
          <a:p>
            <a:r>
              <a:rPr lang="en-US"/>
              <a:t>Click to edit Master title style</a:t>
            </a:r>
          </a:p>
        </p:txBody>
      </p:sp>
      <p:sp>
        <p:nvSpPr>
          <p:cNvPr id="3" name="Text Placeholder 2"/>
          <p:cNvSpPr>
            <a:spLocks noGrp="1"/>
          </p:cNvSpPr>
          <p:nvPr>
            <p:ph type="body" idx="1"/>
          </p:nvPr>
        </p:nvSpPr>
        <p:spPr>
          <a:xfrm>
            <a:off x="839679" y="1681552"/>
            <a:ext cx="5157116" cy="824103"/>
          </a:xfrm>
        </p:spPr>
        <p:txBody>
          <a:bodyPr anchor="b"/>
          <a:lstStyle>
            <a:lvl1pPr marL="0" indent="0">
              <a:buNone/>
              <a:defRPr sz="2400" b="1"/>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en-US"/>
              <a:t>Click to edit Master text styles</a:t>
            </a:r>
          </a:p>
        </p:txBody>
      </p:sp>
      <p:sp>
        <p:nvSpPr>
          <p:cNvPr id="4" name="Content Placeholder 3"/>
          <p:cNvSpPr>
            <a:spLocks noGrp="1"/>
          </p:cNvSpPr>
          <p:nvPr>
            <p:ph sz="half" idx="2"/>
          </p:nvPr>
        </p:nvSpPr>
        <p:spPr>
          <a:xfrm>
            <a:off x="839679" y="2505655"/>
            <a:ext cx="5157116" cy="3685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1397" y="1681552"/>
            <a:ext cx="5182513" cy="824103"/>
          </a:xfrm>
        </p:spPr>
        <p:txBody>
          <a:bodyPr anchor="b"/>
          <a:lstStyle>
            <a:lvl1pPr marL="0" indent="0">
              <a:buNone/>
              <a:defRPr sz="2400" b="1"/>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1397" y="2505655"/>
            <a:ext cx="5182513" cy="3685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F02CD7-7FBB-4A2A-8368-9DED15ED7385}" type="datetime1">
              <a:rPr lang="en-US" smtClean="0"/>
              <a:pPr/>
              <a:t>22-Jun-21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EEA229-0096-49BD-81C1-58B039421B74}" type="slidenum">
              <a:rPr lang="en-US" smtClean="0"/>
              <a:pPr/>
              <a:t>‹#›</a:t>
            </a:fld>
            <a:endParaRPr lang="en-US"/>
          </a:p>
        </p:txBody>
      </p:sp>
    </p:spTree>
    <p:extLst>
      <p:ext uri="{BB962C8B-B14F-4D97-AF65-F5344CB8AC3E}">
        <p14:creationId xmlns:p14="http://schemas.microsoft.com/office/powerpoint/2010/main" val="3625588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948A61-F122-4A38-8B2B-5605881FB769}" type="datetime1">
              <a:rPr lang="en-US" smtClean="0"/>
              <a:pPr/>
              <a:t>22-Jun-21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EEA229-0096-49BD-81C1-58B039421B74}" type="slidenum">
              <a:rPr lang="en-US" smtClean="0"/>
              <a:pPr/>
              <a:t>‹#›</a:t>
            </a:fld>
            <a:endParaRPr lang="en-US"/>
          </a:p>
        </p:txBody>
      </p:sp>
    </p:spTree>
    <p:extLst>
      <p:ext uri="{BB962C8B-B14F-4D97-AF65-F5344CB8AC3E}">
        <p14:creationId xmlns:p14="http://schemas.microsoft.com/office/powerpoint/2010/main" val="2696106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51AD3F-A3B5-4A24-A448-7EAB2C16914A}" type="datetime1">
              <a:rPr lang="en-US" smtClean="0"/>
              <a:pPr/>
              <a:t>22-Jun-21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EEA229-0096-49BD-81C1-58B039421B74}" type="slidenum">
              <a:rPr lang="en-US" smtClean="0"/>
              <a:pPr/>
              <a:t>‹#›</a:t>
            </a:fld>
            <a:endParaRPr lang="en-US"/>
          </a:p>
        </p:txBody>
      </p:sp>
    </p:spTree>
    <p:extLst>
      <p:ext uri="{BB962C8B-B14F-4D97-AF65-F5344CB8AC3E}">
        <p14:creationId xmlns:p14="http://schemas.microsoft.com/office/powerpoint/2010/main" val="3721870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679" y="457306"/>
            <a:ext cx="3931725" cy="1600571"/>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2513" y="987654"/>
            <a:ext cx="6171397" cy="48747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679" y="2057876"/>
            <a:ext cx="3931725" cy="3812471"/>
          </a:xfrm>
        </p:spPr>
        <p:txBody>
          <a:bodyPr/>
          <a:lstStyle>
            <a:lvl1pPr marL="0" indent="0">
              <a:buNone/>
              <a:defRPr sz="1600"/>
            </a:lvl1pPr>
            <a:lvl2pPr marL="457154" indent="0">
              <a:buNone/>
              <a:defRPr sz="1400"/>
            </a:lvl2pPr>
            <a:lvl3pPr marL="914309" indent="0">
              <a:buNone/>
              <a:defRPr sz="1200"/>
            </a:lvl3pPr>
            <a:lvl4pPr marL="1371463" indent="0">
              <a:buNone/>
              <a:defRPr sz="1000"/>
            </a:lvl4pPr>
            <a:lvl5pPr marL="1828617" indent="0">
              <a:buNone/>
              <a:defRPr sz="1000"/>
            </a:lvl5pPr>
            <a:lvl6pPr marL="2285771" indent="0">
              <a:buNone/>
              <a:defRPr sz="1000"/>
            </a:lvl6pPr>
            <a:lvl7pPr marL="2742926" indent="0">
              <a:buNone/>
              <a:defRPr sz="1000"/>
            </a:lvl7pPr>
            <a:lvl8pPr marL="3200080" indent="0">
              <a:buNone/>
              <a:defRPr sz="1000"/>
            </a:lvl8pPr>
            <a:lvl9pPr marL="3657234"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644894-21A8-4425-9305-E6D5793453B0}" type="datetime1">
              <a:rPr lang="en-US" smtClean="0"/>
              <a:pPr/>
              <a:t>22-Jun-21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EEA229-0096-49BD-81C1-58B039421B74}" type="slidenum">
              <a:rPr lang="en-US" smtClean="0"/>
              <a:pPr/>
              <a:t>‹#›</a:t>
            </a:fld>
            <a:endParaRPr lang="en-US"/>
          </a:p>
        </p:txBody>
      </p:sp>
    </p:spTree>
    <p:extLst>
      <p:ext uri="{BB962C8B-B14F-4D97-AF65-F5344CB8AC3E}">
        <p14:creationId xmlns:p14="http://schemas.microsoft.com/office/powerpoint/2010/main" val="1449603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679" y="457306"/>
            <a:ext cx="3931725" cy="1600571"/>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2513" y="987654"/>
            <a:ext cx="6171397" cy="4874754"/>
          </a:xfrm>
        </p:spPr>
        <p:txBody>
          <a:bodyPr/>
          <a:lstStyle>
            <a:lvl1pPr marL="0" indent="0">
              <a:buNone/>
              <a:defRPr sz="3200"/>
            </a:lvl1pPr>
            <a:lvl2pPr marL="457154" indent="0">
              <a:buNone/>
              <a:defRPr sz="2800"/>
            </a:lvl2pPr>
            <a:lvl3pPr marL="914309" indent="0">
              <a:buNone/>
              <a:defRPr sz="2400"/>
            </a:lvl3pPr>
            <a:lvl4pPr marL="1371463" indent="0">
              <a:buNone/>
              <a:defRPr sz="2000"/>
            </a:lvl4pPr>
            <a:lvl5pPr marL="1828617" indent="0">
              <a:buNone/>
              <a:defRPr sz="2000"/>
            </a:lvl5pPr>
            <a:lvl6pPr marL="2285771" indent="0">
              <a:buNone/>
              <a:defRPr sz="2000"/>
            </a:lvl6pPr>
            <a:lvl7pPr marL="2742926" indent="0">
              <a:buNone/>
              <a:defRPr sz="2000"/>
            </a:lvl7pPr>
            <a:lvl8pPr marL="3200080" indent="0">
              <a:buNone/>
              <a:defRPr sz="2000"/>
            </a:lvl8pPr>
            <a:lvl9pPr marL="3657234" indent="0">
              <a:buNone/>
              <a:defRPr sz="2000"/>
            </a:lvl9pPr>
          </a:lstStyle>
          <a:p>
            <a:r>
              <a:rPr lang="en-US"/>
              <a:t>Click icon to add picture</a:t>
            </a:r>
          </a:p>
        </p:txBody>
      </p:sp>
      <p:sp>
        <p:nvSpPr>
          <p:cNvPr id="4" name="Text Placeholder 3"/>
          <p:cNvSpPr>
            <a:spLocks noGrp="1"/>
          </p:cNvSpPr>
          <p:nvPr>
            <p:ph type="body" sz="half" idx="2"/>
          </p:nvPr>
        </p:nvSpPr>
        <p:spPr>
          <a:xfrm>
            <a:off x="839679" y="2057876"/>
            <a:ext cx="3931725" cy="3812471"/>
          </a:xfrm>
        </p:spPr>
        <p:txBody>
          <a:bodyPr/>
          <a:lstStyle>
            <a:lvl1pPr marL="0" indent="0">
              <a:buNone/>
              <a:defRPr sz="1600"/>
            </a:lvl1pPr>
            <a:lvl2pPr marL="457154" indent="0">
              <a:buNone/>
              <a:defRPr sz="1400"/>
            </a:lvl2pPr>
            <a:lvl3pPr marL="914309" indent="0">
              <a:buNone/>
              <a:defRPr sz="1200"/>
            </a:lvl3pPr>
            <a:lvl4pPr marL="1371463" indent="0">
              <a:buNone/>
              <a:defRPr sz="1000"/>
            </a:lvl4pPr>
            <a:lvl5pPr marL="1828617" indent="0">
              <a:buNone/>
              <a:defRPr sz="1000"/>
            </a:lvl5pPr>
            <a:lvl6pPr marL="2285771" indent="0">
              <a:buNone/>
              <a:defRPr sz="1000"/>
            </a:lvl6pPr>
            <a:lvl7pPr marL="2742926" indent="0">
              <a:buNone/>
              <a:defRPr sz="1000"/>
            </a:lvl7pPr>
            <a:lvl8pPr marL="3200080" indent="0">
              <a:buNone/>
              <a:defRPr sz="1000"/>
            </a:lvl8pPr>
            <a:lvl9pPr marL="3657234"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2896BE-36AB-4DB9-9468-435E24CA2B4A}" type="datetime1">
              <a:rPr lang="en-US" smtClean="0"/>
              <a:pPr/>
              <a:t>22-Jun-21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EEA229-0096-49BD-81C1-58B039421B74}" type="slidenum">
              <a:rPr lang="en-US" smtClean="0"/>
              <a:pPr/>
              <a:t>‹#›</a:t>
            </a:fld>
            <a:endParaRPr lang="en-US"/>
          </a:p>
        </p:txBody>
      </p:sp>
    </p:spTree>
    <p:extLst>
      <p:ext uri="{BB962C8B-B14F-4D97-AF65-F5344CB8AC3E}">
        <p14:creationId xmlns:p14="http://schemas.microsoft.com/office/powerpoint/2010/main" val="2065879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14"/>
            </p:custDataLst>
            <p:extLst>
              <p:ext uri="{D42A27DB-BD31-4B8C-83A1-F6EECF244321}">
                <p14:modId xmlns:p14="http://schemas.microsoft.com/office/powerpoint/2010/main" val="349546884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9" name="think-cell Slide" r:id="rId15" imgW="360" imgH="360" progId="">
                  <p:embed/>
                </p:oleObj>
              </mc:Choice>
              <mc:Fallback>
                <p:oleObj name="think-cell Slide" r:id="rId15" imgW="360" imgH="360" progId="">
                  <p:embed/>
                  <p:pic>
                    <p:nvPicPr>
                      <p:cNvPr id="0" name="Picture 3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838091" y="365210"/>
            <a:ext cx="10514231" cy="132587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091" y="1826048"/>
            <a:ext cx="10514231" cy="43523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091" y="6357822"/>
            <a:ext cx="2742843" cy="365210"/>
          </a:xfrm>
          <a:prstGeom prst="rect">
            <a:avLst/>
          </a:prstGeom>
        </p:spPr>
        <p:txBody>
          <a:bodyPr vert="horz" lIns="91440" tIns="45720" rIns="91440" bIns="45720" rtlCol="0" anchor="ctr"/>
          <a:lstStyle>
            <a:lvl1pPr algn="l">
              <a:defRPr sz="1200">
                <a:solidFill>
                  <a:schemeClr val="tx1">
                    <a:tint val="75000"/>
                  </a:schemeClr>
                </a:solidFill>
              </a:defRPr>
            </a:lvl1pPr>
          </a:lstStyle>
          <a:p>
            <a:fld id="{94182B25-0756-4DFE-9698-0F9202B8DC3F}" type="datetime1">
              <a:rPr lang="en-US" smtClean="0"/>
              <a:pPr/>
              <a:t>22-Jun-21</a:t>
            </a:fld>
            <a:endParaRPr lang="en-US"/>
          </a:p>
        </p:txBody>
      </p:sp>
      <p:sp>
        <p:nvSpPr>
          <p:cNvPr id="5" name="Footer Placeholder 4"/>
          <p:cNvSpPr>
            <a:spLocks noGrp="1"/>
          </p:cNvSpPr>
          <p:nvPr>
            <p:ph type="ftr" sz="quarter" idx="3"/>
          </p:nvPr>
        </p:nvSpPr>
        <p:spPr>
          <a:xfrm>
            <a:off x="4038075" y="6357822"/>
            <a:ext cx="4114264" cy="36521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09479" y="6357822"/>
            <a:ext cx="2742843" cy="365210"/>
          </a:xfrm>
          <a:prstGeom prst="rect">
            <a:avLst/>
          </a:prstGeom>
        </p:spPr>
        <p:txBody>
          <a:bodyPr vert="horz" lIns="91440" tIns="45720" rIns="91440" bIns="45720" rtlCol="0" anchor="ctr"/>
          <a:lstStyle>
            <a:lvl1pPr algn="r">
              <a:defRPr sz="1200">
                <a:solidFill>
                  <a:schemeClr val="tx1">
                    <a:tint val="75000"/>
                  </a:schemeClr>
                </a:solidFill>
              </a:defRPr>
            </a:lvl1pPr>
          </a:lstStyle>
          <a:p>
            <a:fld id="{B1EEA229-0096-49BD-81C1-58B039421B74}" type="slidenum">
              <a:rPr lang="en-US" smtClean="0"/>
              <a:pPr/>
              <a:t>‹#›</a:t>
            </a:fld>
            <a:endParaRPr lang="en-US"/>
          </a:p>
        </p:txBody>
      </p:sp>
    </p:spTree>
    <p:extLst>
      <p:ext uri="{BB962C8B-B14F-4D97-AF65-F5344CB8AC3E}">
        <p14:creationId xmlns:p14="http://schemas.microsoft.com/office/powerpoint/2010/main" val="12943624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algn="l" defTabSz="91430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77" indent="-228577" algn="l" defTabSz="91430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1" indent="-228577" algn="l" defTabSz="91430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86" indent="-228577"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4"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3"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7"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1"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09" rtl="0" eaLnBrk="1" latinLnBrk="0" hangingPunct="1">
        <a:defRPr sz="1800" kern="1200">
          <a:solidFill>
            <a:schemeClr val="tx1"/>
          </a:solidFill>
          <a:latin typeface="+mn-lt"/>
          <a:ea typeface="+mn-ea"/>
          <a:cs typeface="+mn-cs"/>
        </a:defRPr>
      </a:lvl1pPr>
      <a:lvl2pPr marL="457154"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3" algn="l" defTabSz="914309" rtl="0" eaLnBrk="1" latinLnBrk="0" hangingPunct="1">
        <a:defRPr sz="1800" kern="1200">
          <a:solidFill>
            <a:schemeClr val="tx1"/>
          </a:solidFill>
          <a:latin typeface="+mn-lt"/>
          <a:ea typeface="+mn-ea"/>
          <a:cs typeface="+mn-cs"/>
        </a:defRPr>
      </a:lvl4pPr>
      <a:lvl5pPr marL="1828617" algn="l" defTabSz="914309" rtl="0" eaLnBrk="1" latinLnBrk="0" hangingPunct="1">
        <a:defRPr sz="1800" kern="1200">
          <a:solidFill>
            <a:schemeClr val="tx1"/>
          </a:solidFill>
          <a:latin typeface="+mn-lt"/>
          <a:ea typeface="+mn-ea"/>
          <a:cs typeface="+mn-cs"/>
        </a:defRPr>
      </a:lvl5pPr>
      <a:lvl6pPr marL="2285771"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4" algn="l" defTabSz="9143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9F5EBB-AAF9-4638-AF6D-CA6AED69623A}"/>
              </a:ext>
            </a:extLst>
          </p:cNvPr>
          <p:cNvSpPr>
            <a:spLocks noGrp="1"/>
          </p:cNvSpPr>
          <p:nvPr>
            <p:ph type="title"/>
          </p:nvPr>
        </p:nvSpPr>
        <p:spPr/>
        <p:txBody>
          <a:bodyPr/>
          <a:lstStyle/>
          <a:p>
            <a:r>
              <a:rPr lang="en-AU" dirty="0"/>
              <a:t>What is Software Design</a:t>
            </a:r>
            <a:endParaRPr lang="en-US" dirty="0"/>
          </a:p>
        </p:txBody>
      </p:sp>
      <p:sp>
        <p:nvSpPr>
          <p:cNvPr id="6" name="Text Box 5">
            <a:extLst>
              <a:ext uri="{FF2B5EF4-FFF2-40B4-BE49-F238E27FC236}">
                <a16:creationId xmlns:a16="http://schemas.microsoft.com/office/drawing/2014/main" xmlns="" id="{76CB6CA7-0E43-4FFA-8A87-34E7FA8AB7B2}"/>
              </a:ext>
            </a:extLst>
          </p:cNvPr>
          <p:cNvSpPr txBox="1">
            <a:spLocks noChangeArrowheads="1"/>
          </p:cNvSpPr>
          <p:nvPr/>
        </p:nvSpPr>
        <p:spPr bwMode="auto">
          <a:xfrm>
            <a:off x="346208" y="1130324"/>
            <a:ext cx="11492866" cy="95410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sz="2800" dirty="0">
                <a:latin typeface="+mn-lt"/>
              </a:rPr>
              <a:t>is a mechanism to </a:t>
            </a:r>
            <a:r>
              <a:rPr lang="en-US" altLang="en-US" sz="2800" b="1" dirty="0">
                <a:solidFill>
                  <a:schemeClr val="accent1">
                    <a:lumMod val="75000"/>
                    <a:lumOff val="25000"/>
                  </a:schemeClr>
                </a:solidFill>
                <a:latin typeface="+mn-lt"/>
              </a:rPr>
              <a:t>transform user requirements </a:t>
            </a:r>
            <a:r>
              <a:rPr lang="en-US" altLang="en-US" sz="2800" dirty="0">
                <a:latin typeface="+mn-lt"/>
              </a:rPr>
              <a:t>into some suitable form, which </a:t>
            </a:r>
            <a:r>
              <a:rPr lang="en-US" altLang="en-US" sz="2800" b="1" dirty="0">
                <a:solidFill>
                  <a:schemeClr val="accent1">
                    <a:lumMod val="75000"/>
                    <a:lumOff val="25000"/>
                  </a:schemeClr>
                </a:solidFill>
                <a:latin typeface="+mn-lt"/>
              </a:rPr>
              <a:t>helps the programmer in software coding and implementation</a:t>
            </a:r>
            <a:r>
              <a:rPr lang="en-US" altLang="en-US" sz="2800" dirty="0">
                <a:latin typeface="+mn-lt"/>
              </a:rPr>
              <a:t>. </a:t>
            </a:r>
          </a:p>
        </p:txBody>
      </p:sp>
      <p:sp>
        <p:nvSpPr>
          <p:cNvPr id="7" name="Rectangle 6">
            <a:extLst>
              <a:ext uri="{FF2B5EF4-FFF2-40B4-BE49-F238E27FC236}">
                <a16:creationId xmlns:a16="http://schemas.microsoft.com/office/drawing/2014/main" xmlns="" id="{301BE753-6020-4843-95AC-938E636080BC}"/>
              </a:ext>
            </a:extLst>
          </p:cNvPr>
          <p:cNvSpPr>
            <a:spLocks noChangeArrowheads="1"/>
          </p:cNvSpPr>
          <p:nvPr/>
        </p:nvSpPr>
        <p:spPr bwMode="auto">
          <a:xfrm>
            <a:off x="1738086" y="1563461"/>
            <a:ext cx="7467600" cy="20574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dirty="0">
              <a:latin typeface="+mn-lt"/>
            </a:endParaRPr>
          </a:p>
        </p:txBody>
      </p:sp>
      <p:sp>
        <p:nvSpPr>
          <p:cNvPr id="8" name="Text Box 7">
            <a:extLst>
              <a:ext uri="{FF2B5EF4-FFF2-40B4-BE49-F238E27FC236}">
                <a16:creationId xmlns:a16="http://schemas.microsoft.com/office/drawing/2014/main" xmlns="" id="{689C574F-60F2-4D58-AC88-CDCCF9D68181}"/>
              </a:ext>
            </a:extLst>
          </p:cNvPr>
          <p:cNvSpPr txBox="1">
            <a:spLocks noChangeArrowheads="1"/>
          </p:cNvSpPr>
          <p:nvPr/>
        </p:nvSpPr>
        <p:spPr bwMode="auto">
          <a:xfrm>
            <a:off x="346208" y="2293377"/>
            <a:ext cx="11492866" cy="335906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indent="-342900" eaLnBrk="1" hangingPunct="1">
              <a:lnSpc>
                <a:spcPct val="150000"/>
              </a:lnSpc>
              <a:buFont typeface="Wingdings" panose="05000000000000000000" pitchFamily="2" charset="2"/>
              <a:buChar char="ü"/>
            </a:pPr>
            <a:r>
              <a:rPr lang="en-US" altLang="en-US" dirty="0">
                <a:latin typeface="+mn-lt"/>
              </a:rPr>
              <a:t>It deals with representing the client's requirement, as described in SRS (Software Requirement Specification) document, into a form, i.e., easily implementable using programming language.</a:t>
            </a:r>
          </a:p>
          <a:p>
            <a:pPr marL="342900" indent="-342900" eaLnBrk="1" hangingPunct="1">
              <a:lnSpc>
                <a:spcPct val="150000"/>
              </a:lnSpc>
              <a:buFont typeface="Wingdings" panose="05000000000000000000" pitchFamily="2" charset="2"/>
              <a:buChar char="ü"/>
            </a:pPr>
            <a:r>
              <a:rPr lang="en-US" altLang="en-US" dirty="0">
                <a:latin typeface="+mn-lt"/>
              </a:rPr>
              <a:t>moves the concentration from the problem domain to the solution domain. </a:t>
            </a:r>
          </a:p>
          <a:p>
            <a:pPr marL="342900" indent="-342900" eaLnBrk="1" hangingPunct="1">
              <a:lnSpc>
                <a:spcPct val="150000"/>
              </a:lnSpc>
              <a:buFont typeface="Wingdings" panose="05000000000000000000" pitchFamily="2" charset="2"/>
              <a:buChar char="ü"/>
            </a:pPr>
            <a:r>
              <a:rPr lang="en-US" altLang="en-US" dirty="0">
                <a:latin typeface="+mn-lt"/>
              </a:rPr>
              <a:t>In software design, we consider the system to be a set of components or modules with clearly defined behaviors &amp; boundaries.</a:t>
            </a:r>
          </a:p>
        </p:txBody>
      </p:sp>
      <p:sp>
        <p:nvSpPr>
          <p:cNvPr id="9" name="Rectangle 8">
            <a:extLst>
              <a:ext uri="{FF2B5EF4-FFF2-40B4-BE49-F238E27FC236}">
                <a16:creationId xmlns:a16="http://schemas.microsoft.com/office/drawing/2014/main" xmlns="" id="{1722A4E1-19A0-40DC-BBF8-23C6EF7C1547}"/>
              </a:ext>
            </a:extLst>
          </p:cNvPr>
          <p:cNvSpPr>
            <a:spLocks noChangeArrowheads="1"/>
          </p:cNvSpPr>
          <p:nvPr/>
        </p:nvSpPr>
        <p:spPr bwMode="auto">
          <a:xfrm>
            <a:off x="346208" y="2293377"/>
            <a:ext cx="11492866" cy="20574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dirty="0">
              <a:latin typeface="+mn-lt"/>
            </a:endParaRPr>
          </a:p>
        </p:txBody>
      </p:sp>
    </p:spTree>
    <p:extLst>
      <p:ext uri="{BB962C8B-B14F-4D97-AF65-F5344CB8AC3E}">
        <p14:creationId xmlns:p14="http://schemas.microsoft.com/office/powerpoint/2010/main" val="2178152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Abstraction</a:t>
            </a:r>
          </a:p>
        </p:txBody>
      </p:sp>
      <p:pic>
        <p:nvPicPr>
          <p:cNvPr id="39939" name="Picture 3"/>
          <p:cNvPicPr>
            <a:picLocks noChangeAspect="1" noChangeArrowheads="1"/>
          </p:cNvPicPr>
          <p:nvPr/>
        </p:nvPicPr>
        <p:blipFill>
          <a:blip r:embed="rId2"/>
          <a:srcRect/>
          <a:stretch>
            <a:fillRect/>
          </a:stretch>
        </p:blipFill>
        <p:spPr bwMode="auto">
          <a:xfrm>
            <a:off x="6483928" y="1210284"/>
            <a:ext cx="5237018" cy="4386952"/>
          </a:xfrm>
          <a:prstGeom prst="rect">
            <a:avLst/>
          </a:prstGeom>
          <a:noFill/>
          <a:ln w="9525">
            <a:noFill/>
            <a:miter lim="800000"/>
            <a:headEnd/>
            <a:tailEnd/>
          </a:ln>
          <a:effectLst/>
        </p:spPr>
      </p:pic>
      <p:sp>
        <p:nvSpPr>
          <p:cNvPr id="8" name="TextBox 7">
            <a:extLst>
              <a:ext uri="{FF2B5EF4-FFF2-40B4-BE49-F238E27FC236}">
                <a16:creationId xmlns:a16="http://schemas.microsoft.com/office/drawing/2014/main" xmlns="" id="{86B42F4D-F005-466F-ADBB-3C66FCD9DCEB}"/>
              </a:ext>
            </a:extLst>
          </p:cNvPr>
          <p:cNvSpPr txBox="1"/>
          <p:nvPr/>
        </p:nvSpPr>
        <p:spPr>
          <a:xfrm>
            <a:off x="318105" y="1051253"/>
            <a:ext cx="6165822" cy="4524315"/>
          </a:xfrm>
          <a:prstGeom prst="rect">
            <a:avLst/>
          </a:prstGeom>
          <a:noFill/>
        </p:spPr>
        <p:txBody>
          <a:bodyPr wrap="square">
            <a:spAutoFit/>
          </a:bodyPr>
          <a:lstStyle/>
          <a:p>
            <a:pPr marL="342900" indent="-342900">
              <a:buFont typeface="Wingdings" panose="05000000000000000000" pitchFamily="2" charset="2"/>
              <a:buChar char="ü"/>
            </a:pPr>
            <a:r>
              <a:rPr lang="en-US" sz="2400" dirty="0"/>
              <a:t>Abstraction can be thought of as a natural extension of encapsulation.</a:t>
            </a:r>
          </a:p>
          <a:p>
            <a:pPr marL="342900" indent="-342900" fontAlgn="base">
              <a:buFont typeface="Wingdings" panose="05000000000000000000" pitchFamily="2" charset="2"/>
              <a:buChar char="ü"/>
            </a:pPr>
            <a:r>
              <a:rPr lang="en-US" sz="2400" dirty="0"/>
              <a:t>maintaining a large codebase for years — with changes along the way — is difficult.</a:t>
            </a:r>
          </a:p>
          <a:p>
            <a:pPr marL="342900" indent="-342900" fontAlgn="base">
              <a:buFont typeface="Wingdings" panose="05000000000000000000" pitchFamily="2" charset="2"/>
              <a:buChar char="ü"/>
            </a:pPr>
            <a:r>
              <a:rPr lang="en-US" sz="2400" dirty="0"/>
              <a:t>Abstraction is a concept aiming to ease this problem.</a:t>
            </a:r>
          </a:p>
          <a:p>
            <a:pPr marL="342900" indent="-342900" fontAlgn="base">
              <a:buFont typeface="Wingdings" panose="05000000000000000000" pitchFamily="2" charset="2"/>
              <a:buChar char="ü"/>
            </a:pPr>
            <a:r>
              <a:rPr lang="en-US" sz="2400" dirty="0"/>
              <a:t>Applying abstraction means that each object should </a:t>
            </a:r>
            <a:r>
              <a:rPr lang="en-US" sz="2400" b="1" dirty="0"/>
              <a:t>only</a:t>
            </a:r>
            <a:r>
              <a:rPr lang="en-US" sz="2400" dirty="0"/>
              <a:t> expose a high-level mechanism for using it.</a:t>
            </a:r>
          </a:p>
          <a:p>
            <a:pPr marL="342900" indent="-342900" fontAlgn="base">
              <a:buFont typeface="Wingdings" panose="05000000000000000000" pitchFamily="2" charset="2"/>
              <a:buChar char="ü"/>
            </a:pPr>
            <a:r>
              <a:rPr lang="en-US" sz="2400" dirty="0"/>
              <a:t>This mechanism should hide internal implementation details. It should only reveal operations relevant for the other objects.</a:t>
            </a:r>
          </a:p>
        </p:txBody>
      </p:sp>
      <p:sp>
        <p:nvSpPr>
          <p:cNvPr id="10" name="TextBox 9">
            <a:extLst>
              <a:ext uri="{FF2B5EF4-FFF2-40B4-BE49-F238E27FC236}">
                <a16:creationId xmlns:a16="http://schemas.microsoft.com/office/drawing/2014/main" xmlns="" id="{F8BC3417-EE23-4695-97BE-5C9F57CBA09F}"/>
              </a:ext>
            </a:extLst>
          </p:cNvPr>
          <p:cNvSpPr txBox="1"/>
          <p:nvPr/>
        </p:nvSpPr>
        <p:spPr>
          <a:xfrm>
            <a:off x="7528058" y="1077686"/>
            <a:ext cx="6096000" cy="461665"/>
          </a:xfrm>
          <a:prstGeom prst="rect">
            <a:avLst/>
          </a:prstGeom>
          <a:noFill/>
        </p:spPr>
        <p:txBody>
          <a:bodyPr wrap="square">
            <a:spAutoFit/>
          </a:bodyPr>
          <a:lstStyle/>
          <a:p>
            <a:pPr fontAlgn="base"/>
            <a:r>
              <a:rPr lang="en-US" sz="2400" dirty="0"/>
              <a:t>Think about your mobile again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xmlns="" id="{D85D09FD-5332-4C17-BA6B-50B3AE536F78}"/>
              </a:ext>
            </a:extLst>
          </p:cNvPr>
          <p:cNvSpPr>
            <a:spLocks noGrp="1" noChangeArrowheads="1"/>
          </p:cNvSpPr>
          <p:nvPr>
            <p:ph type="title"/>
          </p:nvPr>
        </p:nvSpPr>
        <p:spPr>
          <a:xfrm>
            <a:off x="331693" y="360442"/>
            <a:ext cx="7774199" cy="498598"/>
          </a:xfrm>
        </p:spPr>
        <p:txBody>
          <a:bodyPr/>
          <a:lstStyle/>
          <a:p>
            <a:r>
              <a:rPr lang="en-US" altLang="en-US" dirty="0"/>
              <a:t>Class Hierarchies &amp; Inheritance</a:t>
            </a:r>
          </a:p>
        </p:txBody>
      </p:sp>
      <p:sp>
        <p:nvSpPr>
          <p:cNvPr id="5123" name="Rectangle 3">
            <a:extLst>
              <a:ext uri="{FF2B5EF4-FFF2-40B4-BE49-F238E27FC236}">
                <a16:creationId xmlns:a16="http://schemas.microsoft.com/office/drawing/2014/main" xmlns="" id="{B09850D2-179F-4F2C-B4DC-D6AAED72D5EB}"/>
              </a:ext>
            </a:extLst>
          </p:cNvPr>
          <p:cNvSpPr>
            <a:spLocks noGrp="1" noChangeArrowheads="1"/>
          </p:cNvSpPr>
          <p:nvPr>
            <p:ph type="body" idx="1"/>
          </p:nvPr>
        </p:nvSpPr>
        <p:spPr>
          <a:xfrm>
            <a:off x="266332" y="3781693"/>
            <a:ext cx="11439393" cy="595525"/>
          </a:xfrm>
        </p:spPr>
        <p:txBody>
          <a:bodyPr>
            <a:normAutofit lnSpcReduction="10000"/>
          </a:bodyPr>
          <a:lstStyle/>
          <a:p>
            <a:pPr marL="0" indent="0">
              <a:lnSpc>
                <a:spcPct val="130000"/>
              </a:lnSpc>
              <a:buNone/>
            </a:pPr>
            <a:r>
              <a:rPr lang="es-ES_tradnl" altLang="en-US" sz="2600" b="1" u="sng" dirty="0" err="1"/>
              <a:t>Class</a:t>
            </a:r>
            <a:r>
              <a:rPr lang="es-ES_tradnl" altLang="en-US" sz="2600" b="1" u="sng" dirty="0"/>
              <a:t> </a:t>
            </a:r>
            <a:r>
              <a:rPr lang="es-ES_tradnl" altLang="en-US" sz="2600" b="1" u="sng" dirty="0" err="1"/>
              <a:t>hierarchy</a:t>
            </a:r>
            <a:r>
              <a:rPr lang="es-ES_tradnl" altLang="en-US" sz="2600" b="1" u="sng" dirty="0"/>
              <a:t> </a:t>
            </a:r>
            <a:r>
              <a:rPr lang="es-ES_tradnl" altLang="en-US" sz="2600" b="1" u="sng" dirty="0" err="1"/>
              <a:t>diagrams</a:t>
            </a:r>
            <a:endParaRPr lang="es-ES" altLang="en-US" sz="2600" b="1" u="sng" dirty="0"/>
          </a:p>
        </p:txBody>
      </p:sp>
      <p:grpSp>
        <p:nvGrpSpPr>
          <p:cNvPr id="47" name="Group 43">
            <a:extLst>
              <a:ext uri="{FF2B5EF4-FFF2-40B4-BE49-F238E27FC236}">
                <a16:creationId xmlns:a16="http://schemas.microsoft.com/office/drawing/2014/main" xmlns="" id="{E305C47E-4C9E-4181-89AB-4343BDF3C52A}"/>
              </a:ext>
            </a:extLst>
          </p:cNvPr>
          <p:cNvGrpSpPr>
            <a:grpSpLocks/>
          </p:cNvGrpSpPr>
          <p:nvPr/>
        </p:nvGrpSpPr>
        <p:grpSpPr bwMode="auto">
          <a:xfrm>
            <a:off x="4020632" y="4036635"/>
            <a:ext cx="3706354" cy="1952233"/>
            <a:chOff x="1248" y="2592"/>
            <a:chExt cx="2825" cy="1488"/>
          </a:xfrm>
        </p:grpSpPr>
        <p:grpSp>
          <p:nvGrpSpPr>
            <p:cNvPr id="48" name="Group 4">
              <a:extLst>
                <a:ext uri="{FF2B5EF4-FFF2-40B4-BE49-F238E27FC236}">
                  <a16:creationId xmlns:a16="http://schemas.microsoft.com/office/drawing/2014/main" xmlns="" id="{8A4ABAF6-FA76-4192-B728-9182762081C6}"/>
                </a:ext>
              </a:extLst>
            </p:cNvPr>
            <p:cNvGrpSpPr>
              <a:grpSpLocks/>
            </p:cNvGrpSpPr>
            <p:nvPr/>
          </p:nvGrpSpPr>
          <p:grpSpPr bwMode="auto">
            <a:xfrm>
              <a:off x="2304" y="2592"/>
              <a:ext cx="576" cy="528"/>
              <a:chOff x="1968" y="1776"/>
              <a:chExt cx="1632" cy="1536"/>
            </a:xfrm>
          </p:grpSpPr>
          <p:sp>
            <p:nvSpPr>
              <p:cNvPr id="77" name="Oval 5">
                <a:extLst>
                  <a:ext uri="{FF2B5EF4-FFF2-40B4-BE49-F238E27FC236}">
                    <a16:creationId xmlns:a16="http://schemas.microsoft.com/office/drawing/2014/main" xmlns="" id="{5F7C8877-7A23-4ABC-A2C6-147D9EB4AAAE}"/>
                  </a:ext>
                </a:extLst>
              </p:cNvPr>
              <p:cNvSpPr>
                <a:spLocks noChangeArrowheads="1"/>
              </p:cNvSpPr>
              <p:nvPr/>
            </p:nvSpPr>
            <p:spPr bwMode="auto">
              <a:xfrm>
                <a:off x="1968" y="1776"/>
                <a:ext cx="1632" cy="1536"/>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78" name="Oval 6">
                <a:extLst>
                  <a:ext uri="{FF2B5EF4-FFF2-40B4-BE49-F238E27FC236}">
                    <a16:creationId xmlns:a16="http://schemas.microsoft.com/office/drawing/2014/main" xmlns="" id="{B5176510-A77B-458C-8089-CE65C4AF66CF}"/>
                  </a:ext>
                </a:extLst>
              </p:cNvPr>
              <p:cNvSpPr>
                <a:spLocks noChangeArrowheads="1"/>
              </p:cNvSpPr>
              <p:nvPr/>
            </p:nvSpPr>
            <p:spPr bwMode="auto">
              <a:xfrm>
                <a:off x="2376" y="2136"/>
                <a:ext cx="816" cy="816"/>
              </a:xfrm>
              <a:prstGeom prst="ellipse">
                <a:avLst/>
              </a:prstGeom>
              <a:solidFill>
                <a:srgbClr val="B2B2B2"/>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79" name="Line 7">
                <a:extLst>
                  <a:ext uri="{FF2B5EF4-FFF2-40B4-BE49-F238E27FC236}">
                    <a16:creationId xmlns:a16="http://schemas.microsoft.com/office/drawing/2014/main" xmlns="" id="{C8B7E682-36BE-47AC-8D70-A93F98DAD2C5}"/>
                  </a:ext>
                </a:extLst>
              </p:cNvPr>
              <p:cNvSpPr>
                <a:spLocks noChangeShapeType="1"/>
              </p:cNvSpPr>
              <p:nvPr/>
            </p:nvSpPr>
            <p:spPr bwMode="auto">
              <a:xfrm>
                <a:off x="2784" y="1776"/>
                <a:ext cx="0" cy="33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80" name="Line 8">
                <a:extLst>
                  <a:ext uri="{FF2B5EF4-FFF2-40B4-BE49-F238E27FC236}">
                    <a16:creationId xmlns:a16="http://schemas.microsoft.com/office/drawing/2014/main" xmlns="" id="{298B2EA4-8F43-4352-85A3-D916AB219895}"/>
                  </a:ext>
                </a:extLst>
              </p:cNvPr>
              <p:cNvSpPr>
                <a:spLocks noChangeShapeType="1"/>
              </p:cNvSpPr>
              <p:nvPr/>
            </p:nvSpPr>
            <p:spPr bwMode="auto">
              <a:xfrm>
                <a:off x="2784" y="2976"/>
                <a:ext cx="0" cy="33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81" name="Line 9">
                <a:extLst>
                  <a:ext uri="{FF2B5EF4-FFF2-40B4-BE49-F238E27FC236}">
                    <a16:creationId xmlns:a16="http://schemas.microsoft.com/office/drawing/2014/main" xmlns="" id="{AC82A2FA-D79C-4132-8C95-297F08377753}"/>
                  </a:ext>
                </a:extLst>
              </p:cNvPr>
              <p:cNvSpPr>
                <a:spLocks noChangeShapeType="1"/>
              </p:cNvSpPr>
              <p:nvPr/>
            </p:nvSpPr>
            <p:spPr bwMode="auto">
              <a:xfrm>
                <a:off x="2160" y="2064"/>
                <a:ext cx="288" cy="24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82" name="Line 10">
                <a:extLst>
                  <a:ext uri="{FF2B5EF4-FFF2-40B4-BE49-F238E27FC236}">
                    <a16:creationId xmlns:a16="http://schemas.microsoft.com/office/drawing/2014/main" xmlns="" id="{0F3F1B09-DFDD-4BF0-896E-51730D3B8652}"/>
                  </a:ext>
                </a:extLst>
              </p:cNvPr>
              <p:cNvSpPr>
                <a:spLocks noChangeShapeType="1"/>
              </p:cNvSpPr>
              <p:nvPr/>
            </p:nvSpPr>
            <p:spPr bwMode="auto">
              <a:xfrm>
                <a:off x="3168" y="2784"/>
                <a:ext cx="24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83" name="Line 11">
                <a:extLst>
                  <a:ext uri="{FF2B5EF4-FFF2-40B4-BE49-F238E27FC236}">
                    <a16:creationId xmlns:a16="http://schemas.microsoft.com/office/drawing/2014/main" xmlns="" id="{66B9EF0F-1D02-4AFA-BC00-AA2A43DC1906}"/>
                  </a:ext>
                </a:extLst>
              </p:cNvPr>
              <p:cNvSpPr>
                <a:spLocks noChangeShapeType="1"/>
              </p:cNvSpPr>
              <p:nvPr/>
            </p:nvSpPr>
            <p:spPr bwMode="auto">
              <a:xfrm flipV="1">
                <a:off x="2112" y="2784"/>
                <a:ext cx="288"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84" name="Line 12">
                <a:extLst>
                  <a:ext uri="{FF2B5EF4-FFF2-40B4-BE49-F238E27FC236}">
                    <a16:creationId xmlns:a16="http://schemas.microsoft.com/office/drawing/2014/main" xmlns="" id="{12627977-B518-4E8E-A6E9-7B98838831BD}"/>
                  </a:ext>
                </a:extLst>
              </p:cNvPr>
              <p:cNvSpPr>
                <a:spLocks noChangeShapeType="1"/>
              </p:cNvSpPr>
              <p:nvPr/>
            </p:nvSpPr>
            <p:spPr bwMode="auto">
              <a:xfrm flipV="1">
                <a:off x="3120" y="2064"/>
                <a:ext cx="288" cy="24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85" name="Rectangle 13">
                <a:extLst>
                  <a:ext uri="{FF2B5EF4-FFF2-40B4-BE49-F238E27FC236}">
                    <a16:creationId xmlns:a16="http://schemas.microsoft.com/office/drawing/2014/main" xmlns="" id="{7862AF58-78C2-44DB-89C1-6547FA4A8989}"/>
                  </a:ext>
                </a:extLst>
              </p:cNvPr>
              <p:cNvSpPr>
                <a:spLocks noChangeArrowheads="1"/>
              </p:cNvSpPr>
              <p:nvPr/>
            </p:nvSpPr>
            <p:spPr bwMode="auto">
              <a:xfrm>
                <a:off x="2544" y="2256"/>
                <a:ext cx="480" cy="24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86" name="Rectangle 14">
                <a:extLst>
                  <a:ext uri="{FF2B5EF4-FFF2-40B4-BE49-F238E27FC236}">
                    <a16:creationId xmlns:a16="http://schemas.microsoft.com/office/drawing/2014/main" xmlns="" id="{FC12D68D-4A70-47B6-ABB1-149088726FCD}"/>
                  </a:ext>
                </a:extLst>
              </p:cNvPr>
              <p:cNvSpPr>
                <a:spLocks noChangeArrowheads="1"/>
              </p:cNvSpPr>
              <p:nvPr/>
            </p:nvSpPr>
            <p:spPr bwMode="auto">
              <a:xfrm>
                <a:off x="2544" y="2544"/>
                <a:ext cx="480" cy="19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grpSp>
        <p:sp>
          <p:nvSpPr>
            <p:cNvPr id="49" name="Text Box 15">
              <a:extLst>
                <a:ext uri="{FF2B5EF4-FFF2-40B4-BE49-F238E27FC236}">
                  <a16:creationId xmlns:a16="http://schemas.microsoft.com/office/drawing/2014/main" xmlns="" id="{E8AE553D-B30C-472F-B3F6-8AEF33A90222}"/>
                </a:ext>
              </a:extLst>
            </p:cNvPr>
            <p:cNvSpPr txBox="1">
              <a:spLocks noChangeArrowheads="1"/>
            </p:cNvSpPr>
            <p:nvPr/>
          </p:nvSpPr>
          <p:spPr bwMode="auto">
            <a:xfrm>
              <a:off x="3014" y="2714"/>
              <a:ext cx="105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s-ES_tradnl" altLang="en-US" sz="2400" b="0" i="0" u="none" strike="noStrike" kern="0" cap="none" spc="0" normalizeH="0" baseline="0" noProof="0">
                  <a:ln>
                    <a:noFill/>
                  </a:ln>
                  <a:solidFill>
                    <a:srgbClr val="000000"/>
                  </a:solidFill>
                  <a:effectLst/>
                  <a:uLnTx/>
                  <a:uFillTx/>
                  <a:latin typeface="Times New Roman" panose="02020603050405020304" pitchFamily="18" charset="0"/>
                </a:rPr>
                <a:t>Class: Chair</a:t>
              </a:r>
              <a:endParaRPr kumimoji="0" lang="es-ES" alt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grpSp>
          <p:nvGrpSpPr>
            <p:cNvPr id="50" name="Group 16">
              <a:extLst>
                <a:ext uri="{FF2B5EF4-FFF2-40B4-BE49-F238E27FC236}">
                  <a16:creationId xmlns:a16="http://schemas.microsoft.com/office/drawing/2014/main" xmlns="" id="{057E3D46-2057-4E57-8D1B-BA00289E1A29}"/>
                </a:ext>
              </a:extLst>
            </p:cNvPr>
            <p:cNvGrpSpPr>
              <a:grpSpLocks/>
            </p:cNvGrpSpPr>
            <p:nvPr/>
          </p:nvGrpSpPr>
          <p:grpSpPr bwMode="auto">
            <a:xfrm>
              <a:off x="1248" y="3552"/>
              <a:ext cx="576" cy="528"/>
              <a:chOff x="1968" y="1776"/>
              <a:chExt cx="1632" cy="1536"/>
            </a:xfrm>
          </p:grpSpPr>
          <p:sp>
            <p:nvSpPr>
              <p:cNvPr id="67" name="Oval 17">
                <a:extLst>
                  <a:ext uri="{FF2B5EF4-FFF2-40B4-BE49-F238E27FC236}">
                    <a16:creationId xmlns:a16="http://schemas.microsoft.com/office/drawing/2014/main" xmlns="" id="{567B087B-AD4B-49BA-BBD3-EF6A7CAC51A2}"/>
                  </a:ext>
                </a:extLst>
              </p:cNvPr>
              <p:cNvSpPr>
                <a:spLocks noChangeArrowheads="1"/>
              </p:cNvSpPr>
              <p:nvPr/>
            </p:nvSpPr>
            <p:spPr bwMode="auto">
              <a:xfrm>
                <a:off x="1968" y="1776"/>
                <a:ext cx="1632" cy="1536"/>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68" name="Oval 18">
                <a:extLst>
                  <a:ext uri="{FF2B5EF4-FFF2-40B4-BE49-F238E27FC236}">
                    <a16:creationId xmlns:a16="http://schemas.microsoft.com/office/drawing/2014/main" xmlns="" id="{A327B980-6BF8-4EB8-9582-90A2E40E042A}"/>
                  </a:ext>
                </a:extLst>
              </p:cNvPr>
              <p:cNvSpPr>
                <a:spLocks noChangeArrowheads="1"/>
              </p:cNvSpPr>
              <p:nvPr/>
            </p:nvSpPr>
            <p:spPr bwMode="auto">
              <a:xfrm>
                <a:off x="2376" y="2136"/>
                <a:ext cx="816" cy="816"/>
              </a:xfrm>
              <a:prstGeom prst="ellipse">
                <a:avLst/>
              </a:prstGeom>
              <a:solidFill>
                <a:srgbClr val="B2B2B2"/>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69" name="Line 19">
                <a:extLst>
                  <a:ext uri="{FF2B5EF4-FFF2-40B4-BE49-F238E27FC236}">
                    <a16:creationId xmlns:a16="http://schemas.microsoft.com/office/drawing/2014/main" xmlns="" id="{24836DAD-3333-473B-BC20-A48F492F22BC}"/>
                  </a:ext>
                </a:extLst>
              </p:cNvPr>
              <p:cNvSpPr>
                <a:spLocks noChangeShapeType="1"/>
              </p:cNvSpPr>
              <p:nvPr/>
            </p:nvSpPr>
            <p:spPr bwMode="auto">
              <a:xfrm>
                <a:off x="2784" y="1776"/>
                <a:ext cx="0" cy="33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70" name="Line 20">
                <a:extLst>
                  <a:ext uri="{FF2B5EF4-FFF2-40B4-BE49-F238E27FC236}">
                    <a16:creationId xmlns:a16="http://schemas.microsoft.com/office/drawing/2014/main" xmlns="" id="{D4E283D6-EEAB-4660-9D1B-3058B9082376}"/>
                  </a:ext>
                </a:extLst>
              </p:cNvPr>
              <p:cNvSpPr>
                <a:spLocks noChangeShapeType="1"/>
              </p:cNvSpPr>
              <p:nvPr/>
            </p:nvSpPr>
            <p:spPr bwMode="auto">
              <a:xfrm>
                <a:off x="2784" y="2976"/>
                <a:ext cx="0" cy="33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71" name="Line 21">
                <a:extLst>
                  <a:ext uri="{FF2B5EF4-FFF2-40B4-BE49-F238E27FC236}">
                    <a16:creationId xmlns:a16="http://schemas.microsoft.com/office/drawing/2014/main" xmlns="" id="{22E1CD34-B065-4921-9728-2FA8AC9E9632}"/>
                  </a:ext>
                </a:extLst>
              </p:cNvPr>
              <p:cNvSpPr>
                <a:spLocks noChangeShapeType="1"/>
              </p:cNvSpPr>
              <p:nvPr/>
            </p:nvSpPr>
            <p:spPr bwMode="auto">
              <a:xfrm>
                <a:off x="2160" y="2064"/>
                <a:ext cx="288" cy="24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72" name="Line 22">
                <a:extLst>
                  <a:ext uri="{FF2B5EF4-FFF2-40B4-BE49-F238E27FC236}">
                    <a16:creationId xmlns:a16="http://schemas.microsoft.com/office/drawing/2014/main" xmlns="" id="{935D034F-16FB-494B-9E02-CC634F6BEAF9}"/>
                  </a:ext>
                </a:extLst>
              </p:cNvPr>
              <p:cNvSpPr>
                <a:spLocks noChangeShapeType="1"/>
              </p:cNvSpPr>
              <p:nvPr/>
            </p:nvSpPr>
            <p:spPr bwMode="auto">
              <a:xfrm>
                <a:off x="3168" y="2784"/>
                <a:ext cx="24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73" name="Line 23">
                <a:extLst>
                  <a:ext uri="{FF2B5EF4-FFF2-40B4-BE49-F238E27FC236}">
                    <a16:creationId xmlns:a16="http://schemas.microsoft.com/office/drawing/2014/main" xmlns="" id="{35611828-2FAA-4EF6-9696-4FB3F90EF6F2}"/>
                  </a:ext>
                </a:extLst>
              </p:cNvPr>
              <p:cNvSpPr>
                <a:spLocks noChangeShapeType="1"/>
              </p:cNvSpPr>
              <p:nvPr/>
            </p:nvSpPr>
            <p:spPr bwMode="auto">
              <a:xfrm flipV="1">
                <a:off x="2112" y="2784"/>
                <a:ext cx="288"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74" name="Line 24">
                <a:extLst>
                  <a:ext uri="{FF2B5EF4-FFF2-40B4-BE49-F238E27FC236}">
                    <a16:creationId xmlns:a16="http://schemas.microsoft.com/office/drawing/2014/main" xmlns="" id="{2A9EB6C5-FAF7-441A-BB06-484052B7388B}"/>
                  </a:ext>
                </a:extLst>
              </p:cNvPr>
              <p:cNvSpPr>
                <a:spLocks noChangeShapeType="1"/>
              </p:cNvSpPr>
              <p:nvPr/>
            </p:nvSpPr>
            <p:spPr bwMode="auto">
              <a:xfrm flipV="1">
                <a:off x="3120" y="2064"/>
                <a:ext cx="288" cy="24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75" name="Rectangle 25">
                <a:extLst>
                  <a:ext uri="{FF2B5EF4-FFF2-40B4-BE49-F238E27FC236}">
                    <a16:creationId xmlns:a16="http://schemas.microsoft.com/office/drawing/2014/main" xmlns="" id="{43526C5A-829C-42B4-861A-4E8EDA961D9B}"/>
                  </a:ext>
                </a:extLst>
              </p:cNvPr>
              <p:cNvSpPr>
                <a:spLocks noChangeArrowheads="1"/>
              </p:cNvSpPr>
              <p:nvPr/>
            </p:nvSpPr>
            <p:spPr bwMode="auto">
              <a:xfrm>
                <a:off x="2544" y="2256"/>
                <a:ext cx="480" cy="24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76" name="Rectangle 26">
                <a:extLst>
                  <a:ext uri="{FF2B5EF4-FFF2-40B4-BE49-F238E27FC236}">
                    <a16:creationId xmlns:a16="http://schemas.microsoft.com/office/drawing/2014/main" xmlns="" id="{8313A58D-5459-42CC-8601-148DEE8211F3}"/>
                  </a:ext>
                </a:extLst>
              </p:cNvPr>
              <p:cNvSpPr>
                <a:spLocks noChangeArrowheads="1"/>
              </p:cNvSpPr>
              <p:nvPr/>
            </p:nvSpPr>
            <p:spPr bwMode="auto">
              <a:xfrm>
                <a:off x="2544" y="2544"/>
                <a:ext cx="480" cy="19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grpSp>
        <p:grpSp>
          <p:nvGrpSpPr>
            <p:cNvPr id="51" name="Group 27">
              <a:extLst>
                <a:ext uri="{FF2B5EF4-FFF2-40B4-BE49-F238E27FC236}">
                  <a16:creationId xmlns:a16="http://schemas.microsoft.com/office/drawing/2014/main" xmlns="" id="{6ECEE8A4-EFB6-48F4-BDB9-5A127092E486}"/>
                </a:ext>
              </a:extLst>
            </p:cNvPr>
            <p:cNvGrpSpPr>
              <a:grpSpLocks/>
            </p:cNvGrpSpPr>
            <p:nvPr/>
          </p:nvGrpSpPr>
          <p:grpSpPr bwMode="auto">
            <a:xfrm>
              <a:off x="3312" y="3552"/>
              <a:ext cx="576" cy="528"/>
              <a:chOff x="1968" y="1776"/>
              <a:chExt cx="1632" cy="1536"/>
            </a:xfrm>
          </p:grpSpPr>
          <p:sp>
            <p:nvSpPr>
              <p:cNvPr id="57" name="Oval 28">
                <a:extLst>
                  <a:ext uri="{FF2B5EF4-FFF2-40B4-BE49-F238E27FC236}">
                    <a16:creationId xmlns:a16="http://schemas.microsoft.com/office/drawing/2014/main" xmlns="" id="{C2602342-3715-4BF5-9D5B-D9E62A28EBAB}"/>
                  </a:ext>
                </a:extLst>
              </p:cNvPr>
              <p:cNvSpPr>
                <a:spLocks noChangeArrowheads="1"/>
              </p:cNvSpPr>
              <p:nvPr/>
            </p:nvSpPr>
            <p:spPr bwMode="auto">
              <a:xfrm>
                <a:off x="1968" y="1776"/>
                <a:ext cx="1632" cy="1536"/>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58" name="Oval 29">
                <a:extLst>
                  <a:ext uri="{FF2B5EF4-FFF2-40B4-BE49-F238E27FC236}">
                    <a16:creationId xmlns:a16="http://schemas.microsoft.com/office/drawing/2014/main" xmlns="" id="{365AE3E0-B256-4D3C-BD1E-086644067323}"/>
                  </a:ext>
                </a:extLst>
              </p:cNvPr>
              <p:cNvSpPr>
                <a:spLocks noChangeArrowheads="1"/>
              </p:cNvSpPr>
              <p:nvPr/>
            </p:nvSpPr>
            <p:spPr bwMode="auto">
              <a:xfrm>
                <a:off x="2376" y="2136"/>
                <a:ext cx="816" cy="816"/>
              </a:xfrm>
              <a:prstGeom prst="ellipse">
                <a:avLst/>
              </a:prstGeom>
              <a:solidFill>
                <a:srgbClr val="B2B2B2"/>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59" name="Line 30">
                <a:extLst>
                  <a:ext uri="{FF2B5EF4-FFF2-40B4-BE49-F238E27FC236}">
                    <a16:creationId xmlns:a16="http://schemas.microsoft.com/office/drawing/2014/main" xmlns="" id="{5FBAFC9C-B078-41EE-8D70-23A7F2E431CC}"/>
                  </a:ext>
                </a:extLst>
              </p:cNvPr>
              <p:cNvSpPr>
                <a:spLocks noChangeShapeType="1"/>
              </p:cNvSpPr>
              <p:nvPr/>
            </p:nvSpPr>
            <p:spPr bwMode="auto">
              <a:xfrm>
                <a:off x="2784" y="1776"/>
                <a:ext cx="0" cy="33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60" name="Line 31">
                <a:extLst>
                  <a:ext uri="{FF2B5EF4-FFF2-40B4-BE49-F238E27FC236}">
                    <a16:creationId xmlns:a16="http://schemas.microsoft.com/office/drawing/2014/main" xmlns="" id="{4E6C662D-9A22-4F11-AEB8-3A004B7294CD}"/>
                  </a:ext>
                </a:extLst>
              </p:cNvPr>
              <p:cNvSpPr>
                <a:spLocks noChangeShapeType="1"/>
              </p:cNvSpPr>
              <p:nvPr/>
            </p:nvSpPr>
            <p:spPr bwMode="auto">
              <a:xfrm>
                <a:off x="2784" y="2976"/>
                <a:ext cx="0" cy="33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61" name="Line 32">
                <a:extLst>
                  <a:ext uri="{FF2B5EF4-FFF2-40B4-BE49-F238E27FC236}">
                    <a16:creationId xmlns:a16="http://schemas.microsoft.com/office/drawing/2014/main" xmlns="" id="{75225349-483D-4977-96F2-55DB2EA10EC1}"/>
                  </a:ext>
                </a:extLst>
              </p:cNvPr>
              <p:cNvSpPr>
                <a:spLocks noChangeShapeType="1"/>
              </p:cNvSpPr>
              <p:nvPr/>
            </p:nvSpPr>
            <p:spPr bwMode="auto">
              <a:xfrm>
                <a:off x="2160" y="2064"/>
                <a:ext cx="288" cy="24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62" name="Line 33">
                <a:extLst>
                  <a:ext uri="{FF2B5EF4-FFF2-40B4-BE49-F238E27FC236}">
                    <a16:creationId xmlns:a16="http://schemas.microsoft.com/office/drawing/2014/main" xmlns="" id="{5BA18952-8031-46E5-A264-E65B04DC0E65}"/>
                  </a:ext>
                </a:extLst>
              </p:cNvPr>
              <p:cNvSpPr>
                <a:spLocks noChangeShapeType="1"/>
              </p:cNvSpPr>
              <p:nvPr/>
            </p:nvSpPr>
            <p:spPr bwMode="auto">
              <a:xfrm>
                <a:off x="3168" y="2784"/>
                <a:ext cx="24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63" name="Line 34">
                <a:extLst>
                  <a:ext uri="{FF2B5EF4-FFF2-40B4-BE49-F238E27FC236}">
                    <a16:creationId xmlns:a16="http://schemas.microsoft.com/office/drawing/2014/main" xmlns="" id="{0B42A91D-D38B-4D9B-BA6C-793DDEFD5E13}"/>
                  </a:ext>
                </a:extLst>
              </p:cNvPr>
              <p:cNvSpPr>
                <a:spLocks noChangeShapeType="1"/>
              </p:cNvSpPr>
              <p:nvPr/>
            </p:nvSpPr>
            <p:spPr bwMode="auto">
              <a:xfrm flipV="1">
                <a:off x="2112" y="2784"/>
                <a:ext cx="288"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64" name="Line 35">
                <a:extLst>
                  <a:ext uri="{FF2B5EF4-FFF2-40B4-BE49-F238E27FC236}">
                    <a16:creationId xmlns:a16="http://schemas.microsoft.com/office/drawing/2014/main" xmlns="" id="{97D90882-F69C-4AE6-8821-6995C3621764}"/>
                  </a:ext>
                </a:extLst>
              </p:cNvPr>
              <p:cNvSpPr>
                <a:spLocks noChangeShapeType="1"/>
              </p:cNvSpPr>
              <p:nvPr/>
            </p:nvSpPr>
            <p:spPr bwMode="auto">
              <a:xfrm flipV="1">
                <a:off x="3120" y="2064"/>
                <a:ext cx="288" cy="24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65" name="Rectangle 36">
                <a:extLst>
                  <a:ext uri="{FF2B5EF4-FFF2-40B4-BE49-F238E27FC236}">
                    <a16:creationId xmlns:a16="http://schemas.microsoft.com/office/drawing/2014/main" xmlns="" id="{DA36A009-3C8E-45DA-B8EE-EDDF308058B4}"/>
                  </a:ext>
                </a:extLst>
              </p:cNvPr>
              <p:cNvSpPr>
                <a:spLocks noChangeArrowheads="1"/>
              </p:cNvSpPr>
              <p:nvPr/>
            </p:nvSpPr>
            <p:spPr bwMode="auto">
              <a:xfrm>
                <a:off x="2544" y="2256"/>
                <a:ext cx="480" cy="24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66" name="Rectangle 37">
                <a:extLst>
                  <a:ext uri="{FF2B5EF4-FFF2-40B4-BE49-F238E27FC236}">
                    <a16:creationId xmlns:a16="http://schemas.microsoft.com/office/drawing/2014/main" xmlns="" id="{5A87CB2B-C631-427E-98DE-BB7CD4746242}"/>
                  </a:ext>
                </a:extLst>
              </p:cNvPr>
              <p:cNvSpPr>
                <a:spLocks noChangeArrowheads="1"/>
              </p:cNvSpPr>
              <p:nvPr/>
            </p:nvSpPr>
            <p:spPr bwMode="auto">
              <a:xfrm>
                <a:off x="2544" y="2544"/>
                <a:ext cx="480" cy="19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grpSp>
        <p:sp>
          <p:nvSpPr>
            <p:cNvPr id="52" name="AutoShape 38">
              <a:extLst>
                <a:ext uri="{FF2B5EF4-FFF2-40B4-BE49-F238E27FC236}">
                  <a16:creationId xmlns:a16="http://schemas.microsoft.com/office/drawing/2014/main" xmlns="" id="{D6C21ADE-33A2-47CC-B04D-7FD2BD189657}"/>
                </a:ext>
              </a:extLst>
            </p:cNvPr>
            <p:cNvSpPr>
              <a:spLocks noChangeArrowheads="1"/>
            </p:cNvSpPr>
            <p:nvPr/>
          </p:nvSpPr>
          <p:spPr bwMode="auto">
            <a:xfrm>
              <a:off x="2496" y="3168"/>
              <a:ext cx="192" cy="192"/>
            </a:xfrm>
            <a:prstGeom prst="flowChartExtra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53" name="Line 39">
              <a:extLst>
                <a:ext uri="{FF2B5EF4-FFF2-40B4-BE49-F238E27FC236}">
                  <a16:creationId xmlns:a16="http://schemas.microsoft.com/office/drawing/2014/main" xmlns="" id="{1D1B5C68-2229-48AB-ADD2-42A34C49A0B5}"/>
                </a:ext>
              </a:extLst>
            </p:cNvPr>
            <p:cNvSpPr>
              <a:spLocks noChangeShapeType="1"/>
            </p:cNvSpPr>
            <p:nvPr/>
          </p:nvSpPr>
          <p:spPr bwMode="auto">
            <a:xfrm>
              <a:off x="2592" y="3360"/>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54" name="Line 40">
              <a:extLst>
                <a:ext uri="{FF2B5EF4-FFF2-40B4-BE49-F238E27FC236}">
                  <a16:creationId xmlns:a16="http://schemas.microsoft.com/office/drawing/2014/main" xmlns="" id="{DC8F24DA-E27B-41A8-88BE-003C42A89808}"/>
                </a:ext>
              </a:extLst>
            </p:cNvPr>
            <p:cNvSpPr>
              <a:spLocks noChangeShapeType="1"/>
            </p:cNvSpPr>
            <p:nvPr/>
          </p:nvSpPr>
          <p:spPr bwMode="auto">
            <a:xfrm>
              <a:off x="1536" y="3456"/>
              <a:ext cx="206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55" name="Line 41">
              <a:extLst>
                <a:ext uri="{FF2B5EF4-FFF2-40B4-BE49-F238E27FC236}">
                  <a16:creationId xmlns:a16="http://schemas.microsoft.com/office/drawing/2014/main" xmlns="" id="{F51BE858-39A7-4E82-ACEF-749413053854}"/>
                </a:ext>
              </a:extLst>
            </p:cNvPr>
            <p:cNvSpPr>
              <a:spLocks noChangeShapeType="1"/>
            </p:cNvSpPr>
            <p:nvPr/>
          </p:nvSpPr>
          <p:spPr bwMode="auto">
            <a:xfrm>
              <a:off x="1536" y="3456"/>
              <a:ext cx="0" cy="4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56" name="Line 42">
              <a:extLst>
                <a:ext uri="{FF2B5EF4-FFF2-40B4-BE49-F238E27FC236}">
                  <a16:creationId xmlns:a16="http://schemas.microsoft.com/office/drawing/2014/main" xmlns="" id="{D460A1C9-AE76-4B3D-93CD-9C574185FC1F}"/>
                </a:ext>
              </a:extLst>
            </p:cNvPr>
            <p:cNvSpPr>
              <a:spLocks noChangeShapeType="1"/>
            </p:cNvSpPr>
            <p:nvPr/>
          </p:nvSpPr>
          <p:spPr bwMode="auto">
            <a:xfrm>
              <a:off x="3600" y="3456"/>
              <a:ext cx="0" cy="4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grpSp>
      <p:sp>
        <p:nvSpPr>
          <p:cNvPr id="87" name="Text Box 44">
            <a:extLst>
              <a:ext uri="{FF2B5EF4-FFF2-40B4-BE49-F238E27FC236}">
                <a16:creationId xmlns:a16="http://schemas.microsoft.com/office/drawing/2014/main" xmlns="" id="{11826D57-2F30-4954-8A50-B048F75D5876}"/>
              </a:ext>
            </a:extLst>
          </p:cNvPr>
          <p:cNvSpPr txBox="1">
            <a:spLocks noChangeArrowheads="1"/>
          </p:cNvSpPr>
          <p:nvPr/>
        </p:nvSpPr>
        <p:spPr bwMode="auto">
          <a:xfrm>
            <a:off x="7606515" y="5223982"/>
            <a:ext cx="1239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fontAlgn="base">
              <a:spcBef>
                <a:spcPct val="0"/>
              </a:spcBef>
              <a:spcAft>
                <a:spcPct val="0"/>
              </a:spcAft>
            </a:pPr>
            <a:r>
              <a:rPr lang="es-ES_tradnl" altLang="en-US" sz="2000" dirty="0" err="1">
                <a:solidFill>
                  <a:srgbClr val="000000"/>
                </a:solidFill>
                <a:latin typeface="Times New Roman" panose="02020603050405020304" pitchFamily="18" charset="0"/>
              </a:rPr>
              <a:t>subclasses</a:t>
            </a:r>
            <a:endParaRPr lang="es-ES" altLang="en-US" sz="2000" dirty="0">
              <a:solidFill>
                <a:srgbClr val="000000"/>
              </a:solidFill>
              <a:latin typeface="Times New Roman" panose="02020603050405020304" pitchFamily="18" charset="0"/>
            </a:endParaRPr>
          </a:p>
        </p:txBody>
      </p:sp>
      <p:sp>
        <p:nvSpPr>
          <p:cNvPr id="88" name="Text Box 45">
            <a:extLst>
              <a:ext uri="{FF2B5EF4-FFF2-40B4-BE49-F238E27FC236}">
                <a16:creationId xmlns:a16="http://schemas.microsoft.com/office/drawing/2014/main" xmlns="" id="{6FBE6025-C8DE-47BD-8BC2-CA90BACE1B6A}"/>
              </a:ext>
            </a:extLst>
          </p:cNvPr>
          <p:cNvSpPr txBox="1">
            <a:spLocks noChangeArrowheads="1"/>
          </p:cNvSpPr>
          <p:nvPr/>
        </p:nvSpPr>
        <p:spPr bwMode="auto">
          <a:xfrm>
            <a:off x="3658599" y="6021339"/>
            <a:ext cx="14212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fontAlgn="base">
              <a:spcBef>
                <a:spcPct val="0"/>
              </a:spcBef>
              <a:spcAft>
                <a:spcPct val="0"/>
              </a:spcAft>
            </a:pPr>
            <a:r>
              <a:rPr lang="es-ES_tradnl" altLang="en-US" dirty="0" err="1">
                <a:solidFill>
                  <a:srgbClr val="000000"/>
                </a:solidFill>
                <a:latin typeface="Times New Roman" panose="02020603050405020304" pitchFamily="18" charset="0"/>
              </a:rPr>
              <a:t>Chair</a:t>
            </a:r>
            <a:r>
              <a:rPr lang="es-ES_tradnl" altLang="en-US" dirty="0">
                <a:solidFill>
                  <a:srgbClr val="000000"/>
                </a:solidFill>
                <a:latin typeface="Times New Roman" panose="02020603050405020304" pitchFamily="18" charset="0"/>
              </a:rPr>
              <a:t> </a:t>
            </a:r>
            <a:r>
              <a:rPr lang="es-ES_tradnl" altLang="en-US" dirty="0" err="1">
                <a:solidFill>
                  <a:srgbClr val="000000"/>
                </a:solidFill>
                <a:latin typeface="Times New Roman" panose="02020603050405020304" pitchFamily="18" charset="0"/>
              </a:rPr>
              <a:t>Type</a:t>
            </a:r>
            <a:r>
              <a:rPr lang="es-ES_tradnl" altLang="en-US" dirty="0">
                <a:solidFill>
                  <a:srgbClr val="000000"/>
                </a:solidFill>
                <a:latin typeface="Times New Roman" panose="02020603050405020304" pitchFamily="18" charset="0"/>
              </a:rPr>
              <a:t> A</a:t>
            </a:r>
            <a:endParaRPr lang="es-ES" altLang="en-US" dirty="0">
              <a:solidFill>
                <a:srgbClr val="000000"/>
              </a:solidFill>
              <a:latin typeface="Times New Roman" panose="02020603050405020304" pitchFamily="18" charset="0"/>
            </a:endParaRPr>
          </a:p>
        </p:txBody>
      </p:sp>
      <p:sp>
        <p:nvSpPr>
          <p:cNvPr id="89" name="Text Box 46">
            <a:extLst>
              <a:ext uri="{FF2B5EF4-FFF2-40B4-BE49-F238E27FC236}">
                <a16:creationId xmlns:a16="http://schemas.microsoft.com/office/drawing/2014/main" xmlns="" id="{5DF2F6D1-8B73-44F3-9D9E-269F92B80D92}"/>
              </a:ext>
            </a:extLst>
          </p:cNvPr>
          <p:cNvSpPr txBox="1">
            <a:spLocks noChangeArrowheads="1"/>
          </p:cNvSpPr>
          <p:nvPr/>
        </p:nvSpPr>
        <p:spPr bwMode="auto">
          <a:xfrm>
            <a:off x="6416649" y="6098289"/>
            <a:ext cx="142115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fontAlgn="base">
              <a:spcBef>
                <a:spcPct val="0"/>
              </a:spcBef>
              <a:spcAft>
                <a:spcPct val="0"/>
              </a:spcAft>
            </a:pPr>
            <a:r>
              <a:rPr lang="es-ES_tradnl" altLang="en-US" dirty="0" err="1">
                <a:solidFill>
                  <a:srgbClr val="000000"/>
                </a:solidFill>
                <a:latin typeface="Times New Roman" panose="02020603050405020304" pitchFamily="18" charset="0"/>
              </a:rPr>
              <a:t>Chair</a:t>
            </a:r>
            <a:r>
              <a:rPr lang="es-ES_tradnl" altLang="en-US" dirty="0">
                <a:solidFill>
                  <a:srgbClr val="000000"/>
                </a:solidFill>
                <a:latin typeface="Times New Roman" panose="02020603050405020304" pitchFamily="18" charset="0"/>
              </a:rPr>
              <a:t> </a:t>
            </a:r>
            <a:r>
              <a:rPr lang="es-ES_tradnl" altLang="en-US" dirty="0" err="1">
                <a:solidFill>
                  <a:srgbClr val="000000"/>
                </a:solidFill>
                <a:latin typeface="Times New Roman" panose="02020603050405020304" pitchFamily="18" charset="0"/>
              </a:rPr>
              <a:t>Type</a:t>
            </a:r>
            <a:r>
              <a:rPr lang="es-ES_tradnl" altLang="en-US" dirty="0">
                <a:solidFill>
                  <a:srgbClr val="000000"/>
                </a:solidFill>
                <a:latin typeface="Times New Roman" panose="02020603050405020304" pitchFamily="18" charset="0"/>
              </a:rPr>
              <a:t> B</a:t>
            </a:r>
            <a:endParaRPr lang="es-ES" altLang="en-US" dirty="0">
              <a:solidFill>
                <a:srgbClr val="000000"/>
              </a:solidFill>
              <a:latin typeface="Times New Roman" panose="02020603050405020304" pitchFamily="18" charset="0"/>
            </a:endParaRPr>
          </a:p>
        </p:txBody>
      </p:sp>
      <p:sp>
        <p:nvSpPr>
          <p:cNvPr id="90" name="TextBox 89">
            <a:extLst>
              <a:ext uri="{FF2B5EF4-FFF2-40B4-BE49-F238E27FC236}">
                <a16:creationId xmlns:a16="http://schemas.microsoft.com/office/drawing/2014/main" xmlns="" id="{ED148F01-57C5-4B36-82C7-ECEFA43999E5}"/>
              </a:ext>
            </a:extLst>
          </p:cNvPr>
          <p:cNvSpPr txBox="1"/>
          <p:nvPr/>
        </p:nvSpPr>
        <p:spPr>
          <a:xfrm>
            <a:off x="331692" y="993217"/>
            <a:ext cx="11858715" cy="2688108"/>
          </a:xfrm>
          <a:prstGeom prst="rect">
            <a:avLst/>
          </a:prstGeom>
          <a:noFill/>
        </p:spPr>
        <p:txBody>
          <a:bodyPr wrap="square">
            <a:spAutoFit/>
          </a:bodyPr>
          <a:lstStyle/>
          <a:p>
            <a:pPr marL="342900" indent="-342900">
              <a:lnSpc>
                <a:spcPct val="100000"/>
              </a:lnSpc>
              <a:buFont typeface="Wingdings" panose="05000000000000000000" pitchFamily="2" charset="2"/>
              <a:buChar char="ü"/>
            </a:pPr>
            <a:r>
              <a:rPr lang="en-US" sz="2400" dirty="0"/>
              <a:t>Objects are often very similar. They share common logic. But they’re not </a:t>
            </a:r>
            <a:r>
              <a:rPr lang="en-US" sz="2400" b="1" dirty="0"/>
              <a:t>entirely</a:t>
            </a:r>
            <a:r>
              <a:rPr lang="en-US" sz="2400" dirty="0"/>
              <a:t> the same</a:t>
            </a:r>
          </a:p>
          <a:p>
            <a:pPr marL="342900" indent="-342900">
              <a:lnSpc>
                <a:spcPct val="100000"/>
              </a:lnSpc>
              <a:buFont typeface="Wingdings" panose="05000000000000000000" pitchFamily="2" charset="2"/>
              <a:buChar char="ü"/>
            </a:pPr>
            <a:r>
              <a:rPr lang="en-US" altLang="en-US" sz="2400" dirty="0"/>
              <a:t>Every class, except Object, has a superclass</a:t>
            </a:r>
          </a:p>
          <a:p>
            <a:pPr marL="342900" indent="-342900">
              <a:buFont typeface="Wingdings" panose="05000000000000000000" pitchFamily="2" charset="2"/>
              <a:buChar char="ü"/>
            </a:pPr>
            <a:r>
              <a:rPr lang="en-US" altLang="en-US" sz="2400" dirty="0"/>
              <a:t>A class may have several ancestors, up to Object</a:t>
            </a:r>
          </a:p>
          <a:p>
            <a:pPr marL="342900" indent="-342900">
              <a:buFont typeface="Wingdings" panose="05000000000000000000" pitchFamily="2" charset="2"/>
              <a:buChar char="ü"/>
            </a:pPr>
            <a:r>
              <a:rPr lang="en-US" altLang="en-US" sz="2400" dirty="0"/>
              <a:t>When you define a class, you specify its superclass</a:t>
            </a:r>
          </a:p>
          <a:p>
            <a:pPr marL="800124" lvl="1" indent="-342900">
              <a:buFont typeface="Wingdings" panose="05000000000000000000" pitchFamily="2" charset="2"/>
              <a:buChar char="ü"/>
            </a:pPr>
            <a:r>
              <a:rPr lang="en-US" altLang="en-US" sz="2000" dirty="0"/>
              <a:t>If you don’t specify a superclass, Object is assumed</a:t>
            </a:r>
          </a:p>
          <a:p>
            <a:pPr marL="342900" indent="-342900">
              <a:buFont typeface="Wingdings" panose="05000000000000000000" pitchFamily="2" charset="2"/>
              <a:buChar char="ü"/>
            </a:pPr>
            <a:r>
              <a:rPr lang="en-US" altLang="en-US" sz="2400" dirty="0"/>
              <a:t>Every class may have one or more subclasses</a:t>
            </a:r>
          </a:p>
          <a:p>
            <a:pPr marL="342900" indent="-342900">
              <a:lnSpc>
                <a:spcPct val="130000"/>
              </a:lnSpc>
              <a:buFont typeface="Wingdings" panose="05000000000000000000" pitchFamily="2" charset="2"/>
              <a:buChar char="ü"/>
            </a:pPr>
            <a:r>
              <a:rPr lang="en-US" sz="2400" dirty="0"/>
              <a:t>Inheritance is important since it leads to the reusability of code</a:t>
            </a:r>
            <a:r>
              <a:rPr lang="en-US" sz="2000" dirty="0"/>
              <a:t>.</a:t>
            </a:r>
            <a:endParaRPr lang="es-ES_tradnl" alt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example</a:t>
            </a:r>
          </a:p>
        </p:txBody>
      </p:sp>
      <p:sp>
        <p:nvSpPr>
          <p:cNvPr id="4" name="Text Box 20"/>
          <p:cNvSpPr txBox="1">
            <a:spLocks noChangeArrowheads="1"/>
          </p:cNvSpPr>
          <p:nvPr/>
        </p:nvSpPr>
        <p:spPr bwMode="auto">
          <a:xfrm>
            <a:off x="2438400" y="5303043"/>
            <a:ext cx="7696200" cy="457200"/>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sz="2400" dirty="0"/>
              <a:t>A </a:t>
            </a:r>
            <a:r>
              <a:rPr lang="en-US" sz="2400" dirty="0" err="1">
                <a:solidFill>
                  <a:srgbClr val="C00000"/>
                </a:solidFill>
                <a:latin typeface="Trebuchet MS" pitchFamily="34" charset="0"/>
              </a:rPr>
              <a:t>FileDialog</a:t>
            </a:r>
            <a:r>
              <a:rPr lang="en-US" sz="2400" dirty="0">
                <a:solidFill>
                  <a:srgbClr val="C00000"/>
                </a:solidFill>
              </a:rPr>
              <a:t> </a:t>
            </a:r>
            <a:r>
              <a:rPr lang="en-US" sz="2400" dirty="0"/>
              <a:t>is a </a:t>
            </a:r>
            <a:r>
              <a:rPr lang="en-US" sz="2400" dirty="0">
                <a:solidFill>
                  <a:srgbClr val="C00000"/>
                </a:solidFill>
                <a:latin typeface="Trebuchet MS" pitchFamily="34" charset="0"/>
              </a:rPr>
              <a:t>Dialog </a:t>
            </a:r>
            <a:r>
              <a:rPr lang="en-US" sz="2400" dirty="0"/>
              <a:t>is a </a:t>
            </a:r>
            <a:r>
              <a:rPr lang="en-US" sz="2400" dirty="0">
                <a:solidFill>
                  <a:srgbClr val="C00000"/>
                </a:solidFill>
                <a:latin typeface="Trebuchet MS" pitchFamily="34" charset="0"/>
              </a:rPr>
              <a:t>Window </a:t>
            </a:r>
            <a:r>
              <a:rPr lang="en-US" sz="2400" dirty="0"/>
              <a:t>is a </a:t>
            </a:r>
            <a:r>
              <a:rPr lang="en-US" sz="2400" dirty="0">
                <a:solidFill>
                  <a:srgbClr val="C00000"/>
                </a:solidFill>
                <a:latin typeface="Trebuchet MS" pitchFamily="34" charset="0"/>
              </a:rPr>
              <a:t>Container</a:t>
            </a:r>
          </a:p>
        </p:txBody>
      </p:sp>
      <p:grpSp>
        <p:nvGrpSpPr>
          <p:cNvPr id="5" name="Group 40"/>
          <p:cNvGrpSpPr>
            <a:grpSpLocks/>
          </p:cNvGrpSpPr>
          <p:nvPr/>
        </p:nvGrpSpPr>
        <p:grpSpPr bwMode="auto">
          <a:xfrm>
            <a:off x="3124200" y="1264443"/>
            <a:ext cx="6096000" cy="3871913"/>
            <a:chOff x="1008" y="1056"/>
            <a:chExt cx="3840" cy="2439"/>
          </a:xfrm>
        </p:grpSpPr>
        <p:sp>
          <p:nvSpPr>
            <p:cNvPr id="6" name="Text Box 22"/>
            <p:cNvSpPr txBox="1">
              <a:spLocks noChangeArrowheads="1"/>
            </p:cNvSpPr>
            <p:nvPr/>
          </p:nvSpPr>
          <p:spPr bwMode="auto">
            <a:xfrm>
              <a:off x="2064" y="1200"/>
              <a:ext cx="1728" cy="327"/>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sz="2800">
                  <a:latin typeface="Trebuchet MS" pitchFamily="34" charset="0"/>
                </a:rPr>
                <a:t>Container</a:t>
              </a:r>
            </a:p>
          </p:txBody>
        </p:sp>
        <p:sp>
          <p:nvSpPr>
            <p:cNvPr id="7" name="Text Box 23"/>
            <p:cNvSpPr txBox="1">
              <a:spLocks noChangeArrowheads="1"/>
            </p:cNvSpPr>
            <p:nvPr/>
          </p:nvSpPr>
          <p:spPr bwMode="auto">
            <a:xfrm>
              <a:off x="1008" y="1920"/>
              <a:ext cx="768" cy="327"/>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sz="2800">
                  <a:latin typeface="Trebuchet MS" pitchFamily="34" charset="0"/>
                </a:rPr>
                <a:t>Panel</a:t>
              </a:r>
            </a:p>
          </p:txBody>
        </p:sp>
        <p:sp>
          <p:nvSpPr>
            <p:cNvPr id="8" name="Text Box 24"/>
            <p:cNvSpPr txBox="1">
              <a:spLocks noChangeArrowheads="1"/>
            </p:cNvSpPr>
            <p:nvPr/>
          </p:nvSpPr>
          <p:spPr bwMode="auto">
            <a:xfrm>
              <a:off x="2064" y="1920"/>
              <a:ext cx="1200" cy="327"/>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sz="2800">
                  <a:latin typeface="Trebuchet MS" pitchFamily="34" charset="0"/>
                </a:rPr>
                <a:t>ScrollPane</a:t>
              </a:r>
            </a:p>
          </p:txBody>
        </p:sp>
        <p:sp>
          <p:nvSpPr>
            <p:cNvPr id="9" name="Text Box 25"/>
            <p:cNvSpPr txBox="1">
              <a:spLocks noChangeArrowheads="1"/>
            </p:cNvSpPr>
            <p:nvPr/>
          </p:nvSpPr>
          <p:spPr bwMode="auto">
            <a:xfrm>
              <a:off x="3456" y="1929"/>
              <a:ext cx="960" cy="327"/>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sz="2800">
                  <a:latin typeface="Trebuchet MS" pitchFamily="34" charset="0"/>
                </a:rPr>
                <a:t>Window</a:t>
              </a:r>
            </a:p>
          </p:txBody>
        </p:sp>
        <p:sp>
          <p:nvSpPr>
            <p:cNvPr id="10" name="Text Box 26"/>
            <p:cNvSpPr txBox="1">
              <a:spLocks noChangeArrowheads="1"/>
            </p:cNvSpPr>
            <p:nvPr/>
          </p:nvSpPr>
          <p:spPr bwMode="auto">
            <a:xfrm>
              <a:off x="2880" y="2592"/>
              <a:ext cx="816" cy="327"/>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sz="2800">
                  <a:latin typeface="Trebuchet MS" pitchFamily="34" charset="0"/>
                </a:rPr>
                <a:t>Dialog</a:t>
              </a:r>
            </a:p>
          </p:txBody>
        </p:sp>
        <p:sp>
          <p:nvSpPr>
            <p:cNvPr id="11" name="Text Box 27"/>
            <p:cNvSpPr txBox="1">
              <a:spLocks noChangeArrowheads="1"/>
            </p:cNvSpPr>
            <p:nvPr/>
          </p:nvSpPr>
          <p:spPr bwMode="auto">
            <a:xfrm>
              <a:off x="4032" y="2592"/>
              <a:ext cx="816" cy="327"/>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sz="2800">
                  <a:latin typeface="Trebuchet MS" pitchFamily="34" charset="0"/>
                </a:rPr>
                <a:t>Frame</a:t>
              </a:r>
            </a:p>
          </p:txBody>
        </p:sp>
        <p:sp>
          <p:nvSpPr>
            <p:cNvPr id="12" name="Text Box 28"/>
            <p:cNvSpPr txBox="1">
              <a:spLocks noChangeArrowheads="1"/>
            </p:cNvSpPr>
            <p:nvPr/>
          </p:nvSpPr>
          <p:spPr bwMode="auto">
            <a:xfrm>
              <a:off x="2736" y="3168"/>
              <a:ext cx="1200" cy="327"/>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sz="2800">
                  <a:latin typeface="Trebuchet MS" pitchFamily="34" charset="0"/>
                </a:rPr>
                <a:t>FileDialog</a:t>
              </a:r>
            </a:p>
          </p:txBody>
        </p:sp>
        <p:sp>
          <p:nvSpPr>
            <p:cNvPr id="13" name="Line 29"/>
            <p:cNvSpPr>
              <a:spLocks noChangeShapeType="1"/>
            </p:cNvSpPr>
            <p:nvPr/>
          </p:nvSpPr>
          <p:spPr bwMode="auto">
            <a:xfrm flipH="1">
              <a:off x="1440" y="1488"/>
              <a:ext cx="1104" cy="480"/>
            </a:xfrm>
            <a:prstGeom prst="line">
              <a:avLst/>
            </a:prstGeom>
            <a:noFill/>
            <a:ln w="28575">
              <a:solidFill>
                <a:schemeClr val="tx1"/>
              </a:solidFill>
              <a:round/>
              <a:headEnd type="none" w="sm" len="sm"/>
              <a:tailEnd type="none" w="sm" len="sm"/>
            </a:ln>
            <a:effectLst/>
          </p:spPr>
          <p:txBody>
            <a:bodyPr wrap="none" anchor="ctr"/>
            <a:lstStyle/>
            <a:p>
              <a:endParaRPr lang="en-US"/>
            </a:p>
          </p:txBody>
        </p:sp>
        <p:sp>
          <p:nvSpPr>
            <p:cNvPr id="14" name="Line 30"/>
            <p:cNvSpPr>
              <a:spLocks noChangeShapeType="1"/>
            </p:cNvSpPr>
            <p:nvPr/>
          </p:nvSpPr>
          <p:spPr bwMode="auto">
            <a:xfrm>
              <a:off x="2640" y="1488"/>
              <a:ext cx="0" cy="432"/>
            </a:xfrm>
            <a:prstGeom prst="line">
              <a:avLst/>
            </a:prstGeom>
            <a:noFill/>
            <a:ln w="28575">
              <a:solidFill>
                <a:schemeClr val="tx1"/>
              </a:solidFill>
              <a:round/>
              <a:headEnd type="none" w="sm" len="sm"/>
              <a:tailEnd type="none" w="sm" len="sm"/>
            </a:ln>
            <a:effectLst/>
          </p:spPr>
          <p:txBody>
            <a:bodyPr wrap="none" anchor="ctr"/>
            <a:lstStyle/>
            <a:p>
              <a:endParaRPr lang="en-US"/>
            </a:p>
          </p:txBody>
        </p:sp>
        <p:sp>
          <p:nvSpPr>
            <p:cNvPr id="15" name="Line 31"/>
            <p:cNvSpPr>
              <a:spLocks noChangeShapeType="1"/>
            </p:cNvSpPr>
            <p:nvPr/>
          </p:nvSpPr>
          <p:spPr bwMode="auto">
            <a:xfrm>
              <a:off x="2736" y="1488"/>
              <a:ext cx="1152" cy="480"/>
            </a:xfrm>
            <a:prstGeom prst="line">
              <a:avLst/>
            </a:prstGeom>
            <a:noFill/>
            <a:ln w="28575">
              <a:solidFill>
                <a:schemeClr val="tx1"/>
              </a:solidFill>
              <a:round/>
              <a:headEnd type="none" w="sm" len="sm"/>
              <a:tailEnd type="none" w="sm" len="sm"/>
            </a:ln>
            <a:effectLst/>
          </p:spPr>
          <p:txBody>
            <a:bodyPr wrap="none" anchor="ctr"/>
            <a:lstStyle/>
            <a:p>
              <a:endParaRPr lang="en-US"/>
            </a:p>
          </p:txBody>
        </p:sp>
        <p:sp>
          <p:nvSpPr>
            <p:cNvPr id="16" name="Line 32"/>
            <p:cNvSpPr>
              <a:spLocks noChangeShapeType="1"/>
            </p:cNvSpPr>
            <p:nvPr/>
          </p:nvSpPr>
          <p:spPr bwMode="auto">
            <a:xfrm flipH="1">
              <a:off x="3312" y="2256"/>
              <a:ext cx="528" cy="336"/>
            </a:xfrm>
            <a:prstGeom prst="line">
              <a:avLst/>
            </a:prstGeom>
            <a:noFill/>
            <a:ln w="28575">
              <a:solidFill>
                <a:schemeClr val="tx1"/>
              </a:solidFill>
              <a:round/>
              <a:headEnd type="none" w="sm" len="sm"/>
              <a:tailEnd type="none" w="sm" len="sm"/>
            </a:ln>
            <a:effectLst/>
          </p:spPr>
          <p:txBody>
            <a:bodyPr wrap="none" anchor="ctr"/>
            <a:lstStyle/>
            <a:p>
              <a:endParaRPr lang="en-US"/>
            </a:p>
          </p:txBody>
        </p:sp>
        <p:sp>
          <p:nvSpPr>
            <p:cNvPr id="17" name="Line 33"/>
            <p:cNvSpPr>
              <a:spLocks noChangeShapeType="1"/>
            </p:cNvSpPr>
            <p:nvPr/>
          </p:nvSpPr>
          <p:spPr bwMode="auto">
            <a:xfrm>
              <a:off x="3936" y="2256"/>
              <a:ext cx="432" cy="384"/>
            </a:xfrm>
            <a:prstGeom prst="line">
              <a:avLst/>
            </a:prstGeom>
            <a:noFill/>
            <a:ln w="28575">
              <a:solidFill>
                <a:schemeClr val="tx1"/>
              </a:solidFill>
              <a:round/>
              <a:headEnd type="none" w="sm" len="sm"/>
              <a:tailEnd type="none" w="sm" len="sm"/>
            </a:ln>
            <a:effectLst/>
          </p:spPr>
          <p:txBody>
            <a:bodyPr wrap="none" anchor="ctr"/>
            <a:lstStyle/>
            <a:p>
              <a:endParaRPr lang="en-US"/>
            </a:p>
          </p:txBody>
        </p:sp>
        <p:sp>
          <p:nvSpPr>
            <p:cNvPr id="18" name="Line 34"/>
            <p:cNvSpPr>
              <a:spLocks noChangeShapeType="1"/>
            </p:cNvSpPr>
            <p:nvPr/>
          </p:nvSpPr>
          <p:spPr bwMode="auto">
            <a:xfrm>
              <a:off x="3216" y="2928"/>
              <a:ext cx="0" cy="240"/>
            </a:xfrm>
            <a:prstGeom prst="line">
              <a:avLst/>
            </a:prstGeom>
            <a:noFill/>
            <a:ln w="28575">
              <a:solidFill>
                <a:schemeClr val="tx1"/>
              </a:solidFill>
              <a:round/>
              <a:headEnd type="none" w="sm" len="sm"/>
              <a:tailEnd type="none" w="sm" len="sm"/>
            </a:ln>
            <a:effectLst/>
          </p:spPr>
          <p:txBody>
            <a:bodyPr wrap="none" anchor="ctr"/>
            <a:lstStyle/>
            <a:p>
              <a:endParaRPr lang="en-US"/>
            </a:p>
          </p:txBody>
        </p:sp>
        <p:sp>
          <p:nvSpPr>
            <p:cNvPr id="19" name="Line 39"/>
            <p:cNvSpPr>
              <a:spLocks noChangeShapeType="1"/>
            </p:cNvSpPr>
            <p:nvPr/>
          </p:nvSpPr>
          <p:spPr bwMode="auto">
            <a:xfrm flipH="1" flipV="1">
              <a:off x="2400" y="1056"/>
              <a:ext cx="240" cy="192"/>
            </a:xfrm>
            <a:prstGeom prst="line">
              <a:avLst/>
            </a:prstGeom>
            <a:noFill/>
            <a:ln w="28575">
              <a:solidFill>
                <a:schemeClr val="tx1"/>
              </a:solidFill>
              <a:round/>
              <a:headEnd type="none" w="sm" len="sm"/>
              <a:tailEnd type="none" w="sm" len="sm"/>
            </a:ln>
            <a:effec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xmlns="" id="{9AC51A25-7EC3-40C5-8CDE-968CA850D03D}"/>
              </a:ext>
            </a:extLst>
          </p:cNvPr>
          <p:cNvSpPr>
            <a:spLocks noGrp="1" noChangeArrowheads="1"/>
          </p:cNvSpPr>
          <p:nvPr>
            <p:ph type="title"/>
          </p:nvPr>
        </p:nvSpPr>
        <p:spPr>
          <a:xfrm>
            <a:off x="337309" y="341190"/>
            <a:ext cx="8155287" cy="498598"/>
          </a:xfrm>
        </p:spPr>
        <p:txBody>
          <a:bodyPr/>
          <a:lstStyle/>
          <a:p>
            <a:r>
              <a:rPr lang="en-US" altLang="en-US" dirty="0"/>
              <a:t>Class Inheritance &amp; Specialization</a:t>
            </a:r>
          </a:p>
        </p:txBody>
      </p:sp>
      <p:sp>
        <p:nvSpPr>
          <p:cNvPr id="32" name="Text Box 7">
            <a:extLst>
              <a:ext uri="{FF2B5EF4-FFF2-40B4-BE49-F238E27FC236}">
                <a16:creationId xmlns:a16="http://schemas.microsoft.com/office/drawing/2014/main" xmlns="" id="{8358D3D0-64A9-4934-B433-81DB8D6B1827}"/>
              </a:ext>
            </a:extLst>
          </p:cNvPr>
          <p:cNvSpPr txBox="1">
            <a:spLocks noChangeArrowheads="1"/>
          </p:cNvSpPr>
          <p:nvPr/>
        </p:nvSpPr>
        <p:spPr bwMode="auto">
          <a:xfrm>
            <a:off x="5503690" y="990600"/>
            <a:ext cx="1808508"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000000"/>
                </a:solidFill>
                <a:effectLst/>
                <a:uLnTx/>
                <a:uFillTx/>
              </a:rPr>
              <a:t>Class: Furniture</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000000"/>
                </a:solidFill>
                <a:effectLst/>
                <a:uLnTx/>
                <a:uFillTx/>
              </a:rPr>
              <a:t>Attribute A1</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000000"/>
                </a:solidFill>
                <a:effectLst/>
                <a:uLnTx/>
                <a:uFillTx/>
              </a:rPr>
              <a:t>Method  A1</a:t>
            </a:r>
          </a:p>
        </p:txBody>
      </p:sp>
      <p:sp>
        <p:nvSpPr>
          <p:cNvPr id="33" name="Text Box 8">
            <a:extLst>
              <a:ext uri="{FF2B5EF4-FFF2-40B4-BE49-F238E27FC236}">
                <a16:creationId xmlns:a16="http://schemas.microsoft.com/office/drawing/2014/main" xmlns="" id="{163A165B-4D6F-4F73-A4FC-6D0D1AB606EF}"/>
              </a:ext>
            </a:extLst>
          </p:cNvPr>
          <p:cNvSpPr txBox="1">
            <a:spLocks noChangeArrowheads="1"/>
          </p:cNvSpPr>
          <p:nvPr/>
        </p:nvSpPr>
        <p:spPr bwMode="auto">
          <a:xfrm>
            <a:off x="5596737" y="2438400"/>
            <a:ext cx="1620828"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914400" fontAlgn="base">
              <a:spcBef>
                <a:spcPct val="0"/>
              </a:spcBef>
              <a:spcAft>
                <a:spcPct val="0"/>
              </a:spcAft>
            </a:pPr>
            <a:r>
              <a:rPr lang="en-US" altLang="en-US" sz="2000" dirty="0">
                <a:solidFill>
                  <a:srgbClr val="000000"/>
                </a:solidFill>
              </a:rPr>
              <a:t>Class: Chairs</a:t>
            </a:r>
          </a:p>
          <a:p>
            <a:pPr algn="ctr" defTabSz="914400" fontAlgn="base">
              <a:spcBef>
                <a:spcPct val="0"/>
              </a:spcBef>
              <a:spcAft>
                <a:spcPct val="0"/>
              </a:spcAft>
            </a:pPr>
            <a:r>
              <a:rPr lang="en-US" altLang="en-US" sz="2000" dirty="0">
                <a:solidFill>
                  <a:srgbClr val="000000"/>
                </a:solidFill>
              </a:rPr>
              <a:t>[Attribute A1]</a:t>
            </a:r>
          </a:p>
          <a:p>
            <a:pPr algn="ctr" defTabSz="914400" fontAlgn="base">
              <a:spcBef>
                <a:spcPct val="0"/>
              </a:spcBef>
              <a:spcAft>
                <a:spcPct val="0"/>
              </a:spcAft>
            </a:pPr>
            <a:r>
              <a:rPr lang="en-US" altLang="en-US" sz="2000" dirty="0">
                <a:solidFill>
                  <a:srgbClr val="000000"/>
                </a:solidFill>
              </a:rPr>
              <a:t>Attribute  B1</a:t>
            </a:r>
          </a:p>
          <a:p>
            <a:pPr algn="ctr" defTabSz="914400" fontAlgn="base">
              <a:spcBef>
                <a:spcPct val="0"/>
              </a:spcBef>
              <a:spcAft>
                <a:spcPct val="0"/>
              </a:spcAft>
            </a:pPr>
            <a:r>
              <a:rPr lang="en-US" altLang="en-US" sz="2000" dirty="0">
                <a:solidFill>
                  <a:srgbClr val="000000"/>
                </a:solidFill>
              </a:rPr>
              <a:t>[Method A1]</a:t>
            </a:r>
          </a:p>
          <a:p>
            <a:pPr algn="ctr" defTabSz="914400" fontAlgn="base">
              <a:spcBef>
                <a:spcPct val="0"/>
              </a:spcBef>
              <a:spcAft>
                <a:spcPct val="0"/>
              </a:spcAft>
            </a:pPr>
            <a:r>
              <a:rPr lang="en-US" altLang="en-US" sz="2000" dirty="0">
                <a:solidFill>
                  <a:srgbClr val="000000"/>
                </a:solidFill>
              </a:rPr>
              <a:t>Method B1</a:t>
            </a:r>
          </a:p>
        </p:txBody>
      </p:sp>
      <p:sp>
        <p:nvSpPr>
          <p:cNvPr id="34" name="Rectangle 10">
            <a:extLst>
              <a:ext uri="{FF2B5EF4-FFF2-40B4-BE49-F238E27FC236}">
                <a16:creationId xmlns:a16="http://schemas.microsoft.com/office/drawing/2014/main" xmlns="" id="{556F47BD-6C53-47E1-ADEF-EFFA68F7D7C1}"/>
              </a:ext>
            </a:extLst>
          </p:cNvPr>
          <p:cNvSpPr>
            <a:spLocks noChangeArrowheads="1"/>
          </p:cNvSpPr>
          <p:nvPr/>
        </p:nvSpPr>
        <p:spPr bwMode="auto">
          <a:xfrm>
            <a:off x="4525963" y="4419600"/>
            <a:ext cx="38100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endParaRPr>
          </a:p>
        </p:txBody>
      </p:sp>
      <p:sp>
        <p:nvSpPr>
          <p:cNvPr id="35" name="Rectangle 13">
            <a:extLst>
              <a:ext uri="{FF2B5EF4-FFF2-40B4-BE49-F238E27FC236}">
                <a16:creationId xmlns:a16="http://schemas.microsoft.com/office/drawing/2014/main" xmlns="" id="{88983F36-E5BA-4622-98D1-33F6FF31AB48}"/>
              </a:ext>
            </a:extLst>
          </p:cNvPr>
          <p:cNvSpPr>
            <a:spLocks noChangeArrowheads="1"/>
          </p:cNvSpPr>
          <p:nvPr/>
        </p:nvSpPr>
        <p:spPr bwMode="auto">
          <a:xfrm>
            <a:off x="4525963" y="5638800"/>
            <a:ext cx="3810000" cy="9906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endParaRPr>
          </a:p>
        </p:txBody>
      </p:sp>
      <p:grpSp>
        <p:nvGrpSpPr>
          <p:cNvPr id="36" name="Group 15">
            <a:extLst>
              <a:ext uri="{FF2B5EF4-FFF2-40B4-BE49-F238E27FC236}">
                <a16:creationId xmlns:a16="http://schemas.microsoft.com/office/drawing/2014/main" xmlns="" id="{5F409249-8AA5-4F04-98E3-E978771851D5}"/>
              </a:ext>
            </a:extLst>
          </p:cNvPr>
          <p:cNvGrpSpPr>
            <a:grpSpLocks/>
          </p:cNvGrpSpPr>
          <p:nvPr/>
        </p:nvGrpSpPr>
        <p:grpSpPr bwMode="auto">
          <a:xfrm>
            <a:off x="4525963" y="4419601"/>
            <a:ext cx="3810000" cy="2246313"/>
            <a:chOff x="1728" y="2784"/>
            <a:chExt cx="2400" cy="1415"/>
          </a:xfrm>
        </p:grpSpPr>
        <p:sp>
          <p:nvSpPr>
            <p:cNvPr id="37" name="Text Box 9">
              <a:extLst>
                <a:ext uri="{FF2B5EF4-FFF2-40B4-BE49-F238E27FC236}">
                  <a16:creationId xmlns:a16="http://schemas.microsoft.com/office/drawing/2014/main" xmlns="" id="{1919085B-C8AE-40CA-871F-72139FDD1705}"/>
                </a:ext>
              </a:extLst>
            </p:cNvPr>
            <p:cNvSpPr txBox="1">
              <a:spLocks noChangeArrowheads="1"/>
            </p:cNvSpPr>
            <p:nvPr/>
          </p:nvSpPr>
          <p:spPr bwMode="auto">
            <a:xfrm>
              <a:off x="1846" y="2784"/>
              <a:ext cx="2136" cy="1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rPr>
                <a:t>Class: Executive Chairs</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rPr>
                <a:t>[Attribute A1]</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rPr>
                <a:t>[Attribute  B1]</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rPr>
                <a:t>Attribute C1</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rPr>
                <a:t>[Method A1]</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rPr>
                <a:t>Method B1 (B1 code modified)</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rPr>
                <a:t>Method C1</a:t>
              </a:r>
            </a:p>
          </p:txBody>
        </p:sp>
        <p:sp>
          <p:nvSpPr>
            <p:cNvPr id="38" name="Rectangle 11">
              <a:extLst>
                <a:ext uri="{FF2B5EF4-FFF2-40B4-BE49-F238E27FC236}">
                  <a16:creationId xmlns:a16="http://schemas.microsoft.com/office/drawing/2014/main" xmlns="" id="{85A0FB7B-59C5-43B2-9AEF-0AF5A162BCF6}"/>
                </a:ext>
              </a:extLst>
            </p:cNvPr>
            <p:cNvSpPr>
              <a:spLocks noChangeArrowheads="1"/>
            </p:cNvSpPr>
            <p:nvPr/>
          </p:nvSpPr>
          <p:spPr bwMode="auto">
            <a:xfrm>
              <a:off x="1728" y="3024"/>
              <a:ext cx="2400" cy="52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endParaRPr>
            </a:p>
          </p:txBody>
        </p:sp>
        <p:sp>
          <p:nvSpPr>
            <p:cNvPr id="39" name="Rectangle 14">
              <a:extLst>
                <a:ext uri="{FF2B5EF4-FFF2-40B4-BE49-F238E27FC236}">
                  <a16:creationId xmlns:a16="http://schemas.microsoft.com/office/drawing/2014/main" xmlns="" id="{09FCEAB9-7863-4380-B025-7362F3260FE2}"/>
                </a:ext>
              </a:extLst>
            </p:cNvPr>
            <p:cNvSpPr>
              <a:spLocks noChangeArrowheads="1"/>
            </p:cNvSpPr>
            <p:nvPr/>
          </p:nvSpPr>
          <p:spPr bwMode="auto">
            <a:xfrm>
              <a:off x="1728" y="2784"/>
              <a:ext cx="2400" cy="1392"/>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endParaRPr>
            </a:p>
          </p:txBody>
        </p:sp>
      </p:grpSp>
      <p:sp>
        <p:nvSpPr>
          <p:cNvPr id="40" name="Rectangle 18">
            <a:extLst>
              <a:ext uri="{FF2B5EF4-FFF2-40B4-BE49-F238E27FC236}">
                <a16:creationId xmlns:a16="http://schemas.microsoft.com/office/drawing/2014/main" xmlns="" id="{DDEDAEF1-5CE5-4005-8933-C280928E23DE}"/>
              </a:ext>
            </a:extLst>
          </p:cNvPr>
          <p:cNvSpPr>
            <a:spLocks noChangeArrowheads="1"/>
          </p:cNvSpPr>
          <p:nvPr/>
        </p:nvSpPr>
        <p:spPr bwMode="auto">
          <a:xfrm>
            <a:off x="5135563" y="2819400"/>
            <a:ext cx="2590800" cy="6096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endParaRPr>
          </a:p>
        </p:txBody>
      </p:sp>
      <p:sp>
        <p:nvSpPr>
          <p:cNvPr id="41" name="Rectangle 19">
            <a:extLst>
              <a:ext uri="{FF2B5EF4-FFF2-40B4-BE49-F238E27FC236}">
                <a16:creationId xmlns:a16="http://schemas.microsoft.com/office/drawing/2014/main" xmlns="" id="{89F0376A-B370-4E18-BB97-C5D52AD9019F}"/>
              </a:ext>
            </a:extLst>
          </p:cNvPr>
          <p:cNvSpPr>
            <a:spLocks noChangeArrowheads="1"/>
          </p:cNvSpPr>
          <p:nvPr/>
        </p:nvSpPr>
        <p:spPr bwMode="auto">
          <a:xfrm>
            <a:off x="5135563" y="2438400"/>
            <a:ext cx="2590800" cy="1524000"/>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endParaRPr>
          </a:p>
        </p:txBody>
      </p:sp>
      <p:sp>
        <p:nvSpPr>
          <p:cNvPr id="42" name="Rectangle 20">
            <a:extLst>
              <a:ext uri="{FF2B5EF4-FFF2-40B4-BE49-F238E27FC236}">
                <a16:creationId xmlns:a16="http://schemas.microsoft.com/office/drawing/2014/main" xmlns="" id="{35E62CF8-46F1-461F-B92A-4943686E2012}"/>
              </a:ext>
            </a:extLst>
          </p:cNvPr>
          <p:cNvSpPr>
            <a:spLocks noChangeArrowheads="1"/>
          </p:cNvSpPr>
          <p:nvPr/>
        </p:nvSpPr>
        <p:spPr bwMode="auto">
          <a:xfrm>
            <a:off x="5135563" y="3429000"/>
            <a:ext cx="2590800" cy="5334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endParaRPr>
          </a:p>
        </p:txBody>
      </p:sp>
      <p:sp>
        <p:nvSpPr>
          <p:cNvPr id="43" name="Rectangle 21">
            <a:extLst>
              <a:ext uri="{FF2B5EF4-FFF2-40B4-BE49-F238E27FC236}">
                <a16:creationId xmlns:a16="http://schemas.microsoft.com/office/drawing/2014/main" xmlns="" id="{D9D9B1B2-D222-4368-9ED0-5630F8848F37}"/>
              </a:ext>
            </a:extLst>
          </p:cNvPr>
          <p:cNvSpPr>
            <a:spLocks noChangeArrowheads="1"/>
          </p:cNvSpPr>
          <p:nvPr/>
        </p:nvSpPr>
        <p:spPr bwMode="auto">
          <a:xfrm>
            <a:off x="5135563" y="2438400"/>
            <a:ext cx="2590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endParaRPr>
          </a:p>
        </p:txBody>
      </p:sp>
      <p:sp>
        <p:nvSpPr>
          <p:cNvPr id="44" name="Rectangle 22">
            <a:extLst>
              <a:ext uri="{FF2B5EF4-FFF2-40B4-BE49-F238E27FC236}">
                <a16:creationId xmlns:a16="http://schemas.microsoft.com/office/drawing/2014/main" xmlns="" id="{9AD30E6A-0211-4B95-9DB2-16C8067E316D}"/>
              </a:ext>
            </a:extLst>
          </p:cNvPr>
          <p:cNvSpPr>
            <a:spLocks noChangeArrowheads="1"/>
          </p:cNvSpPr>
          <p:nvPr/>
        </p:nvSpPr>
        <p:spPr bwMode="auto">
          <a:xfrm>
            <a:off x="5440363" y="990600"/>
            <a:ext cx="19812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endParaRPr>
          </a:p>
        </p:txBody>
      </p:sp>
      <p:sp>
        <p:nvSpPr>
          <p:cNvPr id="45" name="Rectangle 23">
            <a:extLst>
              <a:ext uri="{FF2B5EF4-FFF2-40B4-BE49-F238E27FC236}">
                <a16:creationId xmlns:a16="http://schemas.microsoft.com/office/drawing/2014/main" xmlns="" id="{6853763F-C0A7-4C7B-A67E-00986E60BEF6}"/>
              </a:ext>
            </a:extLst>
          </p:cNvPr>
          <p:cNvSpPr>
            <a:spLocks noChangeArrowheads="1"/>
          </p:cNvSpPr>
          <p:nvPr/>
        </p:nvSpPr>
        <p:spPr bwMode="auto">
          <a:xfrm>
            <a:off x="5440363" y="1371600"/>
            <a:ext cx="1981200" cy="3048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endParaRPr>
          </a:p>
        </p:txBody>
      </p:sp>
      <p:sp>
        <p:nvSpPr>
          <p:cNvPr id="46" name="Rectangle 24">
            <a:extLst>
              <a:ext uri="{FF2B5EF4-FFF2-40B4-BE49-F238E27FC236}">
                <a16:creationId xmlns:a16="http://schemas.microsoft.com/office/drawing/2014/main" xmlns="" id="{B96AAAF8-20ED-4543-8835-86F9FCCC25B0}"/>
              </a:ext>
            </a:extLst>
          </p:cNvPr>
          <p:cNvSpPr>
            <a:spLocks noChangeArrowheads="1"/>
          </p:cNvSpPr>
          <p:nvPr/>
        </p:nvSpPr>
        <p:spPr bwMode="auto">
          <a:xfrm>
            <a:off x="5440363" y="1676400"/>
            <a:ext cx="1981200" cy="3048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endParaRPr>
          </a:p>
        </p:txBody>
      </p:sp>
      <p:sp>
        <p:nvSpPr>
          <p:cNvPr id="47" name="Rectangle 25">
            <a:extLst>
              <a:ext uri="{FF2B5EF4-FFF2-40B4-BE49-F238E27FC236}">
                <a16:creationId xmlns:a16="http://schemas.microsoft.com/office/drawing/2014/main" xmlns="" id="{0AF1DDC4-1E07-4CA1-B379-70E6BCFDE38D}"/>
              </a:ext>
            </a:extLst>
          </p:cNvPr>
          <p:cNvSpPr>
            <a:spLocks noChangeArrowheads="1"/>
          </p:cNvSpPr>
          <p:nvPr/>
        </p:nvSpPr>
        <p:spPr bwMode="auto">
          <a:xfrm>
            <a:off x="5440363" y="990600"/>
            <a:ext cx="1981200" cy="990600"/>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endParaRPr>
          </a:p>
        </p:txBody>
      </p:sp>
      <p:sp>
        <p:nvSpPr>
          <p:cNvPr id="48" name="AutoShape 26">
            <a:extLst>
              <a:ext uri="{FF2B5EF4-FFF2-40B4-BE49-F238E27FC236}">
                <a16:creationId xmlns:a16="http://schemas.microsoft.com/office/drawing/2014/main" xmlns="" id="{86637004-9864-40C5-9DEC-8150978CE4ED}"/>
              </a:ext>
            </a:extLst>
          </p:cNvPr>
          <p:cNvSpPr>
            <a:spLocks noChangeArrowheads="1"/>
          </p:cNvSpPr>
          <p:nvPr/>
        </p:nvSpPr>
        <p:spPr bwMode="auto">
          <a:xfrm>
            <a:off x="6278563" y="1981200"/>
            <a:ext cx="304800" cy="304800"/>
          </a:xfrm>
          <a:prstGeom prst="flowChartExtra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endParaRPr>
          </a:p>
        </p:txBody>
      </p:sp>
      <p:sp>
        <p:nvSpPr>
          <p:cNvPr id="49" name="AutoShape 27">
            <a:extLst>
              <a:ext uri="{FF2B5EF4-FFF2-40B4-BE49-F238E27FC236}">
                <a16:creationId xmlns:a16="http://schemas.microsoft.com/office/drawing/2014/main" xmlns="" id="{E9F8520D-6768-4AE4-82C9-97FE379B1A35}"/>
              </a:ext>
            </a:extLst>
          </p:cNvPr>
          <p:cNvSpPr>
            <a:spLocks noChangeArrowheads="1"/>
          </p:cNvSpPr>
          <p:nvPr/>
        </p:nvSpPr>
        <p:spPr bwMode="auto">
          <a:xfrm>
            <a:off x="6278563" y="3962400"/>
            <a:ext cx="304800" cy="304800"/>
          </a:xfrm>
          <a:prstGeom prst="flowChartExtra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endParaRPr>
          </a:p>
        </p:txBody>
      </p:sp>
      <p:sp>
        <p:nvSpPr>
          <p:cNvPr id="50" name="Line 28">
            <a:extLst>
              <a:ext uri="{FF2B5EF4-FFF2-40B4-BE49-F238E27FC236}">
                <a16:creationId xmlns:a16="http://schemas.microsoft.com/office/drawing/2014/main" xmlns="" id="{A61A4E26-4E10-4A73-AFD9-BD43C46273A1}"/>
              </a:ext>
            </a:extLst>
          </p:cNvPr>
          <p:cNvSpPr>
            <a:spLocks noChangeShapeType="1"/>
          </p:cNvSpPr>
          <p:nvPr/>
        </p:nvSpPr>
        <p:spPr bwMode="auto">
          <a:xfrm>
            <a:off x="6430963" y="2286000"/>
            <a:ext cx="0" cy="15240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endParaRPr>
          </a:p>
        </p:txBody>
      </p:sp>
      <p:sp>
        <p:nvSpPr>
          <p:cNvPr id="51" name="Line 29">
            <a:extLst>
              <a:ext uri="{FF2B5EF4-FFF2-40B4-BE49-F238E27FC236}">
                <a16:creationId xmlns:a16="http://schemas.microsoft.com/office/drawing/2014/main" xmlns="" id="{5B5580F1-D985-4423-AAE1-1651AF9BACD9}"/>
              </a:ext>
            </a:extLst>
          </p:cNvPr>
          <p:cNvSpPr>
            <a:spLocks noChangeShapeType="1"/>
          </p:cNvSpPr>
          <p:nvPr/>
        </p:nvSpPr>
        <p:spPr bwMode="auto">
          <a:xfrm>
            <a:off x="6430963" y="4267200"/>
            <a:ext cx="0" cy="15240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endParaRPr>
          </a:p>
        </p:txBody>
      </p:sp>
      <p:sp>
        <p:nvSpPr>
          <p:cNvPr id="52" name="Line 30">
            <a:extLst>
              <a:ext uri="{FF2B5EF4-FFF2-40B4-BE49-F238E27FC236}">
                <a16:creationId xmlns:a16="http://schemas.microsoft.com/office/drawing/2014/main" xmlns="" id="{BFB2728C-0F69-431B-9CE0-75CFCE073945}"/>
              </a:ext>
            </a:extLst>
          </p:cNvPr>
          <p:cNvSpPr>
            <a:spLocks noChangeShapeType="1"/>
          </p:cNvSpPr>
          <p:nvPr/>
        </p:nvSpPr>
        <p:spPr bwMode="auto">
          <a:xfrm flipV="1">
            <a:off x="4221163" y="1143000"/>
            <a:ext cx="1143000" cy="1524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endParaRPr>
          </a:p>
        </p:txBody>
      </p:sp>
      <p:sp>
        <p:nvSpPr>
          <p:cNvPr id="53" name="Text Box 31">
            <a:extLst>
              <a:ext uri="{FF2B5EF4-FFF2-40B4-BE49-F238E27FC236}">
                <a16:creationId xmlns:a16="http://schemas.microsoft.com/office/drawing/2014/main" xmlns="" id="{FAABE32E-48D0-47E2-94D2-7E90B7309294}"/>
              </a:ext>
            </a:extLst>
          </p:cNvPr>
          <p:cNvSpPr txBox="1">
            <a:spLocks noChangeArrowheads="1"/>
          </p:cNvSpPr>
          <p:nvPr/>
        </p:nvSpPr>
        <p:spPr bwMode="auto">
          <a:xfrm>
            <a:off x="2528888" y="1184275"/>
            <a:ext cx="1655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fontAlgn="base">
              <a:spcBef>
                <a:spcPct val="0"/>
              </a:spcBef>
              <a:spcAft>
                <a:spcPct val="0"/>
              </a:spcAft>
            </a:pPr>
            <a:r>
              <a:rPr lang="es-ES_tradnl" altLang="en-US" sz="2400">
                <a:solidFill>
                  <a:srgbClr val="000000"/>
                </a:solidFill>
              </a:rPr>
              <a:t>Class  name</a:t>
            </a:r>
            <a:endParaRPr lang="es-ES" altLang="en-US" sz="2400">
              <a:solidFill>
                <a:srgbClr val="000000"/>
              </a:solidFill>
            </a:endParaRPr>
          </a:p>
        </p:txBody>
      </p:sp>
      <p:sp>
        <p:nvSpPr>
          <p:cNvPr id="54" name="Line 32">
            <a:extLst>
              <a:ext uri="{FF2B5EF4-FFF2-40B4-BE49-F238E27FC236}">
                <a16:creationId xmlns:a16="http://schemas.microsoft.com/office/drawing/2014/main" xmlns="" id="{3704F70A-E6E4-4A8B-8313-74B36B5597D2}"/>
              </a:ext>
            </a:extLst>
          </p:cNvPr>
          <p:cNvSpPr>
            <a:spLocks noChangeShapeType="1"/>
          </p:cNvSpPr>
          <p:nvPr/>
        </p:nvSpPr>
        <p:spPr bwMode="auto">
          <a:xfrm flipH="1">
            <a:off x="7573963" y="1524000"/>
            <a:ext cx="12954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endParaRPr>
          </a:p>
        </p:txBody>
      </p:sp>
      <p:sp>
        <p:nvSpPr>
          <p:cNvPr id="55" name="Text Box 33">
            <a:extLst>
              <a:ext uri="{FF2B5EF4-FFF2-40B4-BE49-F238E27FC236}">
                <a16:creationId xmlns:a16="http://schemas.microsoft.com/office/drawing/2014/main" xmlns="" id="{F90DE2B7-6587-4A9E-BF8C-0109B65292A8}"/>
              </a:ext>
            </a:extLst>
          </p:cNvPr>
          <p:cNvSpPr txBox="1">
            <a:spLocks noChangeArrowheads="1"/>
          </p:cNvSpPr>
          <p:nvPr/>
        </p:nvSpPr>
        <p:spPr bwMode="auto">
          <a:xfrm>
            <a:off x="9158288" y="1184275"/>
            <a:ext cx="14307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fontAlgn="base">
              <a:spcBef>
                <a:spcPct val="0"/>
              </a:spcBef>
              <a:spcAft>
                <a:spcPct val="0"/>
              </a:spcAft>
            </a:pPr>
            <a:r>
              <a:rPr lang="es-ES_tradnl" altLang="en-US" sz="2400">
                <a:solidFill>
                  <a:srgbClr val="000000"/>
                </a:solidFill>
              </a:rPr>
              <a:t>Attributes</a:t>
            </a:r>
            <a:endParaRPr lang="es-ES" altLang="en-US" sz="2400">
              <a:solidFill>
                <a:srgbClr val="000000"/>
              </a:solidFill>
            </a:endParaRPr>
          </a:p>
        </p:txBody>
      </p:sp>
      <p:sp>
        <p:nvSpPr>
          <p:cNvPr id="56" name="Text Box 34">
            <a:extLst>
              <a:ext uri="{FF2B5EF4-FFF2-40B4-BE49-F238E27FC236}">
                <a16:creationId xmlns:a16="http://schemas.microsoft.com/office/drawing/2014/main" xmlns="" id="{0F8A019B-C28D-4529-9FE0-AE5334B70BCD}"/>
              </a:ext>
            </a:extLst>
          </p:cNvPr>
          <p:cNvSpPr txBox="1">
            <a:spLocks noChangeArrowheads="1"/>
          </p:cNvSpPr>
          <p:nvPr/>
        </p:nvSpPr>
        <p:spPr bwMode="auto">
          <a:xfrm>
            <a:off x="2452688" y="1870075"/>
            <a:ext cx="13083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fontAlgn="base">
              <a:spcBef>
                <a:spcPct val="0"/>
              </a:spcBef>
              <a:spcAft>
                <a:spcPct val="0"/>
              </a:spcAft>
            </a:pPr>
            <a:r>
              <a:rPr lang="es-ES_tradnl" altLang="en-US" sz="2400">
                <a:solidFill>
                  <a:srgbClr val="000000"/>
                </a:solidFill>
              </a:rPr>
              <a:t>Methods</a:t>
            </a:r>
            <a:endParaRPr lang="es-ES" altLang="en-US" sz="2400">
              <a:solidFill>
                <a:srgbClr val="000000"/>
              </a:solidFill>
            </a:endParaRPr>
          </a:p>
        </p:txBody>
      </p:sp>
      <p:sp>
        <p:nvSpPr>
          <p:cNvPr id="57" name="Line 35">
            <a:extLst>
              <a:ext uri="{FF2B5EF4-FFF2-40B4-BE49-F238E27FC236}">
                <a16:creationId xmlns:a16="http://schemas.microsoft.com/office/drawing/2014/main" xmlns="" id="{FE16ED08-ADA7-44EA-93B5-89AD470310A2}"/>
              </a:ext>
            </a:extLst>
          </p:cNvPr>
          <p:cNvSpPr>
            <a:spLocks noChangeShapeType="1"/>
          </p:cNvSpPr>
          <p:nvPr/>
        </p:nvSpPr>
        <p:spPr bwMode="auto">
          <a:xfrm flipV="1">
            <a:off x="3840163" y="1828800"/>
            <a:ext cx="1524000" cy="3048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endParaRPr>
          </a:p>
        </p:txBody>
      </p:sp>
      <p:sp>
        <p:nvSpPr>
          <p:cNvPr id="58" name="Text Box 36">
            <a:extLst>
              <a:ext uri="{FF2B5EF4-FFF2-40B4-BE49-F238E27FC236}">
                <a16:creationId xmlns:a16="http://schemas.microsoft.com/office/drawing/2014/main" xmlns="" id="{1D268CD0-A94E-4EB5-BCFF-74735246FDC2}"/>
              </a:ext>
            </a:extLst>
          </p:cNvPr>
          <p:cNvSpPr txBox="1">
            <a:spLocks noChangeArrowheads="1"/>
          </p:cNvSpPr>
          <p:nvPr/>
        </p:nvSpPr>
        <p:spPr bwMode="auto">
          <a:xfrm>
            <a:off x="1782763" y="3124200"/>
            <a:ext cx="267573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fontAlgn="base">
              <a:spcBef>
                <a:spcPct val="0"/>
              </a:spcBef>
              <a:spcAft>
                <a:spcPct val="0"/>
              </a:spcAft>
            </a:pPr>
            <a:r>
              <a:rPr lang="es-ES_tradnl" altLang="en-US" sz="2400">
                <a:solidFill>
                  <a:srgbClr val="000000"/>
                </a:solidFill>
              </a:rPr>
              <a:t>Is a specialization of</a:t>
            </a:r>
          </a:p>
          <a:p>
            <a:pPr defTabSz="914400" fontAlgn="base">
              <a:spcBef>
                <a:spcPct val="0"/>
              </a:spcBef>
              <a:spcAft>
                <a:spcPct val="0"/>
              </a:spcAft>
            </a:pPr>
            <a:r>
              <a:rPr lang="es-ES_tradnl" altLang="en-US" sz="2400">
                <a:solidFill>
                  <a:srgbClr val="000000"/>
                </a:solidFill>
              </a:rPr>
              <a:t>Or</a:t>
            </a:r>
          </a:p>
          <a:p>
            <a:pPr defTabSz="914400" fontAlgn="base">
              <a:spcBef>
                <a:spcPct val="0"/>
              </a:spcBef>
              <a:spcAft>
                <a:spcPct val="0"/>
              </a:spcAft>
            </a:pPr>
            <a:r>
              <a:rPr lang="es-ES_tradnl" altLang="en-US" sz="2400">
                <a:solidFill>
                  <a:srgbClr val="000000"/>
                </a:solidFill>
              </a:rPr>
              <a:t>Inherits from</a:t>
            </a:r>
            <a:endParaRPr lang="es-ES" altLang="en-US" sz="2400">
              <a:solidFill>
                <a:srgbClr val="000000"/>
              </a:solidFill>
            </a:endParaRPr>
          </a:p>
        </p:txBody>
      </p:sp>
      <p:sp>
        <p:nvSpPr>
          <p:cNvPr id="59" name="Line 37">
            <a:extLst>
              <a:ext uri="{FF2B5EF4-FFF2-40B4-BE49-F238E27FC236}">
                <a16:creationId xmlns:a16="http://schemas.microsoft.com/office/drawing/2014/main" xmlns="" id="{863D644A-A10F-4FC4-BBC2-6CF74B084786}"/>
              </a:ext>
            </a:extLst>
          </p:cNvPr>
          <p:cNvSpPr>
            <a:spLocks noChangeShapeType="1"/>
          </p:cNvSpPr>
          <p:nvPr/>
        </p:nvSpPr>
        <p:spPr bwMode="auto">
          <a:xfrm flipV="1">
            <a:off x="3611563" y="2209800"/>
            <a:ext cx="2514600" cy="7620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endParaRPr>
          </a:p>
        </p:txBody>
      </p:sp>
      <p:sp>
        <p:nvSpPr>
          <p:cNvPr id="60" name="Line 38">
            <a:extLst>
              <a:ext uri="{FF2B5EF4-FFF2-40B4-BE49-F238E27FC236}">
                <a16:creationId xmlns:a16="http://schemas.microsoft.com/office/drawing/2014/main" xmlns="" id="{74300090-EC4B-47B7-8232-B12ED140BAD2}"/>
              </a:ext>
            </a:extLst>
          </p:cNvPr>
          <p:cNvSpPr>
            <a:spLocks noChangeShapeType="1"/>
          </p:cNvSpPr>
          <p:nvPr/>
        </p:nvSpPr>
        <p:spPr bwMode="auto">
          <a:xfrm>
            <a:off x="3763963" y="3810000"/>
            <a:ext cx="2362200" cy="3048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xmlns="" id="{A57EC0DE-D248-4035-BE4D-95A49310D6F3}"/>
              </a:ext>
            </a:extLst>
          </p:cNvPr>
          <p:cNvSpPr>
            <a:spLocks noGrp="1" noChangeArrowheads="1"/>
          </p:cNvSpPr>
          <p:nvPr>
            <p:ph type="title"/>
          </p:nvPr>
        </p:nvSpPr>
        <p:spPr>
          <a:xfrm>
            <a:off x="321249" y="406613"/>
            <a:ext cx="7774199" cy="498598"/>
          </a:xfrm>
        </p:spPr>
        <p:txBody>
          <a:bodyPr/>
          <a:lstStyle/>
          <a:p>
            <a:r>
              <a:rPr lang="en-US" altLang="en-US" dirty="0"/>
              <a:t>Public, Private &amp; Protected</a:t>
            </a:r>
          </a:p>
        </p:txBody>
      </p:sp>
      <p:sp>
        <p:nvSpPr>
          <p:cNvPr id="8195" name="Rectangle 3">
            <a:extLst>
              <a:ext uri="{FF2B5EF4-FFF2-40B4-BE49-F238E27FC236}">
                <a16:creationId xmlns:a16="http://schemas.microsoft.com/office/drawing/2014/main" xmlns="" id="{49E39793-4319-4699-A06B-5FCA0180D903}"/>
              </a:ext>
            </a:extLst>
          </p:cNvPr>
          <p:cNvSpPr>
            <a:spLocks noGrp="1" noChangeArrowheads="1"/>
          </p:cNvSpPr>
          <p:nvPr>
            <p:ph type="body" idx="1"/>
          </p:nvPr>
        </p:nvSpPr>
        <p:spPr>
          <a:xfrm>
            <a:off x="321249" y="941815"/>
            <a:ext cx="11493380" cy="5259017"/>
          </a:xfrm>
        </p:spPr>
        <p:txBody>
          <a:bodyPr>
            <a:normAutofit/>
          </a:bodyPr>
          <a:lstStyle/>
          <a:p>
            <a:pPr>
              <a:lnSpc>
                <a:spcPct val="130000"/>
              </a:lnSpc>
              <a:buFont typeface="Wingdings" panose="05000000000000000000" pitchFamily="2" charset="2"/>
              <a:buChar char="ü"/>
            </a:pPr>
            <a:r>
              <a:rPr lang="es-ES_tradnl" altLang="en-US" sz="2600" dirty="0" err="1"/>
              <a:t>Attributes</a:t>
            </a:r>
            <a:r>
              <a:rPr lang="es-ES_tradnl" altLang="en-US" sz="2600" dirty="0"/>
              <a:t> can be </a:t>
            </a:r>
            <a:r>
              <a:rPr lang="es-ES_tradnl" altLang="en-US" sz="2600" dirty="0" err="1"/>
              <a:t>public</a:t>
            </a:r>
            <a:r>
              <a:rPr lang="es-ES_tradnl" altLang="en-US" sz="2600" dirty="0"/>
              <a:t> </a:t>
            </a:r>
            <a:r>
              <a:rPr lang="es-ES_tradnl" altLang="en-US" sz="2600" dirty="0" err="1"/>
              <a:t>or</a:t>
            </a:r>
            <a:r>
              <a:rPr lang="es-ES_tradnl" altLang="en-US" sz="2600" dirty="0"/>
              <a:t> </a:t>
            </a:r>
            <a:r>
              <a:rPr lang="es-ES_tradnl" altLang="en-US" sz="2600" dirty="0" err="1"/>
              <a:t>private</a:t>
            </a:r>
            <a:r>
              <a:rPr lang="es-ES_tradnl" altLang="en-US" sz="2600" dirty="0"/>
              <a:t>:</a:t>
            </a:r>
          </a:p>
          <a:p>
            <a:pPr marL="914355" lvl="2" indent="-457200">
              <a:lnSpc>
                <a:spcPct val="130000"/>
              </a:lnSpc>
              <a:spcBef>
                <a:spcPts val="1000"/>
              </a:spcBef>
              <a:buFont typeface="Wingdings" panose="05000000000000000000" pitchFamily="2" charset="2"/>
              <a:buChar char="Ø"/>
            </a:pPr>
            <a:r>
              <a:rPr lang="es-ES_tradnl" altLang="en-US" sz="2600" dirty="0" err="1"/>
              <a:t>Private</a:t>
            </a:r>
            <a:r>
              <a:rPr lang="es-ES_tradnl" altLang="en-US" sz="2600" dirty="0"/>
              <a:t>: </a:t>
            </a:r>
            <a:r>
              <a:rPr lang="es-ES_tradnl" altLang="en-US" sz="2600" dirty="0" err="1"/>
              <a:t>it</a:t>
            </a:r>
            <a:r>
              <a:rPr lang="es-ES_tradnl" altLang="en-US" sz="2600" dirty="0"/>
              <a:t> can </a:t>
            </a:r>
            <a:r>
              <a:rPr lang="es-ES_tradnl" altLang="en-US" sz="2600" dirty="0" err="1"/>
              <a:t>only</a:t>
            </a:r>
            <a:r>
              <a:rPr lang="es-ES_tradnl" altLang="en-US" sz="2600" dirty="0"/>
              <a:t> be </a:t>
            </a:r>
            <a:r>
              <a:rPr lang="es-ES_tradnl" altLang="en-US" sz="2600" dirty="0" err="1"/>
              <a:t>accessed</a:t>
            </a:r>
            <a:r>
              <a:rPr lang="es-ES_tradnl" altLang="en-US" sz="2600" dirty="0"/>
              <a:t> </a:t>
            </a:r>
            <a:r>
              <a:rPr lang="es-ES_tradnl" altLang="en-US" sz="2600" dirty="0" err="1"/>
              <a:t>by</a:t>
            </a:r>
            <a:r>
              <a:rPr lang="es-ES_tradnl" altLang="en-US" sz="2600" dirty="0"/>
              <a:t> </a:t>
            </a:r>
            <a:r>
              <a:rPr lang="es-ES_tradnl" altLang="en-US" sz="2600" dirty="0" err="1"/>
              <a:t>its</a:t>
            </a:r>
            <a:r>
              <a:rPr lang="es-ES_tradnl" altLang="en-US" sz="2600" dirty="0"/>
              <a:t> </a:t>
            </a:r>
            <a:r>
              <a:rPr lang="es-ES_tradnl" altLang="en-US" sz="2600" dirty="0" err="1"/>
              <a:t>own</a:t>
            </a:r>
            <a:r>
              <a:rPr lang="es-ES_tradnl" altLang="en-US" sz="2600" dirty="0"/>
              <a:t> </a:t>
            </a:r>
            <a:r>
              <a:rPr lang="es-ES_tradnl" altLang="en-US" sz="2600" dirty="0" err="1"/>
              <a:t>methods</a:t>
            </a:r>
            <a:endParaRPr lang="es-ES_tradnl" altLang="en-US" sz="2600" dirty="0"/>
          </a:p>
          <a:p>
            <a:pPr marL="914355" lvl="2" indent="-457200">
              <a:lnSpc>
                <a:spcPct val="130000"/>
              </a:lnSpc>
              <a:spcBef>
                <a:spcPts val="1000"/>
              </a:spcBef>
              <a:buFont typeface="Wingdings" panose="05000000000000000000" pitchFamily="2" charset="2"/>
              <a:buChar char="Ø"/>
            </a:pPr>
            <a:r>
              <a:rPr lang="es-ES_tradnl" altLang="en-US" sz="2600" dirty="0" err="1"/>
              <a:t>Public</a:t>
            </a:r>
            <a:r>
              <a:rPr lang="es-ES_tradnl" altLang="en-US" sz="2600" dirty="0"/>
              <a:t>: </a:t>
            </a:r>
            <a:r>
              <a:rPr lang="es-ES_tradnl" altLang="en-US" sz="2600" dirty="0" err="1"/>
              <a:t>it</a:t>
            </a:r>
            <a:r>
              <a:rPr lang="es-ES_tradnl" altLang="en-US" sz="2600" dirty="0"/>
              <a:t> can be </a:t>
            </a:r>
            <a:r>
              <a:rPr lang="es-ES_tradnl" altLang="en-US" sz="2600" dirty="0" err="1"/>
              <a:t>modified</a:t>
            </a:r>
            <a:r>
              <a:rPr lang="es-ES_tradnl" altLang="en-US" sz="2600" dirty="0"/>
              <a:t> </a:t>
            </a:r>
            <a:r>
              <a:rPr lang="es-ES_tradnl" altLang="en-US" sz="2600" dirty="0" err="1"/>
              <a:t>by</a:t>
            </a:r>
            <a:r>
              <a:rPr lang="es-ES_tradnl" altLang="en-US" sz="2600" dirty="0"/>
              <a:t> </a:t>
            </a:r>
            <a:r>
              <a:rPr lang="es-ES_tradnl" altLang="en-US" sz="2600" dirty="0" err="1"/>
              <a:t>methods</a:t>
            </a:r>
            <a:r>
              <a:rPr lang="es-ES_tradnl" altLang="en-US" sz="2600" dirty="0"/>
              <a:t> </a:t>
            </a:r>
            <a:r>
              <a:rPr lang="es-ES_tradnl" altLang="en-US" sz="2600" dirty="0" err="1"/>
              <a:t>associated</a:t>
            </a:r>
            <a:r>
              <a:rPr lang="es-ES_tradnl" altLang="en-US" sz="2600" dirty="0"/>
              <a:t> </a:t>
            </a:r>
            <a:r>
              <a:rPr lang="es-ES_tradnl" altLang="en-US" sz="2600" dirty="0" err="1"/>
              <a:t>with</a:t>
            </a:r>
            <a:r>
              <a:rPr lang="es-ES_tradnl" altLang="en-US" sz="2600" dirty="0"/>
              <a:t> </a:t>
            </a:r>
            <a:r>
              <a:rPr lang="es-ES_tradnl" altLang="en-US" sz="2600" dirty="0" err="1"/>
              <a:t>any</a:t>
            </a:r>
            <a:r>
              <a:rPr lang="es-ES_tradnl" altLang="en-US" sz="2600" dirty="0"/>
              <a:t> </a:t>
            </a:r>
            <a:r>
              <a:rPr lang="es-ES_tradnl" altLang="en-US" sz="2600" dirty="0" err="1"/>
              <a:t>class</a:t>
            </a:r>
            <a:endParaRPr lang="es-ES_tradnl" altLang="en-US" sz="2600" dirty="0"/>
          </a:p>
          <a:p>
            <a:pPr>
              <a:lnSpc>
                <a:spcPct val="130000"/>
              </a:lnSpc>
              <a:buFont typeface="Wingdings" panose="05000000000000000000" pitchFamily="2" charset="2"/>
              <a:buChar char="ü"/>
            </a:pPr>
            <a:r>
              <a:rPr lang="es-ES_tradnl" altLang="en-US" sz="2600" dirty="0" err="1"/>
              <a:t>Methods</a:t>
            </a:r>
            <a:r>
              <a:rPr lang="es-ES_tradnl" altLang="en-US" sz="2600" dirty="0"/>
              <a:t> can be </a:t>
            </a:r>
            <a:r>
              <a:rPr lang="es-ES_tradnl" altLang="en-US" sz="2600" dirty="0" err="1"/>
              <a:t>public</a:t>
            </a:r>
            <a:r>
              <a:rPr lang="es-ES_tradnl" altLang="en-US" sz="2600" dirty="0"/>
              <a:t>, </a:t>
            </a:r>
            <a:r>
              <a:rPr lang="es-ES_tradnl" altLang="en-US" sz="2600" dirty="0" err="1"/>
              <a:t>private</a:t>
            </a:r>
            <a:r>
              <a:rPr lang="es-ES_tradnl" altLang="en-US" sz="2600" dirty="0"/>
              <a:t> </a:t>
            </a:r>
            <a:r>
              <a:rPr lang="es-ES_tradnl" altLang="en-US" sz="2600" dirty="0" err="1"/>
              <a:t>or</a:t>
            </a:r>
            <a:r>
              <a:rPr lang="es-ES_tradnl" altLang="en-US" sz="2600" dirty="0"/>
              <a:t> </a:t>
            </a:r>
            <a:r>
              <a:rPr lang="es-ES_tradnl" altLang="en-US" sz="2600" dirty="0" err="1"/>
              <a:t>protected</a:t>
            </a:r>
            <a:r>
              <a:rPr lang="es-ES_tradnl" altLang="en-US" sz="2600" dirty="0"/>
              <a:t>:</a:t>
            </a:r>
          </a:p>
          <a:p>
            <a:pPr marL="914355" lvl="2" indent="-457200">
              <a:lnSpc>
                <a:spcPct val="130000"/>
              </a:lnSpc>
              <a:spcBef>
                <a:spcPts val="1000"/>
              </a:spcBef>
              <a:buFont typeface="Wingdings" panose="05000000000000000000" pitchFamily="2" charset="2"/>
              <a:buChar char="Ø"/>
            </a:pPr>
            <a:r>
              <a:rPr lang="es-ES_tradnl" altLang="en-US" sz="2600" dirty="0" err="1"/>
              <a:t>Public</a:t>
            </a:r>
            <a:r>
              <a:rPr lang="es-ES_tradnl" altLang="en-US" sz="2600" dirty="0"/>
              <a:t>: </a:t>
            </a:r>
            <a:r>
              <a:rPr lang="es-ES_tradnl" altLang="en-US" sz="2600" dirty="0" err="1"/>
              <a:t>it’s</a:t>
            </a:r>
            <a:r>
              <a:rPr lang="es-ES_tradnl" altLang="en-US" sz="2600" dirty="0"/>
              <a:t> </a:t>
            </a:r>
            <a:r>
              <a:rPr lang="es-ES_tradnl" altLang="en-US" sz="2600" dirty="0" err="1"/>
              <a:t>name</a:t>
            </a:r>
            <a:r>
              <a:rPr lang="es-ES_tradnl" altLang="en-US" sz="2600" dirty="0"/>
              <a:t> </a:t>
            </a:r>
            <a:r>
              <a:rPr lang="es-ES_tradnl" altLang="en-US" sz="2600" dirty="0" err="1"/>
              <a:t>is</a:t>
            </a:r>
            <a:r>
              <a:rPr lang="es-ES_tradnl" altLang="en-US" sz="2600" dirty="0"/>
              <a:t> </a:t>
            </a:r>
            <a:r>
              <a:rPr lang="es-ES_tradnl" altLang="en-US" sz="2600" dirty="0" err="1"/>
              <a:t>exposed</a:t>
            </a:r>
            <a:r>
              <a:rPr lang="es-ES_tradnl" altLang="en-US" sz="2600" dirty="0"/>
              <a:t> </a:t>
            </a:r>
            <a:r>
              <a:rPr lang="es-ES_tradnl" altLang="en-US" sz="2600" dirty="0" err="1"/>
              <a:t>to</a:t>
            </a:r>
            <a:r>
              <a:rPr lang="es-ES_tradnl" altLang="en-US" sz="2600" dirty="0"/>
              <a:t> </a:t>
            </a:r>
            <a:r>
              <a:rPr lang="es-ES_tradnl" altLang="en-US" sz="2600" dirty="0" err="1"/>
              <a:t>other</a:t>
            </a:r>
            <a:r>
              <a:rPr lang="es-ES_tradnl" altLang="en-US" sz="2600" dirty="0"/>
              <a:t> </a:t>
            </a:r>
            <a:r>
              <a:rPr lang="es-ES_tradnl" altLang="en-US" sz="2600" dirty="0" err="1"/>
              <a:t>objects</a:t>
            </a:r>
            <a:r>
              <a:rPr lang="es-ES_tradnl" altLang="en-US" sz="2600" dirty="0"/>
              <a:t>.</a:t>
            </a:r>
          </a:p>
          <a:p>
            <a:pPr marL="914355" lvl="2" indent="-457200">
              <a:lnSpc>
                <a:spcPct val="130000"/>
              </a:lnSpc>
              <a:spcBef>
                <a:spcPts val="1000"/>
              </a:spcBef>
              <a:buFont typeface="Wingdings" panose="05000000000000000000" pitchFamily="2" charset="2"/>
              <a:buChar char="Ø"/>
            </a:pPr>
            <a:r>
              <a:rPr lang="es-ES_tradnl" altLang="en-US" sz="2600" dirty="0" err="1"/>
              <a:t>Private</a:t>
            </a:r>
            <a:r>
              <a:rPr lang="es-ES_tradnl" altLang="en-US" sz="2600" dirty="0"/>
              <a:t>: </a:t>
            </a:r>
            <a:r>
              <a:rPr lang="es-ES_tradnl" altLang="en-US" sz="2600" dirty="0" err="1"/>
              <a:t>it</a:t>
            </a:r>
            <a:r>
              <a:rPr lang="es-ES_tradnl" altLang="en-US" sz="2600" dirty="0"/>
              <a:t> </a:t>
            </a:r>
            <a:r>
              <a:rPr lang="es-ES_tradnl" altLang="en-US" sz="2600" dirty="0" err="1"/>
              <a:t>can’t</a:t>
            </a:r>
            <a:r>
              <a:rPr lang="es-ES_tradnl" altLang="en-US" sz="2600" dirty="0"/>
              <a:t> be </a:t>
            </a:r>
            <a:r>
              <a:rPr lang="es-ES_tradnl" altLang="en-US" sz="2600" dirty="0" err="1"/>
              <a:t>accessed</a:t>
            </a:r>
            <a:r>
              <a:rPr lang="es-ES_tradnl" altLang="en-US" sz="2600" dirty="0"/>
              <a:t> </a:t>
            </a:r>
            <a:r>
              <a:rPr lang="es-ES_tradnl" altLang="en-US" sz="2600" dirty="0" err="1"/>
              <a:t>by</a:t>
            </a:r>
            <a:r>
              <a:rPr lang="es-ES_tradnl" altLang="en-US" sz="2600" dirty="0"/>
              <a:t> </a:t>
            </a:r>
            <a:r>
              <a:rPr lang="es-ES_tradnl" altLang="en-US" sz="2600" dirty="0" err="1"/>
              <a:t>other</a:t>
            </a:r>
            <a:r>
              <a:rPr lang="es-ES_tradnl" altLang="en-US" sz="2600" dirty="0"/>
              <a:t> </a:t>
            </a:r>
            <a:r>
              <a:rPr lang="es-ES_tradnl" altLang="en-US" sz="2600" dirty="0" err="1"/>
              <a:t>objects</a:t>
            </a:r>
            <a:r>
              <a:rPr lang="es-ES_tradnl" altLang="en-US" sz="2600" dirty="0"/>
              <a:t>, </a:t>
            </a:r>
            <a:r>
              <a:rPr lang="es-ES_tradnl" altLang="en-US" sz="2600" dirty="0" err="1"/>
              <a:t>only</a:t>
            </a:r>
            <a:r>
              <a:rPr lang="es-ES_tradnl" altLang="en-US" sz="2600" dirty="0"/>
              <a:t> </a:t>
            </a:r>
            <a:r>
              <a:rPr lang="es-ES_tradnl" altLang="en-US" sz="2600" dirty="0" err="1"/>
              <a:t>internally</a:t>
            </a:r>
            <a:endParaRPr lang="es-ES_tradnl" altLang="en-US" sz="2600" dirty="0"/>
          </a:p>
          <a:p>
            <a:pPr marL="914355" lvl="2" indent="-457200">
              <a:lnSpc>
                <a:spcPct val="130000"/>
              </a:lnSpc>
              <a:spcBef>
                <a:spcPts val="1000"/>
              </a:spcBef>
              <a:buFont typeface="Wingdings" panose="05000000000000000000" pitchFamily="2" charset="2"/>
              <a:buChar char="Ø"/>
            </a:pPr>
            <a:r>
              <a:rPr lang="es-ES_tradnl" altLang="en-US" sz="2600" dirty="0" err="1"/>
              <a:t>Protected</a:t>
            </a:r>
            <a:r>
              <a:rPr lang="es-ES_tradnl" altLang="en-US" sz="2600" dirty="0"/>
              <a:t>: (</a:t>
            </a:r>
            <a:r>
              <a:rPr lang="es-ES_tradnl" altLang="en-US" sz="2600" dirty="0" err="1"/>
              <a:t>special</a:t>
            </a:r>
            <a:r>
              <a:rPr lang="es-ES_tradnl" altLang="en-US" sz="2600" dirty="0"/>
              <a:t> case) </a:t>
            </a:r>
            <a:r>
              <a:rPr lang="es-ES_tradnl" altLang="en-US" sz="2600" dirty="0" err="1"/>
              <a:t>only</a:t>
            </a:r>
            <a:r>
              <a:rPr lang="es-ES_tradnl" altLang="en-US" sz="2600" dirty="0"/>
              <a:t> </a:t>
            </a:r>
            <a:r>
              <a:rPr lang="es-ES_tradnl" altLang="en-US" sz="2600" dirty="0" err="1"/>
              <a:t>subclasses</a:t>
            </a:r>
            <a:r>
              <a:rPr lang="es-ES_tradnl" altLang="en-US" sz="2600" dirty="0"/>
              <a:t> </a:t>
            </a:r>
            <a:r>
              <a:rPr lang="es-ES_tradnl" altLang="en-US" sz="2600" dirty="0" err="1"/>
              <a:t>that</a:t>
            </a:r>
            <a:r>
              <a:rPr lang="es-ES_tradnl" altLang="en-US" sz="2600" dirty="0"/>
              <a:t> </a:t>
            </a:r>
            <a:r>
              <a:rPr lang="es-ES_tradnl" altLang="en-US" sz="2600" dirty="0" err="1"/>
              <a:t>descend</a:t>
            </a:r>
            <a:r>
              <a:rPr lang="es-ES_tradnl" altLang="en-US" sz="2600" dirty="0"/>
              <a:t> </a:t>
            </a:r>
            <a:r>
              <a:rPr lang="es-ES_tradnl" altLang="en-US" sz="2600" dirty="0" err="1"/>
              <a:t>directly</a:t>
            </a:r>
            <a:r>
              <a:rPr lang="es-ES_tradnl" altLang="en-US" sz="2600" dirty="0"/>
              <a:t> </a:t>
            </a:r>
            <a:r>
              <a:rPr lang="es-ES_tradnl" altLang="en-US" sz="2600" dirty="0" err="1"/>
              <a:t>from</a:t>
            </a:r>
            <a:r>
              <a:rPr lang="es-ES_tradnl" altLang="en-US" sz="2600" dirty="0"/>
              <a:t> a </a:t>
            </a:r>
            <a:r>
              <a:rPr lang="es-ES_tradnl" altLang="en-US" sz="2600" dirty="0" err="1"/>
              <a:t>class</a:t>
            </a:r>
            <a:r>
              <a:rPr lang="es-ES_tradnl" altLang="en-US" sz="2600" dirty="0"/>
              <a:t> </a:t>
            </a:r>
            <a:r>
              <a:rPr lang="es-ES_tradnl" altLang="en-US" sz="2600" dirty="0" err="1"/>
              <a:t>that</a:t>
            </a:r>
            <a:r>
              <a:rPr lang="es-ES_tradnl" altLang="en-US" sz="2600" dirty="0"/>
              <a:t> </a:t>
            </a:r>
            <a:r>
              <a:rPr lang="es-ES_tradnl" altLang="en-US" sz="2600" dirty="0" err="1"/>
              <a:t>contains</a:t>
            </a:r>
            <a:r>
              <a:rPr lang="es-ES_tradnl" altLang="en-US" sz="2600" dirty="0"/>
              <a:t> </a:t>
            </a:r>
            <a:r>
              <a:rPr lang="es-ES_tradnl" altLang="en-US" sz="2600" dirty="0" err="1"/>
              <a:t>it</a:t>
            </a:r>
            <a:r>
              <a:rPr lang="es-ES_tradnl" altLang="en-US" sz="2600" dirty="0"/>
              <a:t>, </a:t>
            </a:r>
            <a:r>
              <a:rPr lang="es-ES_tradnl" altLang="en-US" sz="2600" dirty="0" err="1"/>
              <a:t>know</a:t>
            </a:r>
            <a:r>
              <a:rPr lang="es-ES_tradnl" altLang="en-US" sz="2600" dirty="0"/>
              <a:t> and can use </a:t>
            </a:r>
            <a:r>
              <a:rPr lang="es-ES_tradnl" altLang="en-US" sz="2600" dirty="0" err="1"/>
              <a:t>this</a:t>
            </a:r>
            <a:r>
              <a:rPr lang="es-ES_tradnl" altLang="en-US" sz="2600" dirty="0"/>
              <a:t> </a:t>
            </a:r>
            <a:r>
              <a:rPr lang="es-ES_tradnl" altLang="en-US" sz="2600" dirty="0" err="1"/>
              <a:t>method</a:t>
            </a:r>
            <a:r>
              <a:rPr lang="es-ES_tradnl" altLang="en-US" sz="2600" dirty="0"/>
              <a:t>.</a:t>
            </a:r>
            <a:endParaRPr lang="es-ES" altLang="en-US" sz="2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xmlns="" id="{48F0CDD4-9FC2-40FC-8FD0-A5702241E243}"/>
              </a:ext>
            </a:extLst>
          </p:cNvPr>
          <p:cNvSpPr>
            <a:spLocks noGrp="1" noChangeArrowheads="1"/>
          </p:cNvSpPr>
          <p:nvPr>
            <p:ph type="title"/>
          </p:nvPr>
        </p:nvSpPr>
        <p:spPr/>
        <p:txBody>
          <a:bodyPr/>
          <a:lstStyle/>
          <a:p>
            <a:r>
              <a:rPr lang="en-US" altLang="en-US" dirty="0"/>
              <a:t>Polymorphism</a:t>
            </a:r>
          </a:p>
        </p:txBody>
      </p:sp>
      <p:sp>
        <p:nvSpPr>
          <p:cNvPr id="6147" name="Rectangle 3">
            <a:extLst>
              <a:ext uri="{FF2B5EF4-FFF2-40B4-BE49-F238E27FC236}">
                <a16:creationId xmlns:a16="http://schemas.microsoft.com/office/drawing/2014/main" xmlns="" id="{66D477FF-A479-4487-862E-EC70C6791F7C}"/>
              </a:ext>
            </a:extLst>
          </p:cNvPr>
          <p:cNvSpPr>
            <a:spLocks noGrp="1" noChangeArrowheads="1"/>
          </p:cNvSpPr>
          <p:nvPr>
            <p:ph type="body" idx="1"/>
          </p:nvPr>
        </p:nvSpPr>
        <p:spPr>
          <a:xfrm>
            <a:off x="346208" y="998491"/>
            <a:ext cx="11457930" cy="5369457"/>
          </a:xfrm>
        </p:spPr>
        <p:txBody>
          <a:bodyPr>
            <a:normAutofit/>
          </a:bodyPr>
          <a:lstStyle/>
          <a:p>
            <a:pPr>
              <a:lnSpc>
                <a:spcPct val="150000"/>
              </a:lnSpc>
              <a:buFont typeface="Wingdings" panose="05000000000000000000" pitchFamily="2" charset="2"/>
              <a:buChar char="ü"/>
            </a:pPr>
            <a:r>
              <a:rPr lang="en-US" sz="2800" dirty="0"/>
              <a:t>Inheritance lets users inherit attributes and methods, and polymorphism uses these methods to perform different tasks. </a:t>
            </a:r>
          </a:p>
          <a:p>
            <a:pPr>
              <a:lnSpc>
                <a:spcPct val="150000"/>
              </a:lnSpc>
              <a:buFont typeface="Wingdings" panose="05000000000000000000" pitchFamily="2" charset="2"/>
              <a:buChar char="ü"/>
            </a:pPr>
            <a:r>
              <a:rPr lang="en-US" altLang="en-US" sz="2801" dirty="0"/>
              <a:t>Means that the same method will behave differently when it is applied to the objects of different classes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take an example</a:t>
            </a:r>
          </a:p>
        </p:txBody>
      </p:sp>
      <p:sp>
        <p:nvSpPr>
          <p:cNvPr id="4" name="Rectangle 2">
            <a:extLst>
              <a:ext uri="{FF2B5EF4-FFF2-40B4-BE49-F238E27FC236}">
                <a16:creationId xmlns:a16="http://schemas.microsoft.com/office/drawing/2014/main" xmlns="" id="{9A8E60A9-8E6C-4A34-B8BC-14E6CFD4E06E}"/>
              </a:ext>
            </a:extLst>
          </p:cNvPr>
          <p:cNvSpPr txBox="1">
            <a:spLocks noChangeArrowheads="1"/>
          </p:cNvSpPr>
          <p:nvPr/>
        </p:nvSpPr>
        <p:spPr>
          <a:xfrm>
            <a:off x="7351628" y="1412531"/>
            <a:ext cx="1875909" cy="227755"/>
          </a:xfrm>
          <a:prstGeom prst="rect">
            <a:avLst/>
          </a:prstGeom>
          <a:ln w="19050">
            <a:solidFill>
              <a:schemeClr val="tx1"/>
            </a:solidFill>
          </a:ln>
        </p:spPr>
        <p:txBody>
          <a:bodyPr vert="horz" wrap="square" lIns="0" tIns="0" rIns="0" bIns="0" rtlCol="0" anchor="t" anchorCtr="0">
            <a:spAutoFit/>
          </a:bodyPr>
          <a:lstStyle/>
          <a:p>
            <a:pPr marL="0" marR="0" lvl="0" indent="0" algn="ctr" defTabSz="914309" rtl="0" eaLnBrk="1" fontAlgn="auto" latinLnBrk="0" hangingPunct="1">
              <a:lnSpc>
                <a:spcPct val="90000"/>
              </a:lnSpc>
              <a:spcBef>
                <a:spcPct val="0"/>
              </a:spcBef>
              <a:spcAft>
                <a:spcPts val="0"/>
              </a:spcAft>
              <a:buClrTx/>
              <a:buSzTx/>
              <a:tabLst/>
              <a:defRPr/>
            </a:pPr>
            <a:r>
              <a:rPr lang="en-US" altLang="en-US" sz="1600" b="1" cap="small" dirty="0">
                <a:solidFill>
                  <a:srgbClr val="FF0000"/>
                </a:solidFill>
                <a:effectLst>
                  <a:outerShdw blurRad="38100" dist="38100" dir="2700000" algn="tl">
                    <a:srgbClr val="000000">
                      <a:alpha val="43137"/>
                    </a:srgbClr>
                  </a:outerShdw>
                </a:effectLst>
                <a:latin typeface="Bradley Hand ITC" pitchFamily="66" charset="0"/>
                <a:ea typeface="Tahoma" panose="020B0604030504040204" pitchFamily="34" charset="0"/>
                <a:cs typeface="Tahoma" panose="020B0604030504040204" pitchFamily="34" charset="0"/>
              </a:rPr>
              <a:t>Account</a:t>
            </a:r>
          </a:p>
        </p:txBody>
      </p:sp>
      <p:sp>
        <p:nvSpPr>
          <p:cNvPr id="5" name="Rectangle 2">
            <a:extLst>
              <a:ext uri="{FF2B5EF4-FFF2-40B4-BE49-F238E27FC236}">
                <a16:creationId xmlns:a16="http://schemas.microsoft.com/office/drawing/2014/main" xmlns="" id="{9A8E60A9-8E6C-4A34-B8BC-14E6CFD4E06E}"/>
              </a:ext>
            </a:extLst>
          </p:cNvPr>
          <p:cNvSpPr txBox="1">
            <a:spLocks noChangeArrowheads="1"/>
          </p:cNvSpPr>
          <p:nvPr/>
        </p:nvSpPr>
        <p:spPr>
          <a:xfrm>
            <a:off x="7351628" y="1661830"/>
            <a:ext cx="1875909" cy="449354"/>
          </a:xfrm>
          <a:prstGeom prst="rect">
            <a:avLst/>
          </a:prstGeom>
          <a:ln w="19050">
            <a:solidFill>
              <a:schemeClr val="tx1"/>
            </a:solidFill>
          </a:ln>
        </p:spPr>
        <p:txBody>
          <a:bodyPr vert="horz" wrap="square" lIns="0" tIns="0" rIns="0" bIns="0" rtlCol="0" anchor="t" anchorCtr="0">
            <a:spAutoFit/>
          </a:bodyPr>
          <a:lstStyle/>
          <a:p>
            <a:pPr marL="0" marR="0" lvl="0" indent="0" algn="ctr" defTabSz="914309" rtl="0" eaLnBrk="1" fontAlgn="auto" latinLnBrk="0" hangingPunct="1">
              <a:lnSpc>
                <a:spcPct val="90000"/>
              </a:lnSpc>
              <a:spcBef>
                <a:spcPct val="0"/>
              </a:spcBef>
              <a:spcAft>
                <a:spcPts val="0"/>
              </a:spcAft>
              <a:buClrTx/>
              <a:buSzTx/>
              <a:tabLst/>
              <a:defRPr/>
            </a:pPr>
            <a:r>
              <a:rPr lang="en-US" altLang="en-US" sz="1600" b="1" cap="small" dirty="0">
                <a:solidFill>
                  <a:srgbClr val="002060"/>
                </a:solidFill>
                <a:effectLst>
                  <a:outerShdw blurRad="38100" dist="38100" dir="2700000" algn="tl">
                    <a:srgbClr val="000000">
                      <a:alpha val="43137"/>
                    </a:srgbClr>
                  </a:outerShdw>
                </a:effectLst>
                <a:latin typeface="Bradley Hand ITC" pitchFamily="66" charset="0"/>
                <a:ea typeface="Tahoma" panose="020B0604030504040204" pitchFamily="34" charset="0"/>
                <a:cs typeface="Tahoma" panose="020B0604030504040204" pitchFamily="34" charset="0"/>
              </a:rPr>
              <a:t>Deposit()</a:t>
            </a:r>
          </a:p>
          <a:p>
            <a:pPr marL="0" marR="0" lvl="0" indent="0" algn="ctr" defTabSz="914309" rtl="0" eaLnBrk="1" fontAlgn="auto" latinLnBrk="0" hangingPunct="1">
              <a:lnSpc>
                <a:spcPct val="90000"/>
              </a:lnSpc>
              <a:spcBef>
                <a:spcPct val="0"/>
              </a:spcBef>
              <a:spcAft>
                <a:spcPts val="0"/>
              </a:spcAft>
              <a:buClrTx/>
              <a:buSzTx/>
              <a:tabLst/>
              <a:defRPr/>
            </a:pPr>
            <a:r>
              <a:rPr lang="en-US" altLang="en-US" sz="1600" b="1" cap="small" dirty="0">
                <a:solidFill>
                  <a:srgbClr val="002060"/>
                </a:solidFill>
                <a:effectLst>
                  <a:outerShdw blurRad="38100" dist="38100" dir="2700000" algn="tl">
                    <a:srgbClr val="000000">
                      <a:alpha val="43137"/>
                    </a:srgbClr>
                  </a:outerShdw>
                </a:effectLst>
                <a:latin typeface="Bradley Hand ITC" pitchFamily="66" charset="0"/>
                <a:ea typeface="Tahoma" panose="020B0604030504040204" pitchFamily="34" charset="0"/>
                <a:cs typeface="Tahoma" panose="020B0604030504040204" pitchFamily="34" charset="0"/>
              </a:rPr>
              <a:t>Withdraw()</a:t>
            </a:r>
          </a:p>
        </p:txBody>
      </p:sp>
      <p:sp>
        <p:nvSpPr>
          <p:cNvPr id="6" name="Rectangle 2">
            <a:extLst>
              <a:ext uri="{FF2B5EF4-FFF2-40B4-BE49-F238E27FC236}">
                <a16:creationId xmlns:a16="http://schemas.microsoft.com/office/drawing/2014/main" xmlns="" id="{9A8E60A9-8E6C-4A34-B8BC-14E6CFD4E06E}"/>
              </a:ext>
            </a:extLst>
          </p:cNvPr>
          <p:cNvSpPr txBox="1">
            <a:spLocks noChangeArrowheads="1"/>
          </p:cNvSpPr>
          <p:nvPr/>
        </p:nvSpPr>
        <p:spPr>
          <a:xfrm>
            <a:off x="7382255" y="2926352"/>
            <a:ext cx="1875909" cy="227755"/>
          </a:xfrm>
          <a:prstGeom prst="rect">
            <a:avLst/>
          </a:prstGeom>
          <a:ln w="19050">
            <a:solidFill>
              <a:schemeClr val="tx1"/>
            </a:solidFill>
          </a:ln>
        </p:spPr>
        <p:txBody>
          <a:bodyPr vert="horz" wrap="square" lIns="0" tIns="0" rIns="0" bIns="0" rtlCol="0" anchor="t" anchorCtr="0">
            <a:spAutoFit/>
          </a:bodyPr>
          <a:lstStyle/>
          <a:p>
            <a:pPr marL="0" marR="0" lvl="0" indent="0" algn="ctr" defTabSz="914309" rtl="0" eaLnBrk="1" fontAlgn="auto" latinLnBrk="0" hangingPunct="1">
              <a:lnSpc>
                <a:spcPct val="90000"/>
              </a:lnSpc>
              <a:spcBef>
                <a:spcPct val="0"/>
              </a:spcBef>
              <a:spcAft>
                <a:spcPts val="0"/>
              </a:spcAft>
              <a:buClrTx/>
              <a:buSzTx/>
              <a:tabLst/>
              <a:defRPr/>
            </a:pPr>
            <a:r>
              <a:rPr lang="en-US" altLang="en-US" sz="1600" b="1" cap="small" dirty="0">
                <a:solidFill>
                  <a:srgbClr val="FF0000"/>
                </a:solidFill>
                <a:effectLst>
                  <a:outerShdw blurRad="38100" dist="38100" dir="2700000" algn="tl">
                    <a:srgbClr val="000000">
                      <a:alpha val="43137"/>
                    </a:srgbClr>
                  </a:outerShdw>
                </a:effectLst>
                <a:latin typeface="Bradley Hand ITC" pitchFamily="66" charset="0"/>
                <a:ea typeface="Tahoma" panose="020B0604030504040204" pitchFamily="34" charset="0"/>
                <a:cs typeface="Tahoma" panose="020B0604030504040204" pitchFamily="34" charset="0"/>
              </a:rPr>
              <a:t>Current</a:t>
            </a:r>
          </a:p>
        </p:txBody>
      </p:sp>
      <p:sp>
        <p:nvSpPr>
          <p:cNvPr id="7" name="Rectangle 2">
            <a:extLst>
              <a:ext uri="{FF2B5EF4-FFF2-40B4-BE49-F238E27FC236}">
                <a16:creationId xmlns:a16="http://schemas.microsoft.com/office/drawing/2014/main" xmlns="" id="{9A8E60A9-8E6C-4A34-B8BC-14E6CFD4E06E}"/>
              </a:ext>
            </a:extLst>
          </p:cNvPr>
          <p:cNvSpPr txBox="1">
            <a:spLocks noChangeArrowheads="1"/>
          </p:cNvSpPr>
          <p:nvPr/>
        </p:nvSpPr>
        <p:spPr>
          <a:xfrm>
            <a:off x="7382255" y="3175651"/>
            <a:ext cx="1875909" cy="227755"/>
          </a:xfrm>
          <a:prstGeom prst="rect">
            <a:avLst/>
          </a:prstGeom>
          <a:ln w="19050">
            <a:solidFill>
              <a:schemeClr val="tx1"/>
            </a:solidFill>
          </a:ln>
        </p:spPr>
        <p:txBody>
          <a:bodyPr vert="horz" wrap="square" lIns="0" tIns="0" rIns="0" bIns="0" rtlCol="0" anchor="t" anchorCtr="0">
            <a:spAutoFit/>
          </a:bodyPr>
          <a:lstStyle/>
          <a:p>
            <a:pPr lvl="0" algn="ctr" defTabSz="914309">
              <a:lnSpc>
                <a:spcPct val="90000"/>
              </a:lnSpc>
              <a:spcBef>
                <a:spcPct val="0"/>
              </a:spcBef>
              <a:defRPr/>
            </a:pPr>
            <a:endParaRPr lang="en-US" altLang="en-US" sz="1600" b="1" cap="small" dirty="0">
              <a:solidFill>
                <a:srgbClr val="002060"/>
              </a:solidFill>
              <a:effectLst>
                <a:outerShdw blurRad="38100" dist="38100" dir="2700000" algn="tl">
                  <a:srgbClr val="000000">
                    <a:alpha val="43137"/>
                  </a:srgbClr>
                </a:outerShdw>
              </a:effectLst>
              <a:latin typeface="Bradley Hand ITC" pitchFamily="66" charset="0"/>
              <a:ea typeface="Tahoma" panose="020B0604030504040204" pitchFamily="34" charset="0"/>
              <a:cs typeface="Tahoma" panose="020B0604030504040204" pitchFamily="34" charset="0"/>
            </a:endParaRPr>
          </a:p>
        </p:txBody>
      </p:sp>
      <p:sp>
        <p:nvSpPr>
          <p:cNvPr id="8" name="Rectangle 2">
            <a:extLst>
              <a:ext uri="{FF2B5EF4-FFF2-40B4-BE49-F238E27FC236}">
                <a16:creationId xmlns:a16="http://schemas.microsoft.com/office/drawing/2014/main" xmlns="" id="{9A8E60A9-8E6C-4A34-B8BC-14E6CFD4E06E}"/>
              </a:ext>
            </a:extLst>
          </p:cNvPr>
          <p:cNvSpPr txBox="1">
            <a:spLocks noChangeArrowheads="1"/>
          </p:cNvSpPr>
          <p:nvPr/>
        </p:nvSpPr>
        <p:spPr>
          <a:xfrm>
            <a:off x="5025598" y="2947896"/>
            <a:ext cx="1875909" cy="227755"/>
          </a:xfrm>
          <a:prstGeom prst="rect">
            <a:avLst/>
          </a:prstGeom>
          <a:ln w="19050">
            <a:solidFill>
              <a:schemeClr val="tx1"/>
            </a:solidFill>
          </a:ln>
        </p:spPr>
        <p:txBody>
          <a:bodyPr vert="horz" wrap="square" lIns="0" tIns="0" rIns="0" bIns="0" rtlCol="0" anchor="t" anchorCtr="0">
            <a:spAutoFit/>
          </a:bodyPr>
          <a:lstStyle/>
          <a:p>
            <a:pPr marL="0" marR="0" lvl="0" indent="0" algn="ctr" defTabSz="914309" rtl="0" eaLnBrk="1" fontAlgn="auto" latinLnBrk="0" hangingPunct="1">
              <a:lnSpc>
                <a:spcPct val="90000"/>
              </a:lnSpc>
              <a:spcBef>
                <a:spcPct val="0"/>
              </a:spcBef>
              <a:spcAft>
                <a:spcPts val="0"/>
              </a:spcAft>
              <a:buClrTx/>
              <a:buSzTx/>
              <a:tabLst/>
              <a:defRPr/>
            </a:pPr>
            <a:r>
              <a:rPr lang="en-US" altLang="en-US" sz="1600" b="1" cap="small" dirty="0">
                <a:solidFill>
                  <a:srgbClr val="FF0000"/>
                </a:solidFill>
                <a:effectLst>
                  <a:outerShdw blurRad="38100" dist="38100" dir="2700000" algn="tl">
                    <a:srgbClr val="000000">
                      <a:alpha val="43137"/>
                    </a:srgbClr>
                  </a:outerShdw>
                </a:effectLst>
                <a:latin typeface="Bradley Hand ITC" pitchFamily="66" charset="0"/>
                <a:ea typeface="Tahoma" panose="020B0604030504040204" pitchFamily="34" charset="0"/>
                <a:cs typeface="Tahoma" panose="020B0604030504040204" pitchFamily="34" charset="0"/>
              </a:rPr>
              <a:t>Savings</a:t>
            </a:r>
          </a:p>
        </p:txBody>
      </p:sp>
      <p:sp>
        <p:nvSpPr>
          <p:cNvPr id="9" name="Rectangle 2">
            <a:extLst>
              <a:ext uri="{FF2B5EF4-FFF2-40B4-BE49-F238E27FC236}">
                <a16:creationId xmlns:a16="http://schemas.microsoft.com/office/drawing/2014/main" xmlns="" id="{9A8E60A9-8E6C-4A34-B8BC-14E6CFD4E06E}"/>
              </a:ext>
            </a:extLst>
          </p:cNvPr>
          <p:cNvSpPr txBox="1">
            <a:spLocks noChangeArrowheads="1"/>
          </p:cNvSpPr>
          <p:nvPr/>
        </p:nvSpPr>
        <p:spPr>
          <a:xfrm>
            <a:off x="5025598" y="3197195"/>
            <a:ext cx="1875909" cy="227755"/>
          </a:xfrm>
          <a:prstGeom prst="rect">
            <a:avLst/>
          </a:prstGeom>
          <a:ln w="19050">
            <a:solidFill>
              <a:schemeClr val="tx1"/>
            </a:solidFill>
          </a:ln>
        </p:spPr>
        <p:txBody>
          <a:bodyPr vert="horz" wrap="square" lIns="0" tIns="0" rIns="0" bIns="0" rtlCol="0" anchor="t" anchorCtr="0">
            <a:spAutoFit/>
          </a:bodyPr>
          <a:lstStyle/>
          <a:p>
            <a:pPr lvl="0" algn="ctr" defTabSz="914309">
              <a:lnSpc>
                <a:spcPct val="90000"/>
              </a:lnSpc>
              <a:spcBef>
                <a:spcPct val="0"/>
              </a:spcBef>
              <a:defRPr/>
            </a:pPr>
            <a:endParaRPr lang="en-US" altLang="en-US" sz="1600" b="1" cap="small" dirty="0">
              <a:solidFill>
                <a:srgbClr val="002060"/>
              </a:solidFill>
              <a:effectLst>
                <a:outerShdw blurRad="38100" dist="38100" dir="2700000" algn="tl">
                  <a:srgbClr val="000000">
                    <a:alpha val="43137"/>
                  </a:srgbClr>
                </a:outerShdw>
              </a:effectLst>
              <a:latin typeface="Bradley Hand ITC" pitchFamily="66" charset="0"/>
              <a:ea typeface="Tahoma" panose="020B0604030504040204" pitchFamily="34" charset="0"/>
              <a:cs typeface="Tahoma" panose="020B0604030504040204" pitchFamily="34" charset="0"/>
            </a:endParaRPr>
          </a:p>
        </p:txBody>
      </p:sp>
      <p:sp>
        <p:nvSpPr>
          <p:cNvPr id="10" name="Rectangle 2">
            <a:extLst>
              <a:ext uri="{FF2B5EF4-FFF2-40B4-BE49-F238E27FC236}">
                <a16:creationId xmlns:a16="http://schemas.microsoft.com/office/drawing/2014/main" xmlns="" id="{9A8E60A9-8E6C-4A34-B8BC-14E6CFD4E06E}"/>
              </a:ext>
            </a:extLst>
          </p:cNvPr>
          <p:cNvSpPr txBox="1">
            <a:spLocks noChangeArrowheads="1"/>
          </p:cNvSpPr>
          <p:nvPr/>
        </p:nvSpPr>
        <p:spPr>
          <a:xfrm>
            <a:off x="10055440" y="2904808"/>
            <a:ext cx="1875909" cy="227755"/>
          </a:xfrm>
          <a:prstGeom prst="rect">
            <a:avLst/>
          </a:prstGeom>
          <a:ln w="19050">
            <a:solidFill>
              <a:schemeClr val="tx1"/>
            </a:solidFill>
          </a:ln>
        </p:spPr>
        <p:txBody>
          <a:bodyPr vert="horz" wrap="square" lIns="0" tIns="0" rIns="0" bIns="0" rtlCol="0" anchor="t" anchorCtr="0">
            <a:spAutoFit/>
          </a:bodyPr>
          <a:lstStyle/>
          <a:p>
            <a:pPr marL="0" marR="0" lvl="0" indent="0" algn="ctr" defTabSz="914309" rtl="0" eaLnBrk="1" fontAlgn="auto" latinLnBrk="0" hangingPunct="1">
              <a:lnSpc>
                <a:spcPct val="90000"/>
              </a:lnSpc>
              <a:spcBef>
                <a:spcPct val="0"/>
              </a:spcBef>
              <a:spcAft>
                <a:spcPts val="0"/>
              </a:spcAft>
              <a:buClrTx/>
              <a:buSzTx/>
              <a:tabLst/>
              <a:defRPr/>
            </a:pPr>
            <a:r>
              <a:rPr lang="en-US" altLang="en-US" sz="1600" b="1" cap="small" dirty="0">
                <a:solidFill>
                  <a:srgbClr val="FF0000"/>
                </a:solidFill>
                <a:effectLst>
                  <a:outerShdw blurRad="38100" dist="38100" dir="2700000" algn="tl">
                    <a:srgbClr val="000000">
                      <a:alpha val="43137"/>
                    </a:srgbClr>
                  </a:outerShdw>
                </a:effectLst>
                <a:latin typeface="Bradley Hand ITC" pitchFamily="66" charset="0"/>
                <a:ea typeface="Tahoma" panose="020B0604030504040204" pitchFamily="34" charset="0"/>
                <a:cs typeface="Tahoma" panose="020B0604030504040204" pitchFamily="34" charset="0"/>
              </a:rPr>
              <a:t>Payroll</a:t>
            </a:r>
          </a:p>
        </p:txBody>
      </p:sp>
      <p:sp>
        <p:nvSpPr>
          <p:cNvPr id="11" name="Rectangle 2">
            <a:extLst>
              <a:ext uri="{FF2B5EF4-FFF2-40B4-BE49-F238E27FC236}">
                <a16:creationId xmlns:a16="http://schemas.microsoft.com/office/drawing/2014/main" xmlns="" id="{9A8E60A9-8E6C-4A34-B8BC-14E6CFD4E06E}"/>
              </a:ext>
            </a:extLst>
          </p:cNvPr>
          <p:cNvSpPr txBox="1">
            <a:spLocks noChangeArrowheads="1"/>
          </p:cNvSpPr>
          <p:nvPr/>
        </p:nvSpPr>
        <p:spPr>
          <a:xfrm>
            <a:off x="10055440" y="3154107"/>
            <a:ext cx="1875909" cy="227755"/>
          </a:xfrm>
          <a:prstGeom prst="rect">
            <a:avLst/>
          </a:prstGeom>
          <a:ln w="19050">
            <a:solidFill>
              <a:schemeClr val="tx1"/>
            </a:solidFill>
          </a:ln>
        </p:spPr>
        <p:txBody>
          <a:bodyPr vert="horz" wrap="square" lIns="0" tIns="0" rIns="0" bIns="0" rtlCol="0" anchor="t" anchorCtr="0">
            <a:spAutoFit/>
          </a:bodyPr>
          <a:lstStyle/>
          <a:p>
            <a:pPr lvl="0" algn="ctr" defTabSz="914309">
              <a:lnSpc>
                <a:spcPct val="90000"/>
              </a:lnSpc>
              <a:spcBef>
                <a:spcPct val="0"/>
              </a:spcBef>
              <a:defRPr/>
            </a:pPr>
            <a:r>
              <a:rPr lang="en-US" altLang="en-US" sz="1600" b="1" cap="small" dirty="0">
                <a:solidFill>
                  <a:srgbClr val="00B0F0"/>
                </a:solidFill>
                <a:effectLst>
                  <a:outerShdw blurRad="38100" dist="38100" dir="2700000" algn="tl">
                    <a:srgbClr val="000000">
                      <a:alpha val="43137"/>
                    </a:srgbClr>
                  </a:outerShdw>
                </a:effectLst>
                <a:latin typeface="Bradley Hand ITC" pitchFamily="66" charset="0"/>
                <a:ea typeface="Tahoma" panose="020B0604030504040204" pitchFamily="34" charset="0"/>
                <a:cs typeface="Tahoma" panose="020B0604030504040204" pitchFamily="34" charset="0"/>
              </a:rPr>
              <a:t>Withdraw()</a:t>
            </a:r>
          </a:p>
        </p:txBody>
      </p:sp>
      <p:sp>
        <p:nvSpPr>
          <p:cNvPr id="12" name="Rounded Rectangular Callout 11"/>
          <p:cNvSpPr/>
          <p:nvPr/>
        </p:nvSpPr>
        <p:spPr>
          <a:xfrm>
            <a:off x="9827740" y="980302"/>
            <a:ext cx="1828800" cy="543697"/>
          </a:xfrm>
          <a:prstGeom prst="wedgeRoundRectCallout">
            <a:avLst>
              <a:gd name="adj1" fmla="val -91103"/>
              <a:gd name="adj2" fmla="val 53989"/>
              <a:gd name="adj3" fmla="val 16667"/>
            </a:avLst>
          </a:prstGeom>
          <a:solidFill>
            <a:schemeClr val="accent2">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Parent Class</a:t>
            </a:r>
          </a:p>
        </p:txBody>
      </p:sp>
      <p:sp>
        <p:nvSpPr>
          <p:cNvPr id="13" name="Rounded Rectangular Callout 12"/>
          <p:cNvSpPr/>
          <p:nvPr/>
        </p:nvSpPr>
        <p:spPr>
          <a:xfrm flipH="1">
            <a:off x="3179164" y="2111184"/>
            <a:ext cx="1846434" cy="543697"/>
          </a:xfrm>
          <a:prstGeom prst="wedgeRoundRectCallout">
            <a:avLst>
              <a:gd name="adj1" fmla="val -77719"/>
              <a:gd name="adj2" fmla="val 102474"/>
              <a:gd name="adj3" fmla="val 16667"/>
            </a:avLst>
          </a:prstGeom>
          <a:solidFill>
            <a:schemeClr val="accent2">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Child Class</a:t>
            </a:r>
          </a:p>
        </p:txBody>
      </p:sp>
      <p:cxnSp>
        <p:nvCxnSpPr>
          <p:cNvPr id="15" name="Elbow Connector 14"/>
          <p:cNvCxnSpPr>
            <a:stCxn id="5" idx="2"/>
            <a:endCxn id="8" idx="0"/>
          </p:cNvCxnSpPr>
          <p:nvPr/>
        </p:nvCxnSpPr>
        <p:spPr>
          <a:xfrm rot="5400000">
            <a:off x="6708212" y="1366525"/>
            <a:ext cx="836712" cy="232603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5" idx="2"/>
          </p:cNvCxnSpPr>
          <p:nvPr/>
        </p:nvCxnSpPr>
        <p:spPr>
          <a:xfrm rot="5400000">
            <a:off x="7892771" y="2507996"/>
            <a:ext cx="793624"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5" idx="2"/>
            <a:endCxn id="10" idx="0"/>
          </p:cNvCxnSpPr>
          <p:nvPr/>
        </p:nvCxnSpPr>
        <p:spPr>
          <a:xfrm rot="16200000" flipH="1">
            <a:off x="9244677" y="1156090"/>
            <a:ext cx="793624" cy="2703812"/>
          </a:xfrm>
          <a:prstGeom prst="bentConnector3">
            <a:avLst>
              <a:gd name="adj1" fmla="val 52076"/>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69554" y="3552061"/>
            <a:ext cx="11585141" cy="1200329"/>
          </a:xfrm>
          <a:prstGeom prst="rect">
            <a:avLst/>
          </a:prstGeom>
        </p:spPr>
        <p:txBody>
          <a:bodyPr wrap="square">
            <a:spAutoFit/>
          </a:bodyPr>
          <a:lstStyle/>
          <a:p>
            <a:r>
              <a:rPr lang="en-US" sz="2400" dirty="0"/>
              <a:t>The operation of deposit and withdraw is same for Savings and Current accounts. So the inherited methods from Account class will work. However the withdraw method need to be modified for payroll class.</a:t>
            </a:r>
          </a:p>
        </p:txBody>
      </p:sp>
      <p:sp>
        <p:nvSpPr>
          <p:cNvPr id="25" name="Rectangle 24"/>
          <p:cNvSpPr/>
          <p:nvPr/>
        </p:nvSpPr>
        <p:spPr>
          <a:xfrm>
            <a:off x="346208" y="4755901"/>
            <a:ext cx="11154032" cy="2492990"/>
          </a:xfrm>
          <a:prstGeom prst="rect">
            <a:avLst/>
          </a:prstGeom>
        </p:spPr>
        <p:txBody>
          <a:bodyPr wrap="square">
            <a:spAutoFit/>
          </a:bodyPr>
          <a:lstStyle/>
          <a:p>
            <a:r>
              <a:rPr lang="en-US" sz="2400" dirty="0">
                <a:solidFill>
                  <a:schemeClr val="accent3">
                    <a:lumMod val="75000"/>
                    <a:lumOff val="25000"/>
                  </a:schemeClr>
                </a:solidFill>
              </a:rPr>
              <a:t>when the "withdrawn" method for saving account is called a method from parent account class is executed</a:t>
            </a:r>
            <a:r>
              <a:rPr lang="en-US" sz="2000" dirty="0"/>
              <a:t>.</a:t>
            </a:r>
          </a:p>
          <a:p>
            <a:r>
              <a:rPr lang="en-US" sz="2000" dirty="0"/>
              <a:t/>
            </a:r>
            <a:br>
              <a:rPr lang="en-US" sz="2000" dirty="0"/>
            </a:br>
            <a:r>
              <a:rPr lang="en-US" sz="2400" dirty="0">
                <a:solidFill>
                  <a:schemeClr val="accent3">
                    <a:lumMod val="75000"/>
                    <a:lumOff val="25000"/>
                  </a:schemeClr>
                </a:solidFill>
              </a:rPr>
              <a:t>But ,when the "Withdraw" method for the payroll account is called withdraw method defined in the privileged class is executed. This is </a:t>
            </a:r>
            <a:r>
              <a:rPr lang="en-US" sz="2400" b="1" dirty="0">
                <a:solidFill>
                  <a:schemeClr val="accent3">
                    <a:lumMod val="75000"/>
                    <a:lumOff val="25000"/>
                  </a:schemeClr>
                </a:solidFill>
              </a:rPr>
              <a:t>Polymorphism in OOPs.</a:t>
            </a:r>
            <a:endParaRPr lang="en-US" sz="2400" dirty="0">
              <a:solidFill>
                <a:schemeClr val="accent3">
                  <a:lumMod val="75000"/>
                  <a:lumOff val="25000"/>
                </a:schemeClr>
              </a:solidFill>
            </a:endParaRPr>
          </a:p>
          <a:p>
            <a:r>
              <a:rPr lang="en-US" sz="2000" dirty="0"/>
              <a:t/>
            </a:r>
            <a:br>
              <a:rPr lang="en-US" sz="2000" dirty="0"/>
            </a:b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08" y="243001"/>
            <a:ext cx="10229850" cy="997196"/>
          </a:xfrm>
        </p:spPr>
        <p:txBody>
          <a:bodyPr/>
          <a:lstStyle/>
          <a:p>
            <a:r>
              <a:rPr lang="en-US" b="1" dirty="0"/>
              <a:t>Method Overriding</a:t>
            </a:r>
            <a:br>
              <a:rPr lang="en-US" b="1" dirty="0"/>
            </a:br>
            <a:endParaRPr lang="en-US" dirty="0"/>
          </a:p>
        </p:txBody>
      </p:sp>
      <p:sp>
        <p:nvSpPr>
          <p:cNvPr id="3" name="Content Placeholder 2"/>
          <p:cNvSpPr>
            <a:spLocks noGrp="1"/>
          </p:cNvSpPr>
          <p:nvPr>
            <p:ph idx="1"/>
          </p:nvPr>
        </p:nvSpPr>
        <p:spPr/>
        <p:txBody>
          <a:bodyPr/>
          <a:lstStyle/>
          <a:p>
            <a:r>
              <a:rPr lang="en-US" sz="2400" dirty="0"/>
              <a:t>Method Overriding is redefining a super class method in a sub class.</a:t>
            </a:r>
          </a:p>
          <a:p>
            <a:r>
              <a:rPr lang="en-US" sz="2400" b="1" dirty="0"/>
              <a:t>Rules for Method Overriding</a:t>
            </a:r>
          </a:p>
          <a:p>
            <a:r>
              <a:rPr lang="en-US" sz="2400" dirty="0"/>
              <a:t>The method signature i.e. method name, parameter list and return type have to match exactly.</a:t>
            </a:r>
          </a:p>
          <a:p>
            <a:r>
              <a:rPr lang="en-US" sz="2400" dirty="0"/>
              <a:t>The overridden method can widen the accessibility but not narrow it, i.e. if it is private in the base class, the child class can make it public but not vice versa.</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9F5EBB-AAF9-4638-AF6D-CA6AED69623A}"/>
              </a:ext>
            </a:extLst>
          </p:cNvPr>
          <p:cNvSpPr>
            <a:spLocks noGrp="1"/>
          </p:cNvSpPr>
          <p:nvPr>
            <p:ph type="title"/>
          </p:nvPr>
        </p:nvSpPr>
        <p:spPr/>
        <p:txBody>
          <a:bodyPr/>
          <a:lstStyle/>
          <a:p>
            <a:r>
              <a:rPr lang="en-AU" dirty="0"/>
              <a:t>SW Design Level</a:t>
            </a:r>
            <a:endParaRPr lang="en-US" dirty="0"/>
          </a:p>
        </p:txBody>
      </p:sp>
      <p:sp>
        <p:nvSpPr>
          <p:cNvPr id="9" name="Rectangle 8">
            <a:extLst>
              <a:ext uri="{FF2B5EF4-FFF2-40B4-BE49-F238E27FC236}">
                <a16:creationId xmlns:a16="http://schemas.microsoft.com/office/drawing/2014/main" xmlns="" id="{1722A4E1-19A0-40DC-BBF8-23C6EF7C1547}"/>
              </a:ext>
            </a:extLst>
          </p:cNvPr>
          <p:cNvSpPr>
            <a:spLocks noChangeArrowheads="1"/>
          </p:cNvSpPr>
          <p:nvPr/>
        </p:nvSpPr>
        <p:spPr bwMode="auto">
          <a:xfrm>
            <a:off x="346208" y="2293377"/>
            <a:ext cx="11492866" cy="20574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dirty="0">
              <a:latin typeface="+mn-lt"/>
            </a:endParaRPr>
          </a:p>
        </p:txBody>
      </p:sp>
      <p:pic>
        <p:nvPicPr>
          <p:cNvPr id="3074" name="Picture 2" descr="Software Design">
            <a:extLst>
              <a:ext uri="{FF2B5EF4-FFF2-40B4-BE49-F238E27FC236}">
                <a16:creationId xmlns:a16="http://schemas.microsoft.com/office/drawing/2014/main" xmlns="" id="{859842EB-9C84-43AB-A1A8-645496EFB4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2884" y="1005891"/>
            <a:ext cx="7502211" cy="549116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5">
            <a:extLst>
              <a:ext uri="{FF2B5EF4-FFF2-40B4-BE49-F238E27FC236}">
                <a16:creationId xmlns:a16="http://schemas.microsoft.com/office/drawing/2014/main" xmlns="" id="{D51F2C6A-7C10-4D4C-BC61-85A796099D2C}"/>
              </a:ext>
            </a:extLst>
          </p:cNvPr>
          <p:cNvSpPr txBox="1">
            <a:spLocks noChangeArrowheads="1"/>
          </p:cNvSpPr>
          <p:nvPr/>
        </p:nvSpPr>
        <p:spPr bwMode="auto">
          <a:xfrm rot="16200000">
            <a:off x="-523221" y="3848535"/>
            <a:ext cx="2854192" cy="52322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sz="2800" dirty="0">
                <a:latin typeface="+mn-lt"/>
              </a:rPr>
              <a:t>High Level Design</a:t>
            </a:r>
          </a:p>
        </p:txBody>
      </p:sp>
      <p:sp>
        <p:nvSpPr>
          <p:cNvPr id="11" name="Text Box 5">
            <a:extLst>
              <a:ext uri="{FF2B5EF4-FFF2-40B4-BE49-F238E27FC236}">
                <a16:creationId xmlns:a16="http://schemas.microsoft.com/office/drawing/2014/main" xmlns="" id="{C89B8C0C-5D72-4AEA-813D-51E320DD9ED8}"/>
              </a:ext>
            </a:extLst>
          </p:cNvPr>
          <p:cNvSpPr txBox="1">
            <a:spLocks noChangeArrowheads="1"/>
          </p:cNvSpPr>
          <p:nvPr/>
        </p:nvSpPr>
        <p:spPr bwMode="auto">
          <a:xfrm rot="16200000">
            <a:off x="8827191" y="3571805"/>
            <a:ext cx="2974515" cy="52322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sz="2800" dirty="0">
                <a:latin typeface="+mn-lt"/>
              </a:rPr>
              <a:t>Detail Level Design</a:t>
            </a:r>
          </a:p>
        </p:txBody>
      </p:sp>
      <p:sp>
        <p:nvSpPr>
          <p:cNvPr id="4" name="Rectangle 3">
            <a:extLst>
              <a:ext uri="{FF2B5EF4-FFF2-40B4-BE49-F238E27FC236}">
                <a16:creationId xmlns:a16="http://schemas.microsoft.com/office/drawing/2014/main" xmlns="" id="{176841AA-7EF2-4619-85C2-9BAE3CE54D06}"/>
              </a:ext>
            </a:extLst>
          </p:cNvPr>
          <p:cNvSpPr/>
          <p:nvPr/>
        </p:nvSpPr>
        <p:spPr>
          <a:xfrm>
            <a:off x="1904916" y="1961147"/>
            <a:ext cx="3280695" cy="478856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Arrow: Right 4">
            <a:extLst>
              <a:ext uri="{FF2B5EF4-FFF2-40B4-BE49-F238E27FC236}">
                <a16:creationId xmlns:a16="http://schemas.microsoft.com/office/drawing/2014/main" xmlns="" id="{F82E062C-C87B-4398-9214-83B5BC95125C}"/>
              </a:ext>
            </a:extLst>
          </p:cNvPr>
          <p:cNvSpPr/>
          <p:nvPr/>
        </p:nvSpPr>
        <p:spPr>
          <a:xfrm>
            <a:off x="1165485" y="3060680"/>
            <a:ext cx="727399" cy="150666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xmlns="" id="{C7B479A3-A013-424D-B5BE-9675BD5DFED6}"/>
              </a:ext>
            </a:extLst>
          </p:cNvPr>
          <p:cNvSpPr/>
          <p:nvPr/>
        </p:nvSpPr>
        <p:spPr>
          <a:xfrm>
            <a:off x="5855362" y="1961148"/>
            <a:ext cx="3515669" cy="478856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Right 12">
            <a:extLst>
              <a:ext uri="{FF2B5EF4-FFF2-40B4-BE49-F238E27FC236}">
                <a16:creationId xmlns:a16="http://schemas.microsoft.com/office/drawing/2014/main" xmlns="" id="{5548987A-AF36-4F17-AA84-6CFDE9B7C8E7}"/>
              </a:ext>
            </a:extLst>
          </p:cNvPr>
          <p:cNvSpPr/>
          <p:nvPr/>
        </p:nvSpPr>
        <p:spPr>
          <a:xfrm flipH="1">
            <a:off x="9407454" y="2844115"/>
            <a:ext cx="645384" cy="150666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9223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4" grpId="0" animBg="1"/>
      <p:bldP spid="5" grpId="0" animBg="1"/>
      <p:bldP spid="14"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9F5EBB-AAF9-4638-AF6D-CA6AED69623A}"/>
              </a:ext>
            </a:extLst>
          </p:cNvPr>
          <p:cNvSpPr>
            <a:spLocks noGrp="1"/>
          </p:cNvSpPr>
          <p:nvPr>
            <p:ph type="title"/>
          </p:nvPr>
        </p:nvSpPr>
        <p:spPr/>
        <p:txBody>
          <a:bodyPr/>
          <a:lstStyle/>
          <a:p>
            <a:r>
              <a:rPr lang="en-AU" dirty="0"/>
              <a:t>Objectives of SW Design</a:t>
            </a:r>
            <a:endParaRPr lang="en-US" dirty="0"/>
          </a:p>
        </p:txBody>
      </p:sp>
      <p:sp>
        <p:nvSpPr>
          <p:cNvPr id="10" name="Hexagon 9">
            <a:extLst>
              <a:ext uri="{FF2B5EF4-FFF2-40B4-BE49-F238E27FC236}">
                <a16:creationId xmlns:a16="http://schemas.microsoft.com/office/drawing/2014/main" xmlns="" id="{5DAD003F-F73C-4676-99B2-6678F8AB287D}"/>
              </a:ext>
            </a:extLst>
          </p:cNvPr>
          <p:cNvSpPr/>
          <p:nvPr/>
        </p:nvSpPr>
        <p:spPr>
          <a:xfrm rot="5400000">
            <a:off x="5931334" y="4644250"/>
            <a:ext cx="2275293" cy="1992549"/>
          </a:xfrm>
          <a:prstGeom prst="hexagon">
            <a:avLst>
              <a:gd name="adj" fmla="val 28802"/>
              <a:gd name="vf" fmla="val 115470"/>
            </a:avLst>
          </a:prstGeom>
          <a:solidFill>
            <a:srgbClr val="57565A">
              <a:alpha val="15000"/>
            </a:srgbClr>
          </a:solidFill>
          <a:ln w="25400" cap="flat" cmpd="sng" algn="ctr">
            <a:noFill/>
            <a:prstDash val="solid"/>
          </a:ln>
          <a:effectLst/>
        </p:spPr>
        <p:txBody>
          <a:bodyPr spcFirstLastPara="0" vert="vert270" wrap="square" lIns="365760" tIns="0" rIns="0" bIns="0" numCol="1" spcCol="1270" anchor="t" anchorCtr="0">
            <a:noAutofit/>
          </a:bodyPr>
          <a:lstStyle/>
          <a:p>
            <a:pPr marL="0" marR="0" lvl="0" indent="0" algn="ctr" defTabSz="666734" eaLnBrk="1" fontAlgn="auto" latinLnBrk="0" hangingPunct="1">
              <a:lnSpc>
                <a:spcPct val="90000"/>
              </a:lnSpc>
              <a:spcBef>
                <a:spcPct val="0"/>
              </a:spcBef>
              <a:spcAft>
                <a:spcPts val="200"/>
              </a:spcAft>
              <a:buClrTx/>
              <a:buSzTx/>
              <a:buFontTx/>
              <a:buNone/>
              <a:tabLst/>
              <a:defRPr/>
            </a:pPr>
            <a:endParaRPr kumimoji="0" lang="en-US" sz="1200" b="0" i="0" u="none" strike="noStrike" kern="0" cap="none" spc="0" normalizeH="0" baseline="0" noProof="0" dirty="0">
              <a:ln>
                <a:noFill/>
              </a:ln>
              <a:solidFill>
                <a:srgbClr val="57565A"/>
              </a:solidFill>
              <a:effectLst/>
              <a:uLnTx/>
              <a:uFillTx/>
              <a:latin typeface="Open Sans Light"/>
              <a:ea typeface="+mn-ea"/>
              <a:cs typeface="+mn-cs"/>
            </a:endParaRPr>
          </a:p>
        </p:txBody>
      </p:sp>
      <p:sp>
        <p:nvSpPr>
          <p:cNvPr id="11" name="Trapezoid 10">
            <a:extLst>
              <a:ext uri="{FF2B5EF4-FFF2-40B4-BE49-F238E27FC236}">
                <a16:creationId xmlns:a16="http://schemas.microsoft.com/office/drawing/2014/main" xmlns="" id="{7A4D46BA-C3B0-496B-AD6C-D21ED792492C}"/>
              </a:ext>
            </a:extLst>
          </p:cNvPr>
          <p:cNvSpPr/>
          <p:nvPr/>
        </p:nvSpPr>
        <p:spPr>
          <a:xfrm rot="19800000">
            <a:off x="5942416" y="4780920"/>
            <a:ext cx="1352011" cy="175738"/>
          </a:xfrm>
          <a:prstGeom prst="trapezoid">
            <a:avLst>
              <a:gd name="adj" fmla="val 58035"/>
            </a:avLst>
          </a:prstGeom>
          <a:solidFill>
            <a:srgbClr val="496A75"/>
          </a:solidFill>
          <a:ln w="9525"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Open Sans Light"/>
              <a:ea typeface="+mn-ea"/>
              <a:cs typeface="+mn-cs"/>
            </a:endParaRPr>
          </a:p>
        </p:txBody>
      </p:sp>
      <p:sp>
        <p:nvSpPr>
          <p:cNvPr id="12" name="Hexagon 11">
            <a:extLst>
              <a:ext uri="{FF2B5EF4-FFF2-40B4-BE49-F238E27FC236}">
                <a16:creationId xmlns:a16="http://schemas.microsoft.com/office/drawing/2014/main" xmlns="" id="{1600C062-A390-45DD-9EAA-DCF50F84B289}"/>
              </a:ext>
            </a:extLst>
          </p:cNvPr>
          <p:cNvSpPr/>
          <p:nvPr/>
        </p:nvSpPr>
        <p:spPr>
          <a:xfrm rot="5400000">
            <a:off x="3898858" y="4644250"/>
            <a:ext cx="2275293" cy="1992549"/>
          </a:xfrm>
          <a:prstGeom prst="hexagon">
            <a:avLst>
              <a:gd name="adj" fmla="val 28802"/>
              <a:gd name="vf" fmla="val 115470"/>
            </a:avLst>
          </a:prstGeom>
          <a:solidFill>
            <a:srgbClr val="57565A">
              <a:alpha val="15000"/>
            </a:srgbClr>
          </a:solidFill>
          <a:ln w="25400" cap="flat" cmpd="sng" algn="ctr">
            <a:noFill/>
            <a:prstDash val="solid"/>
          </a:ln>
          <a:effectLst/>
        </p:spPr>
        <p:txBody>
          <a:bodyPr spcFirstLastPara="0" vert="vert270" wrap="square" lIns="365760" tIns="0" rIns="0" bIns="0" numCol="1" spcCol="1270" anchor="t" anchorCtr="0">
            <a:noAutofit/>
          </a:bodyPr>
          <a:lstStyle/>
          <a:p>
            <a:pPr marL="0" marR="0" lvl="0" indent="0" algn="ctr" defTabSz="666734" eaLnBrk="1" fontAlgn="auto" latinLnBrk="0" hangingPunct="1">
              <a:lnSpc>
                <a:spcPct val="90000"/>
              </a:lnSpc>
              <a:spcBef>
                <a:spcPct val="0"/>
              </a:spcBef>
              <a:spcAft>
                <a:spcPts val="200"/>
              </a:spcAft>
              <a:buClrTx/>
              <a:buSzTx/>
              <a:buFontTx/>
              <a:buNone/>
              <a:tabLst/>
              <a:defRPr/>
            </a:pPr>
            <a:endParaRPr kumimoji="0" lang="en-US" sz="1200" b="0" i="0" u="none" strike="noStrike" kern="0" cap="none" spc="0" normalizeH="0" baseline="0" noProof="0" dirty="0">
              <a:ln>
                <a:noFill/>
              </a:ln>
              <a:solidFill>
                <a:srgbClr val="57565A"/>
              </a:solidFill>
              <a:effectLst/>
              <a:uLnTx/>
              <a:uFillTx/>
              <a:latin typeface="Open Sans Light"/>
              <a:ea typeface="+mn-ea"/>
              <a:cs typeface="+mn-cs"/>
            </a:endParaRPr>
          </a:p>
        </p:txBody>
      </p:sp>
      <p:sp>
        <p:nvSpPr>
          <p:cNvPr id="13" name="Trapezoid 12">
            <a:extLst>
              <a:ext uri="{FF2B5EF4-FFF2-40B4-BE49-F238E27FC236}">
                <a16:creationId xmlns:a16="http://schemas.microsoft.com/office/drawing/2014/main" xmlns="" id="{E5BA06E4-DD00-44F3-B89D-A3BA2C9575BB}"/>
              </a:ext>
            </a:extLst>
          </p:cNvPr>
          <p:cNvSpPr/>
          <p:nvPr/>
        </p:nvSpPr>
        <p:spPr>
          <a:xfrm rot="1800000">
            <a:off x="4812292" y="4778907"/>
            <a:ext cx="1352011" cy="175738"/>
          </a:xfrm>
          <a:prstGeom prst="trapezoid">
            <a:avLst>
              <a:gd name="adj" fmla="val 58035"/>
            </a:avLst>
          </a:prstGeom>
          <a:solidFill>
            <a:srgbClr val="496A75"/>
          </a:solidFill>
          <a:ln w="9525"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Open Sans Light"/>
              <a:ea typeface="+mn-ea"/>
              <a:cs typeface="+mn-cs"/>
            </a:endParaRPr>
          </a:p>
        </p:txBody>
      </p:sp>
      <p:sp>
        <p:nvSpPr>
          <p:cNvPr id="14" name="Hexagon 13">
            <a:extLst>
              <a:ext uri="{FF2B5EF4-FFF2-40B4-BE49-F238E27FC236}">
                <a16:creationId xmlns:a16="http://schemas.microsoft.com/office/drawing/2014/main" xmlns="" id="{8B91755B-F235-46C0-9689-167B7715AEAE}"/>
              </a:ext>
            </a:extLst>
          </p:cNvPr>
          <p:cNvSpPr/>
          <p:nvPr/>
        </p:nvSpPr>
        <p:spPr>
          <a:xfrm rot="5400000">
            <a:off x="5931334" y="1128343"/>
            <a:ext cx="2275293" cy="1992549"/>
          </a:xfrm>
          <a:prstGeom prst="hexagon">
            <a:avLst>
              <a:gd name="adj" fmla="val 28802"/>
              <a:gd name="vf" fmla="val 115470"/>
            </a:avLst>
          </a:prstGeom>
          <a:solidFill>
            <a:srgbClr val="57565A">
              <a:alpha val="15000"/>
            </a:srgbClr>
          </a:solidFill>
          <a:ln w="25400" cap="flat" cmpd="sng" algn="ctr">
            <a:noFill/>
            <a:prstDash val="solid"/>
          </a:ln>
          <a:effectLst/>
        </p:spPr>
        <p:txBody>
          <a:bodyPr spcFirstLastPara="0" vert="vert270" wrap="square" lIns="365760" tIns="0" rIns="0" bIns="0" numCol="1" spcCol="1270" anchor="t" anchorCtr="0">
            <a:noAutofit/>
          </a:bodyPr>
          <a:lstStyle/>
          <a:p>
            <a:pPr marL="0" marR="0" lvl="0" indent="0" algn="ctr" defTabSz="666734" eaLnBrk="1" fontAlgn="auto" latinLnBrk="0" hangingPunct="1">
              <a:lnSpc>
                <a:spcPct val="90000"/>
              </a:lnSpc>
              <a:spcBef>
                <a:spcPct val="0"/>
              </a:spcBef>
              <a:spcAft>
                <a:spcPts val="200"/>
              </a:spcAft>
              <a:buClrTx/>
              <a:buSzTx/>
              <a:buFontTx/>
              <a:buNone/>
              <a:tabLst/>
              <a:defRPr/>
            </a:pPr>
            <a:endParaRPr kumimoji="0" lang="en-US" sz="1200" b="0" i="0" u="none" strike="noStrike" kern="0" cap="none" spc="0" normalizeH="0" baseline="0" noProof="0" dirty="0">
              <a:ln>
                <a:noFill/>
              </a:ln>
              <a:solidFill>
                <a:srgbClr val="57565A"/>
              </a:solidFill>
              <a:effectLst/>
              <a:uLnTx/>
              <a:uFillTx/>
              <a:latin typeface="Open Sans Light"/>
              <a:ea typeface="+mn-ea"/>
              <a:cs typeface="+mn-cs"/>
            </a:endParaRPr>
          </a:p>
        </p:txBody>
      </p:sp>
      <p:sp>
        <p:nvSpPr>
          <p:cNvPr id="15" name="Trapezoid 14">
            <a:extLst>
              <a:ext uri="{FF2B5EF4-FFF2-40B4-BE49-F238E27FC236}">
                <a16:creationId xmlns:a16="http://schemas.microsoft.com/office/drawing/2014/main" xmlns="" id="{8A585771-DD57-4226-B878-BDFF2C64C911}"/>
              </a:ext>
            </a:extLst>
          </p:cNvPr>
          <p:cNvSpPr/>
          <p:nvPr/>
        </p:nvSpPr>
        <p:spPr>
          <a:xfrm rot="12600000" flipH="1">
            <a:off x="5942416" y="2819715"/>
            <a:ext cx="1352011" cy="175738"/>
          </a:xfrm>
          <a:prstGeom prst="trapezoid">
            <a:avLst>
              <a:gd name="adj" fmla="val 58035"/>
            </a:avLst>
          </a:prstGeom>
          <a:solidFill>
            <a:srgbClr val="97AEA0"/>
          </a:solidFill>
          <a:ln w="9525"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Open Sans Light"/>
              <a:ea typeface="+mn-ea"/>
              <a:cs typeface="+mn-cs"/>
            </a:endParaRPr>
          </a:p>
        </p:txBody>
      </p:sp>
      <p:sp>
        <p:nvSpPr>
          <p:cNvPr id="16" name="Hexagon 15">
            <a:extLst>
              <a:ext uri="{FF2B5EF4-FFF2-40B4-BE49-F238E27FC236}">
                <a16:creationId xmlns:a16="http://schemas.microsoft.com/office/drawing/2014/main" xmlns="" id="{DAAE0A74-BCE3-45AA-9A9C-B80A7B19C69B}"/>
              </a:ext>
            </a:extLst>
          </p:cNvPr>
          <p:cNvSpPr/>
          <p:nvPr/>
        </p:nvSpPr>
        <p:spPr>
          <a:xfrm rot="5400000">
            <a:off x="3898858" y="1128343"/>
            <a:ext cx="2275293" cy="1992549"/>
          </a:xfrm>
          <a:prstGeom prst="hexagon">
            <a:avLst>
              <a:gd name="adj" fmla="val 28802"/>
              <a:gd name="vf" fmla="val 115470"/>
            </a:avLst>
          </a:prstGeom>
          <a:solidFill>
            <a:srgbClr val="57565A">
              <a:alpha val="15000"/>
            </a:srgbClr>
          </a:solidFill>
          <a:ln w="25400" cap="flat" cmpd="sng" algn="ctr">
            <a:noFill/>
            <a:prstDash val="solid"/>
          </a:ln>
          <a:effectLst/>
        </p:spPr>
        <p:txBody>
          <a:bodyPr spcFirstLastPara="0" vert="vert270" wrap="square" lIns="365760" tIns="0" rIns="0" bIns="0" numCol="1" spcCol="1270" anchor="t" anchorCtr="0">
            <a:noAutofit/>
          </a:bodyPr>
          <a:lstStyle/>
          <a:p>
            <a:pPr lvl="0" algn="ctr" defTabSz="666734">
              <a:lnSpc>
                <a:spcPct val="90000"/>
              </a:lnSpc>
              <a:spcBef>
                <a:spcPct val="0"/>
              </a:spcBef>
              <a:spcAft>
                <a:spcPts val="200"/>
              </a:spcAft>
            </a:pPr>
            <a:r>
              <a:rPr lang="en-US" sz="1600" kern="0" dirty="0">
                <a:solidFill>
                  <a:srgbClr val="57565A"/>
                </a:solidFill>
                <a:latin typeface="Open Sans Light"/>
              </a:rPr>
              <a:t>.</a:t>
            </a:r>
            <a:endParaRPr kumimoji="0" lang="en-US" sz="1200" b="0" i="0" u="none" strike="noStrike" kern="0" cap="none" spc="0" normalizeH="0" baseline="0" noProof="0" dirty="0">
              <a:ln>
                <a:noFill/>
              </a:ln>
              <a:solidFill>
                <a:srgbClr val="57565A"/>
              </a:solidFill>
              <a:effectLst/>
              <a:uLnTx/>
              <a:uFillTx/>
              <a:latin typeface="Open Sans Light"/>
              <a:ea typeface="+mn-ea"/>
              <a:cs typeface="+mn-cs"/>
            </a:endParaRPr>
          </a:p>
        </p:txBody>
      </p:sp>
      <p:sp>
        <p:nvSpPr>
          <p:cNvPr id="17" name="Trapezoid 16">
            <a:extLst>
              <a:ext uri="{FF2B5EF4-FFF2-40B4-BE49-F238E27FC236}">
                <a16:creationId xmlns:a16="http://schemas.microsoft.com/office/drawing/2014/main" xmlns="" id="{3FCA734E-26D6-4BE0-846B-1E4AF5067520}"/>
              </a:ext>
            </a:extLst>
          </p:cNvPr>
          <p:cNvSpPr/>
          <p:nvPr/>
        </p:nvSpPr>
        <p:spPr>
          <a:xfrm rot="9000000" flipH="1">
            <a:off x="4812292" y="2817701"/>
            <a:ext cx="1352011" cy="175738"/>
          </a:xfrm>
          <a:prstGeom prst="trapezoid">
            <a:avLst>
              <a:gd name="adj" fmla="val 58035"/>
            </a:avLst>
          </a:prstGeom>
          <a:solidFill>
            <a:srgbClr val="97AEA0"/>
          </a:solidFill>
          <a:ln w="9525"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Open Sans Light"/>
              <a:ea typeface="+mn-ea"/>
              <a:cs typeface="+mn-cs"/>
            </a:endParaRPr>
          </a:p>
        </p:txBody>
      </p:sp>
      <p:sp>
        <p:nvSpPr>
          <p:cNvPr id="18" name="Hexagon 17">
            <a:extLst>
              <a:ext uri="{FF2B5EF4-FFF2-40B4-BE49-F238E27FC236}">
                <a16:creationId xmlns:a16="http://schemas.microsoft.com/office/drawing/2014/main" xmlns="" id="{FF1948D7-60F2-4AF1-B4CC-D789532D3BAA}"/>
              </a:ext>
            </a:extLst>
          </p:cNvPr>
          <p:cNvSpPr/>
          <p:nvPr/>
        </p:nvSpPr>
        <p:spPr>
          <a:xfrm rot="5400000">
            <a:off x="6931922" y="2882033"/>
            <a:ext cx="2275293" cy="1992549"/>
          </a:xfrm>
          <a:prstGeom prst="hexagon">
            <a:avLst>
              <a:gd name="adj" fmla="val 28802"/>
              <a:gd name="vf" fmla="val 115470"/>
            </a:avLst>
          </a:prstGeom>
          <a:solidFill>
            <a:srgbClr val="57565A">
              <a:alpha val="15000"/>
            </a:srgbClr>
          </a:solidFill>
          <a:ln w="25400" cap="flat" cmpd="sng" algn="ctr">
            <a:noFill/>
            <a:prstDash val="solid"/>
          </a:ln>
          <a:effectLst/>
        </p:spPr>
        <p:txBody>
          <a:bodyPr spcFirstLastPara="0" vert="vert270" wrap="square" lIns="365760" tIns="0" rIns="0" bIns="0" numCol="1" spcCol="1270" anchor="t" anchorCtr="0">
            <a:noAutofit/>
          </a:bodyPr>
          <a:lstStyle/>
          <a:p>
            <a:pPr marL="0" marR="0" lvl="0" indent="0" algn="ctr" defTabSz="666734" eaLnBrk="1" fontAlgn="auto" latinLnBrk="0" hangingPunct="1">
              <a:lnSpc>
                <a:spcPct val="90000"/>
              </a:lnSpc>
              <a:spcBef>
                <a:spcPct val="0"/>
              </a:spcBef>
              <a:spcAft>
                <a:spcPts val="200"/>
              </a:spcAft>
              <a:buClrTx/>
              <a:buSzTx/>
              <a:buFontTx/>
              <a:buNone/>
              <a:tabLst/>
              <a:defRPr/>
            </a:pPr>
            <a:endParaRPr kumimoji="0" lang="en-US" sz="1200" b="0" i="0" u="none" strike="noStrike" kern="0" cap="none" spc="0" normalizeH="0" baseline="0" noProof="0" dirty="0">
              <a:ln>
                <a:noFill/>
              </a:ln>
              <a:solidFill>
                <a:srgbClr val="57565A"/>
              </a:solidFill>
              <a:effectLst/>
              <a:uLnTx/>
              <a:uFillTx/>
              <a:latin typeface="Open Sans Light"/>
              <a:ea typeface="+mn-ea"/>
              <a:cs typeface="+mn-cs"/>
            </a:endParaRPr>
          </a:p>
        </p:txBody>
      </p:sp>
      <p:sp>
        <p:nvSpPr>
          <p:cNvPr id="19" name="Trapezoid 18">
            <a:extLst>
              <a:ext uri="{FF2B5EF4-FFF2-40B4-BE49-F238E27FC236}">
                <a16:creationId xmlns:a16="http://schemas.microsoft.com/office/drawing/2014/main" xmlns="" id="{9E3338E9-D664-4583-B1A5-68B17E84ED88}"/>
              </a:ext>
            </a:extLst>
          </p:cNvPr>
          <p:cNvSpPr/>
          <p:nvPr/>
        </p:nvSpPr>
        <p:spPr>
          <a:xfrm rot="16200000" flipH="1">
            <a:off x="6494290" y="3794091"/>
            <a:ext cx="1342691" cy="176957"/>
          </a:xfrm>
          <a:prstGeom prst="trapezoid">
            <a:avLst>
              <a:gd name="adj" fmla="val 58035"/>
            </a:avLst>
          </a:prstGeom>
          <a:solidFill>
            <a:srgbClr val="688687"/>
          </a:solidFill>
          <a:ln w="9525"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Open Sans Light"/>
              <a:ea typeface="+mn-ea"/>
              <a:cs typeface="+mn-cs"/>
            </a:endParaRPr>
          </a:p>
        </p:txBody>
      </p:sp>
      <p:sp>
        <p:nvSpPr>
          <p:cNvPr id="20" name="Hexagon 19">
            <a:extLst>
              <a:ext uri="{FF2B5EF4-FFF2-40B4-BE49-F238E27FC236}">
                <a16:creationId xmlns:a16="http://schemas.microsoft.com/office/drawing/2014/main" xmlns="" id="{9C538697-C432-4F57-B7D8-1F1ADC131EF0}"/>
              </a:ext>
            </a:extLst>
          </p:cNvPr>
          <p:cNvSpPr/>
          <p:nvPr/>
        </p:nvSpPr>
        <p:spPr>
          <a:xfrm rot="5400000">
            <a:off x="2897036" y="2886294"/>
            <a:ext cx="2275293" cy="1992549"/>
          </a:xfrm>
          <a:prstGeom prst="hexagon">
            <a:avLst>
              <a:gd name="adj" fmla="val 28802"/>
              <a:gd name="vf" fmla="val 115470"/>
            </a:avLst>
          </a:prstGeom>
          <a:solidFill>
            <a:srgbClr val="57565A">
              <a:alpha val="15000"/>
            </a:srgbClr>
          </a:solidFill>
          <a:ln w="25400" cap="flat" cmpd="sng" algn="ctr">
            <a:noFill/>
            <a:prstDash val="solid"/>
          </a:ln>
          <a:effectLst/>
        </p:spPr>
        <p:txBody>
          <a:bodyPr spcFirstLastPara="0" vert="vert270" wrap="square" lIns="365760" tIns="0" rIns="0" bIns="0" numCol="1" spcCol="1270" anchor="t" anchorCtr="0">
            <a:noAutofit/>
          </a:bodyPr>
          <a:lstStyle/>
          <a:p>
            <a:pPr marL="0" marR="0" lvl="0" indent="0" algn="ctr" defTabSz="666734" eaLnBrk="1" fontAlgn="auto" latinLnBrk="0" hangingPunct="1">
              <a:lnSpc>
                <a:spcPct val="90000"/>
              </a:lnSpc>
              <a:spcBef>
                <a:spcPct val="0"/>
              </a:spcBef>
              <a:spcAft>
                <a:spcPts val="200"/>
              </a:spcAft>
              <a:buClrTx/>
              <a:buSzTx/>
              <a:buFontTx/>
              <a:buNone/>
              <a:tabLst/>
              <a:defRPr/>
            </a:pPr>
            <a:endParaRPr kumimoji="0" lang="en-US" sz="1200" b="0" i="0" u="none" strike="noStrike" kern="0" cap="none" spc="0" normalizeH="0" baseline="0" noProof="0" dirty="0">
              <a:ln>
                <a:noFill/>
              </a:ln>
              <a:solidFill>
                <a:srgbClr val="57565A"/>
              </a:solidFill>
              <a:effectLst/>
              <a:uLnTx/>
              <a:uFillTx/>
              <a:latin typeface="Open Sans Light"/>
              <a:ea typeface="+mn-ea"/>
              <a:cs typeface="+mn-cs"/>
            </a:endParaRPr>
          </a:p>
        </p:txBody>
      </p:sp>
      <p:sp>
        <p:nvSpPr>
          <p:cNvPr id="21" name="Trapezoid 20">
            <a:extLst>
              <a:ext uri="{FF2B5EF4-FFF2-40B4-BE49-F238E27FC236}">
                <a16:creationId xmlns:a16="http://schemas.microsoft.com/office/drawing/2014/main" xmlns="" id="{A80AED3B-C2F9-4622-8B9D-AEF23BD0B6CB}"/>
              </a:ext>
            </a:extLst>
          </p:cNvPr>
          <p:cNvSpPr/>
          <p:nvPr/>
        </p:nvSpPr>
        <p:spPr>
          <a:xfrm rot="5400000" flipH="1">
            <a:off x="4271134" y="3794091"/>
            <a:ext cx="1342691" cy="176957"/>
          </a:xfrm>
          <a:prstGeom prst="trapezoid">
            <a:avLst>
              <a:gd name="adj" fmla="val 58035"/>
            </a:avLst>
          </a:prstGeom>
          <a:solidFill>
            <a:srgbClr val="688687"/>
          </a:solidFill>
          <a:ln w="9525"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Open Sans Light"/>
              <a:ea typeface="+mn-ea"/>
              <a:cs typeface="+mn-cs"/>
            </a:endParaRPr>
          </a:p>
        </p:txBody>
      </p:sp>
      <p:sp>
        <p:nvSpPr>
          <p:cNvPr id="22" name="Hexagon 21">
            <a:extLst>
              <a:ext uri="{FF2B5EF4-FFF2-40B4-BE49-F238E27FC236}">
                <a16:creationId xmlns:a16="http://schemas.microsoft.com/office/drawing/2014/main" xmlns="" id="{AC12ACD3-1C5F-4552-94F3-C1151BC30419}"/>
              </a:ext>
            </a:extLst>
          </p:cNvPr>
          <p:cNvSpPr/>
          <p:nvPr/>
        </p:nvSpPr>
        <p:spPr>
          <a:xfrm rot="5400000">
            <a:off x="3635966" y="1202611"/>
            <a:ext cx="815631" cy="714275"/>
          </a:xfrm>
          <a:prstGeom prst="hexagon">
            <a:avLst>
              <a:gd name="adj" fmla="val 28802"/>
              <a:gd name="vf" fmla="val 115470"/>
            </a:avLst>
          </a:prstGeom>
          <a:solidFill>
            <a:srgbClr val="97AEA0"/>
          </a:solidFill>
          <a:ln w="25400" cap="flat" cmpd="sng" algn="ctr">
            <a:noFill/>
            <a:prstDash val="solid"/>
          </a:ln>
          <a:effectLst/>
        </p:spPr>
        <p:txBody>
          <a:bodyPr spcFirstLastPara="0" vert="vert270" wrap="square" lIns="0" tIns="0" rIns="0" bIns="0" numCol="1" spcCol="1270" anchor="ctr" anchorCtr="0">
            <a:noAutofit/>
          </a:bodyPr>
          <a:lstStyle/>
          <a:p>
            <a:pPr marL="0" marR="0" lvl="0" indent="0" algn="ctr" defTabSz="666734" eaLnBrk="1" fontAlgn="auto" latinLnBrk="0" hangingPunct="1">
              <a:lnSpc>
                <a:spcPct val="90000"/>
              </a:lnSpc>
              <a:spcBef>
                <a:spcPct val="0"/>
              </a:spcBef>
              <a:spcAft>
                <a:spcPct val="3500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Open Sans Light"/>
                <a:ea typeface="+mn-ea"/>
                <a:cs typeface="+mn-cs"/>
              </a:rPr>
              <a:t>06</a:t>
            </a:r>
          </a:p>
        </p:txBody>
      </p:sp>
      <p:sp>
        <p:nvSpPr>
          <p:cNvPr id="23" name="Hexagon 22">
            <a:extLst>
              <a:ext uri="{FF2B5EF4-FFF2-40B4-BE49-F238E27FC236}">
                <a16:creationId xmlns:a16="http://schemas.microsoft.com/office/drawing/2014/main" xmlns="" id="{1615847A-A195-4CBF-BF48-EB300DE84537}"/>
              </a:ext>
            </a:extLst>
          </p:cNvPr>
          <p:cNvSpPr/>
          <p:nvPr/>
        </p:nvSpPr>
        <p:spPr>
          <a:xfrm rot="5400000">
            <a:off x="7649134" y="1198327"/>
            <a:ext cx="815631" cy="714275"/>
          </a:xfrm>
          <a:prstGeom prst="hexagon">
            <a:avLst>
              <a:gd name="adj" fmla="val 28802"/>
              <a:gd name="vf" fmla="val 115470"/>
            </a:avLst>
          </a:prstGeom>
          <a:solidFill>
            <a:srgbClr val="97AEA0"/>
          </a:solidFill>
          <a:ln w="25400" cap="flat" cmpd="sng" algn="ctr">
            <a:noFill/>
            <a:prstDash val="solid"/>
          </a:ln>
          <a:effectLst/>
        </p:spPr>
        <p:txBody>
          <a:bodyPr spcFirstLastPara="0" vert="vert270" wrap="square" lIns="0" tIns="0" rIns="0" bIns="0" numCol="1" spcCol="1270" anchor="ctr" anchorCtr="0">
            <a:noAutofit/>
          </a:bodyPr>
          <a:lstStyle/>
          <a:p>
            <a:pPr marL="0" marR="0" lvl="0" indent="0" algn="ctr" defTabSz="666734" eaLnBrk="1" fontAlgn="auto" latinLnBrk="0" hangingPunct="1">
              <a:lnSpc>
                <a:spcPct val="90000"/>
              </a:lnSpc>
              <a:spcBef>
                <a:spcPct val="0"/>
              </a:spcBef>
              <a:spcAft>
                <a:spcPct val="3500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Open Sans Light"/>
                <a:ea typeface="+mn-ea"/>
                <a:cs typeface="+mn-cs"/>
              </a:rPr>
              <a:t>01</a:t>
            </a:r>
          </a:p>
        </p:txBody>
      </p:sp>
      <p:sp>
        <p:nvSpPr>
          <p:cNvPr id="24" name="Hexagon 23">
            <a:extLst>
              <a:ext uri="{FF2B5EF4-FFF2-40B4-BE49-F238E27FC236}">
                <a16:creationId xmlns:a16="http://schemas.microsoft.com/office/drawing/2014/main" xmlns="" id="{BE8338EF-4EAB-48E6-99B9-A394B55C7B3F}"/>
              </a:ext>
            </a:extLst>
          </p:cNvPr>
          <p:cNvSpPr/>
          <p:nvPr/>
        </p:nvSpPr>
        <p:spPr>
          <a:xfrm rot="5400000">
            <a:off x="8654819" y="2952215"/>
            <a:ext cx="815631" cy="714274"/>
          </a:xfrm>
          <a:prstGeom prst="hexagon">
            <a:avLst>
              <a:gd name="adj" fmla="val 28802"/>
              <a:gd name="vf" fmla="val 115470"/>
            </a:avLst>
          </a:prstGeom>
          <a:solidFill>
            <a:srgbClr val="688687"/>
          </a:solidFill>
          <a:ln w="25400" cap="flat" cmpd="sng" algn="ctr">
            <a:noFill/>
            <a:prstDash val="solid"/>
          </a:ln>
          <a:effectLst/>
        </p:spPr>
        <p:txBody>
          <a:bodyPr spcFirstLastPara="0" vert="vert270" wrap="square" lIns="0" tIns="0" rIns="0" bIns="0" numCol="1" spcCol="1270" anchor="ctr" anchorCtr="0">
            <a:noAutofit/>
          </a:bodyPr>
          <a:lstStyle/>
          <a:p>
            <a:pPr marL="0" marR="0" lvl="0" indent="0" algn="ctr" defTabSz="666734" eaLnBrk="1" fontAlgn="auto" latinLnBrk="0" hangingPunct="1">
              <a:lnSpc>
                <a:spcPct val="90000"/>
              </a:lnSpc>
              <a:spcBef>
                <a:spcPct val="0"/>
              </a:spcBef>
              <a:spcAft>
                <a:spcPct val="3500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Open Sans Light"/>
                <a:ea typeface="+mn-ea"/>
                <a:cs typeface="+mn-cs"/>
              </a:rPr>
              <a:t>02</a:t>
            </a:r>
          </a:p>
        </p:txBody>
      </p:sp>
      <p:sp>
        <p:nvSpPr>
          <p:cNvPr id="25" name="Hexagon 24">
            <a:extLst>
              <a:ext uri="{FF2B5EF4-FFF2-40B4-BE49-F238E27FC236}">
                <a16:creationId xmlns:a16="http://schemas.microsoft.com/office/drawing/2014/main" xmlns="" id="{59D96A26-497B-44D0-AD1C-775E56CBB0A3}"/>
              </a:ext>
            </a:extLst>
          </p:cNvPr>
          <p:cNvSpPr/>
          <p:nvPr/>
        </p:nvSpPr>
        <p:spPr>
          <a:xfrm rot="5400000">
            <a:off x="7655275" y="5854087"/>
            <a:ext cx="815631" cy="714274"/>
          </a:xfrm>
          <a:prstGeom prst="hexagon">
            <a:avLst>
              <a:gd name="adj" fmla="val 28802"/>
              <a:gd name="vf" fmla="val 115470"/>
            </a:avLst>
          </a:prstGeom>
          <a:solidFill>
            <a:srgbClr val="496A75"/>
          </a:solidFill>
          <a:ln w="25400" cap="flat" cmpd="sng" algn="ctr">
            <a:noFill/>
            <a:prstDash val="solid"/>
          </a:ln>
          <a:effectLst/>
        </p:spPr>
        <p:txBody>
          <a:bodyPr spcFirstLastPara="0" vert="vert270" wrap="square" lIns="0" tIns="0" rIns="0" bIns="0" numCol="1" spcCol="1270" anchor="ctr" anchorCtr="0">
            <a:noAutofit/>
          </a:bodyPr>
          <a:lstStyle/>
          <a:p>
            <a:pPr marL="0" marR="0" lvl="0" indent="0" algn="ctr" defTabSz="666734" eaLnBrk="1" fontAlgn="auto" latinLnBrk="0" hangingPunct="1">
              <a:lnSpc>
                <a:spcPct val="90000"/>
              </a:lnSpc>
              <a:spcBef>
                <a:spcPct val="0"/>
              </a:spcBef>
              <a:spcAft>
                <a:spcPct val="3500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Open Sans Light"/>
                <a:ea typeface="+mn-ea"/>
                <a:cs typeface="+mn-cs"/>
              </a:rPr>
              <a:t>03</a:t>
            </a:r>
          </a:p>
        </p:txBody>
      </p:sp>
      <p:sp>
        <p:nvSpPr>
          <p:cNvPr id="26" name="Hexagon 25">
            <a:extLst>
              <a:ext uri="{FF2B5EF4-FFF2-40B4-BE49-F238E27FC236}">
                <a16:creationId xmlns:a16="http://schemas.microsoft.com/office/drawing/2014/main" xmlns="" id="{E93B93EE-CFB5-4242-BA13-34F93C719198}"/>
              </a:ext>
            </a:extLst>
          </p:cNvPr>
          <p:cNvSpPr/>
          <p:nvPr/>
        </p:nvSpPr>
        <p:spPr>
          <a:xfrm rot="5400000">
            <a:off x="3635966" y="5854087"/>
            <a:ext cx="815631" cy="714274"/>
          </a:xfrm>
          <a:prstGeom prst="hexagon">
            <a:avLst>
              <a:gd name="adj" fmla="val 28802"/>
              <a:gd name="vf" fmla="val 115470"/>
            </a:avLst>
          </a:prstGeom>
          <a:solidFill>
            <a:srgbClr val="496A75"/>
          </a:solidFill>
          <a:ln w="25400" cap="flat" cmpd="sng" algn="ctr">
            <a:noFill/>
            <a:prstDash val="solid"/>
          </a:ln>
          <a:effectLst/>
        </p:spPr>
        <p:txBody>
          <a:bodyPr spcFirstLastPara="0" vert="vert270" wrap="square" lIns="0" tIns="0" rIns="0" bIns="0" numCol="1" spcCol="1270" anchor="ctr" anchorCtr="0">
            <a:noAutofit/>
          </a:bodyPr>
          <a:lstStyle/>
          <a:p>
            <a:pPr marL="0" marR="0" lvl="0" indent="0" algn="ctr" defTabSz="666734" eaLnBrk="1" fontAlgn="auto" latinLnBrk="0" hangingPunct="1">
              <a:lnSpc>
                <a:spcPct val="90000"/>
              </a:lnSpc>
              <a:spcBef>
                <a:spcPct val="0"/>
              </a:spcBef>
              <a:spcAft>
                <a:spcPct val="3500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Open Sans Light"/>
                <a:ea typeface="+mn-ea"/>
                <a:cs typeface="+mn-cs"/>
              </a:rPr>
              <a:t>04</a:t>
            </a:r>
          </a:p>
        </p:txBody>
      </p:sp>
      <p:sp>
        <p:nvSpPr>
          <p:cNvPr id="27" name="Hexagon 26">
            <a:extLst>
              <a:ext uri="{FF2B5EF4-FFF2-40B4-BE49-F238E27FC236}">
                <a16:creationId xmlns:a16="http://schemas.microsoft.com/office/drawing/2014/main" xmlns="" id="{091E3756-22E5-46FD-8F12-B58F497AF90F}"/>
              </a:ext>
            </a:extLst>
          </p:cNvPr>
          <p:cNvSpPr/>
          <p:nvPr/>
        </p:nvSpPr>
        <p:spPr>
          <a:xfrm rot="5400000">
            <a:off x="2634464" y="2952217"/>
            <a:ext cx="815631" cy="714274"/>
          </a:xfrm>
          <a:prstGeom prst="hexagon">
            <a:avLst>
              <a:gd name="adj" fmla="val 28802"/>
              <a:gd name="vf" fmla="val 115470"/>
            </a:avLst>
          </a:prstGeom>
          <a:solidFill>
            <a:srgbClr val="688687"/>
          </a:solidFill>
          <a:ln w="25400" cap="flat" cmpd="sng" algn="ctr">
            <a:noFill/>
            <a:prstDash val="solid"/>
          </a:ln>
          <a:effectLst/>
        </p:spPr>
        <p:txBody>
          <a:bodyPr spcFirstLastPara="0" vert="vert270" wrap="square" lIns="0" tIns="0" rIns="0" bIns="0" numCol="1" spcCol="1270" anchor="ctr" anchorCtr="0">
            <a:noAutofit/>
          </a:bodyPr>
          <a:lstStyle/>
          <a:p>
            <a:pPr marL="0" marR="0" lvl="0" indent="0" algn="ctr" defTabSz="666734" eaLnBrk="1" fontAlgn="auto" latinLnBrk="0" hangingPunct="1">
              <a:lnSpc>
                <a:spcPct val="90000"/>
              </a:lnSpc>
              <a:spcBef>
                <a:spcPct val="0"/>
              </a:spcBef>
              <a:spcAft>
                <a:spcPct val="3500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Open Sans Light"/>
                <a:ea typeface="+mn-ea"/>
                <a:cs typeface="+mn-cs"/>
              </a:rPr>
              <a:t>05</a:t>
            </a:r>
          </a:p>
        </p:txBody>
      </p:sp>
      <p:sp>
        <p:nvSpPr>
          <p:cNvPr id="31" name="Freeform 33">
            <a:extLst>
              <a:ext uri="{FF2B5EF4-FFF2-40B4-BE49-F238E27FC236}">
                <a16:creationId xmlns:a16="http://schemas.microsoft.com/office/drawing/2014/main" xmlns="" id="{CB8E9A64-0BF0-4AD6-AEB8-4437B5A09277}"/>
              </a:ext>
            </a:extLst>
          </p:cNvPr>
          <p:cNvSpPr>
            <a:spLocks noEditPoints="1"/>
          </p:cNvSpPr>
          <p:nvPr/>
        </p:nvSpPr>
        <p:spPr bwMode="auto">
          <a:xfrm>
            <a:off x="5463387" y="3273842"/>
            <a:ext cx="1188976" cy="1258208"/>
          </a:xfrm>
          <a:custGeom>
            <a:avLst/>
            <a:gdLst>
              <a:gd name="T0" fmla="*/ 352 w 847"/>
              <a:gd name="T1" fmla="*/ 452 h 903"/>
              <a:gd name="T2" fmla="*/ 495 w 847"/>
              <a:gd name="T3" fmla="*/ 452 h 903"/>
              <a:gd name="T4" fmla="*/ 423 w 847"/>
              <a:gd name="T5" fmla="*/ 495 h 903"/>
              <a:gd name="T6" fmla="*/ 423 w 847"/>
              <a:gd name="T7" fmla="*/ 409 h 903"/>
              <a:gd name="T8" fmla="*/ 423 w 847"/>
              <a:gd name="T9" fmla="*/ 495 h 903"/>
              <a:gd name="T10" fmla="*/ 814 w 847"/>
              <a:gd name="T11" fmla="*/ 226 h 903"/>
              <a:gd name="T12" fmla="*/ 559 w 847"/>
              <a:gd name="T13" fmla="*/ 217 h 903"/>
              <a:gd name="T14" fmla="*/ 288 w 847"/>
              <a:gd name="T15" fmla="*/ 217 h 903"/>
              <a:gd name="T16" fmla="*/ 33 w 847"/>
              <a:gd name="T17" fmla="*/ 226 h 903"/>
              <a:gd name="T18" fmla="*/ 94 w 847"/>
              <a:gd name="T19" fmla="*/ 509 h 903"/>
              <a:gd name="T20" fmla="*/ 129 w 847"/>
              <a:gd name="T21" fmla="*/ 717 h 903"/>
              <a:gd name="T22" fmla="*/ 423 w 847"/>
              <a:gd name="T23" fmla="*/ 903 h 903"/>
              <a:gd name="T24" fmla="*/ 717 w 847"/>
              <a:gd name="T25" fmla="*/ 717 h 903"/>
              <a:gd name="T26" fmla="*/ 814 w 847"/>
              <a:gd name="T27" fmla="*/ 677 h 903"/>
              <a:gd name="T28" fmla="*/ 129 w 847"/>
              <a:gd name="T29" fmla="*/ 689 h 903"/>
              <a:gd name="T30" fmla="*/ 57 w 847"/>
              <a:gd name="T31" fmla="*/ 663 h 903"/>
              <a:gd name="T32" fmla="*/ 174 w 847"/>
              <a:gd name="T33" fmla="*/ 471 h 903"/>
              <a:gd name="T34" fmla="*/ 283 w 847"/>
              <a:gd name="T35" fmla="*/ 658 h 903"/>
              <a:gd name="T36" fmla="*/ 267 w 847"/>
              <a:gd name="T37" fmla="*/ 505 h 903"/>
              <a:gd name="T38" fmla="*/ 267 w 847"/>
              <a:gd name="T39" fmla="*/ 399 h 903"/>
              <a:gd name="T40" fmla="*/ 267 w 847"/>
              <a:gd name="T41" fmla="*/ 505 h 903"/>
              <a:gd name="T42" fmla="*/ 175 w 847"/>
              <a:gd name="T43" fmla="*/ 433 h 903"/>
              <a:gd name="T44" fmla="*/ 129 w 847"/>
              <a:gd name="T45" fmla="*/ 215 h 903"/>
              <a:gd name="T46" fmla="*/ 269 w 847"/>
              <a:gd name="T47" fmla="*/ 362 h 903"/>
              <a:gd name="T48" fmla="*/ 502 w 847"/>
              <a:gd name="T49" fmla="*/ 315 h 903"/>
              <a:gd name="T50" fmla="*/ 537 w 847"/>
              <a:gd name="T51" fmla="*/ 255 h 903"/>
              <a:gd name="T52" fmla="*/ 423 w 847"/>
              <a:gd name="T53" fmla="*/ 29 h 903"/>
              <a:gd name="T54" fmla="*/ 423 w 847"/>
              <a:gd name="T55" fmla="*/ 273 h 903"/>
              <a:gd name="T56" fmla="*/ 423 w 847"/>
              <a:gd name="T57" fmla="*/ 29 h 903"/>
              <a:gd name="T58" fmla="*/ 391 w 847"/>
              <a:gd name="T59" fmla="*/ 290 h 903"/>
              <a:gd name="T60" fmla="*/ 299 w 847"/>
              <a:gd name="T61" fmla="*/ 343 h 903"/>
              <a:gd name="T62" fmla="*/ 299 w 847"/>
              <a:gd name="T63" fmla="*/ 561 h 903"/>
              <a:gd name="T64" fmla="*/ 391 w 847"/>
              <a:gd name="T65" fmla="*/ 614 h 903"/>
              <a:gd name="T66" fmla="*/ 299 w 847"/>
              <a:gd name="T67" fmla="*/ 561 h 903"/>
              <a:gd name="T68" fmla="*/ 315 w 847"/>
              <a:gd name="T69" fmla="*/ 677 h 903"/>
              <a:gd name="T70" fmla="*/ 532 w 847"/>
              <a:gd name="T71" fmla="*/ 677 h 903"/>
              <a:gd name="T72" fmla="*/ 537 w 847"/>
              <a:gd name="T73" fmla="*/ 648 h 903"/>
              <a:gd name="T74" fmla="*/ 502 w 847"/>
              <a:gd name="T75" fmla="*/ 588 h 903"/>
              <a:gd name="T76" fmla="*/ 537 w 847"/>
              <a:gd name="T77" fmla="*/ 648 h 903"/>
              <a:gd name="T78" fmla="*/ 488 w 847"/>
              <a:gd name="T79" fmla="*/ 563 h 903"/>
              <a:gd name="T80" fmla="*/ 359 w 847"/>
              <a:gd name="T81" fmla="*/ 563 h 903"/>
              <a:gd name="T82" fmla="*/ 294 w 847"/>
              <a:gd name="T83" fmla="*/ 452 h 903"/>
              <a:gd name="T84" fmla="*/ 359 w 847"/>
              <a:gd name="T85" fmla="*/ 340 h 903"/>
              <a:gd name="T86" fmla="*/ 488 w 847"/>
              <a:gd name="T87" fmla="*/ 340 h 903"/>
              <a:gd name="T88" fmla="*/ 552 w 847"/>
              <a:gd name="T89" fmla="*/ 452 h 903"/>
              <a:gd name="T90" fmla="*/ 717 w 847"/>
              <a:gd name="T91" fmla="*/ 215 h 903"/>
              <a:gd name="T92" fmla="*/ 672 w 847"/>
              <a:gd name="T93" fmla="*/ 433 h 903"/>
              <a:gd name="T94" fmla="*/ 564 w 847"/>
              <a:gd name="T95" fmla="*/ 245 h 903"/>
              <a:gd name="T96" fmla="*/ 580 w 847"/>
              <a:gd name="T97" fmla="*/ 399 h 903"/>
              <a:gd name="T98" fmla="*/ 580 w 847"/>
              <a:gd name="T99" fmla="*/ 505 h 903"/>
              <a:gd name="T100" fmla="*/ 580 w 847"/>
              <a:gd name="T101" fmla="*/ 399 h 903"/>
              <a:gd name="T102" fmla="*/ 717 w 847"/>
              <a:gd name="T103" fmla="*/ 689 h 903"/>
              <a:gd name="T104" fmla="*/ 564 w 847"/>
              <a:gd name="T105" fmla="*/ 658 h 903"/>
              <a:gd name="T106" fmla="*/ 672 w 847"/>
              <a:gd name="T107" fmla="*/ 47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47" h="903">
                <a:moveTo>
                  <a:pt x="423" y="380"/>
                </a:moveTo>
                <a:cubicBezTo>
                  <a:pt x="384" y="380"/>
                  <a:pt x="352" y="412"/>
                  <a:pt x="352" y="452"/>
                </a:cubicBezTo>
                <a:cubicBezTo>
                  <a:pt x="352" y="491"/>
                  <a:pt x="384" y="523"/>
                  <a:pt x="423" y="523"/>
                </a:cubicBezTo>
                <a:cubicBezTo>
                  <a:pt x="463" y="523"/>
                  <a:pt x="495" y="491"/>
                  <a:pt x="495" y="452"/>
                </a:cubicBezTo>
                <a:cubicBezTo>
                  <a:pt x="495" y="412"/>
                  <a:pt x="463" y="380"/>
                  <a:pt x="423" y="380"/>
                </a:cubicBezTo>
                <a:close/>
                <a:moveTo>
                  <a:pt x="423" y="495"/>
                </a:moveTo>
                <a:cubicBezTo>
                  <a:pt x="400" y="495"/>
                  <a:pt x="380" y="475"/>
                  <a:pt x="380" y="452"/>
                </a:cubicBezTo>
                <a:cubicBezTo>
                  <a:pt x="380" y="428"/>
                  <a:pt x="400" y="409"/>
                  <a:pt x="423" y="409"/>
                </a:cubicBezTo>
                <a:cubicBezTo>
                  <a:pt x="447" y="409"/>
                  <a:pt x="466" y="428"/>
                  <a:pt x="466" y="452"/>
                </a:cubicBezTo>
                <a:cubicBezTo>
                  <a:pt x="466" y="475"/>
                  <a:pt x="447" y="495"/>
                  <a:pt x="423" y="495"/>
                </a:cubicBezTo>
                <a:close/>
                <a:moveTo>
                  <a:pt x="695" y="452"/>
                </a:moveTo>
                <a:cubicBezTo>
                  <a:pt x="789" y="368"/>
                  <a:pt x="847" y="282"/>
                  <a:pt x="814" y="226"/>
                </a:cubicBezTo>
                <a:cubicBezTo>
                  <a:pt x="804" y="208"/>
                  <a:pt x="778" y="186"/>
                  <a:pt x="717" y="186"/>
                </a:cubicBezTo>
                <a:cubicBezTo>
                  <a:pt x="674" y="186"/>
                  <a:pt x="619" y="197"/>
                  <a:pt x="559" y="217"/>
                </a:cubicBezTo>
                <a:cubicBezTo>
                  <a:pt x="534" y="93"/>
                  <a:pt x="488" y="0"/>
                  <a:pt x="423" y="0"/>
                </a:cubicBezTo>
                <a:cubicBezTo>
                  <a:pt x="359" y="0"/>
                  <a:pt x="313" y="93"/>
                  <a:pt x="288" y="217"/>
                </a:cubicBezTo>
                <a:cubicBezTo>
                  <a:pt x="228" y="197"/>
                  <a:pt x="173" y="186"/>
                  <a:pt x="129" y="186"/>
                </a:cubicBezTo>
                <a:cubicBezTo>
                  <a:pt x="68" y="186"/>
                  <a:pt x="43" y="208"/>
                  <a:pt x="33" y="226"/>
                </a:cubicBezTo>
                <a:cubicBezTo>
                  <a:pt x="0" y="282"/>
                  <a:pt x="58" y="368"/>
                  <a:pt x="152" y="452"/>
                </a:cubicBezTo>
                <a:cubicBezTo>
                  <a:pt x="131" y="471"/>
                  <a:pt x="111" y="490"/>
                  <a:pt x="94" y="509"/>
                </a:cubicBezTo>
                <a:cubicBezTo>
                  <a:pt x="31" y="580"/>
                  <a:pt x="10" y="638"/>
                  <a:pt x="32" y="677"/>
                </a:cubicBezTo>
                <a:cubicBezTo>
                  <a:pt x="43" y="696"/>
                  <a:pt x="68" y="717"/>
                  <a:pt x="129" y="717"/>
                </a:cubicBezTo>
                <a:cubicBezTo>
                  <a:pt x="173" y="717"/>
                  <a:pt x="228" y="706"/>
                  <a:pt x="288" y="686"/>
                </a:cubicBezTo>
                <a:cubicBezTo>
                  <a:pt x="313" y="810"/>
                  <a:pt x="359" y="903"/>
                  <a:pt x="423" y="903"/>
                </a:cubicBezTo>
                <a:cubicBezTo>
                  <a:pt x="488" y="903"/>
                  <a:pt x="534" y="810"/>
                  <a:pt x="559" y="686"/>
                </a:cubicBezTo>
                <a:cubicBezTo>
                  <a:pt x="619" y="706"/>
                  <a:pt x="674" y="717"/>
                  <a:pt x="717" y="717"/>
                </a:cubicBezTo>
                <a:cubicBezTo>
                  <a:pt x="717" y="717"/>
                  <a:pt x="717" y="717"/>
                  <a:pt x="717" y="717"/>
                </a:cubicBezTo>
                <a:cubicBezTo>
                  <a:pt x="778" y="717"/>
                  <a:pt x="804" y="696"/>
                  <a:pt x="814" y="677"/>
                </a:cubicBezTo>
                <a:cubicBezTo>
                  <a:pt x="847" y="621"/>
                  <a:pt x="789" y="535"/>
                  <a:pt x="695" y="452"/>
                </a:cubicBezTo>
                <a:close/>
                <a:moveTo>
                  <a:pt x="129" y="689"/>
                </a:moveTo>
                <a:cubicBezTo>
                  <a:pt x="129" y="689"/>
                  <a:pt x="129" y="689"/>
                  <a:pt x="129" y="689"/>
                </a:cubicBezTo>
                <a:cubicBezTo>
                  <a:pt x="103" y="689"/>
                  <a:pt x="70" y="684"/>
                  <a:pt x="57" y="663"/>
                </a:cubicBezTo>
                <a:cubicBezTo>
                  <a:pt x="42" y="636"/>
                  <a:pt x="64" y="586"/>
                  <a:pt x="116" y="528"/>
                </a:cubicBezTo>
                <a:cubicBezTo>
                  <a:pt x="133" y="509"/>
                  <a:pt x="153" y="490"/>
                  <a:pt x="174" y="471"/>
                </a:cubicBezTo>
                <a:cubicBezTo>
                  <a:pt x="204" y="495"/>
                  <a:pt x="235" y="518"/>
                  <a:pt x="269" y="541"/>
                </a:cubicBezTo>
                <a:cubicBezTo>
                  <a:pt x="272" y="581"/>
                  <a:pt x="276" y="621"/>
                  <a:pt x="283" y="658"/>
                </a:cubicBezTo>
                <a:cubicBezTo>
                  <a:pt x="224" y="678"/>
                  <a:pt x="171" y="689"/>
                  <a:pt x="129" y="689"/>
                </a:cubicBezTo>
                <a:close/>
                <a:moveTo>
                  <a:pt x="267" y="505"/>
                </a:moveTo>
                <a:cubicBezTo>
                  <a:pt x="241" y="487"/>
                  <a:pt x="218" y="469"/>
                  <a:pt x="197" y="452"/>
                </a:cubicBezTo>
                <a:cubicBezTo>
                  <a:pt x="218" y="434"/>
                  <a:pt x="242" y="416"/>
                  <a:pt x="267" y="399"/>
                </a:cubicBezTo>
                <a:cubicBezTo>
                  <a:pt x="266" y="416"/>
                  <a:pt x="266" y="434"/>
                  <a:pt x="266" y="452"/>
                </a:cubicBezTo>
                <a:cubicBezTo>
                  <a:pt x="266" y="469"/>
                  <a:pt x="266" y="487"/>
                  <a:pt x="267" y="505"/>
                </a:cubicBezTo>
                <a:close/>
                <a:moveTo>
                  <a:pt x="269" y="362"/>
                </a:moveTo>
                <a:cubicBezTo>
                  <a:pt x="235" y="385"/>
                  <a:pt x="203" y="409"/>
                  <a:pt x="175" y="433"/>
                </a:cubicBezTo>
                <a:cubicBezTo>
                  <a:pt x="81" y="350"/>
                  <a:pt x="37" y="275"/>
                  <a:pt x="57" y="240"/>
                </a:cubicBezTo>
                <a:cubicBezTo>
                  <a:pt x="70" y="219"/>
                  <a:pt x="103" y="215"/>
                  <a:pt x="129" y="215"/>
                </a:cubicBezTo>
                <a:cubicBezTo>
                  <a:pt x="171" y="215"/>
                  <a:pt x="224" y="226"/>
                  <a:pt x="283" y="245"/>
                </a:cubicBezTo>
                <a:cubicBezTo>
                  <a:pt x="276" y="283"/>
                  <a:pt x="272" y="322"/>
                  <a:pt x="269" y="362"/>
                </a:cubicBezTo>
                <a:close/>
                <a:moveTo>
                  <a:pt x="548" y="343"/>
                </a:moveTo>
                <a:cubicBezTo>
                  <a:pt x="533" y="333"/>
                  <a:pt x="518" y="324"/>
                  <a:pt x="502" y="315"/>
                </a:cubicBezTo>
                <a:cubicBezTo>
                  <a:pt x="487" y="306"/>
                  <a:pt x="471" y="298"/>
                  <a:pt x="456" y="290"/>
                </a:cubicBezTo>
                <a:cubicBezTo>
                  <a:pt x="483" y="277"/>
                  <a:pt x="510" y="265"/>
                  <a:pt x="537" y="255"/>
                </a:cubicBezTo>
                <a:cubicBezTo>
                  <a:pt x="541" y="283"/>
                  <a:pt x="545" y="312"/>
                  <a:pt x="548" y="343"/>
                </a:cubicBezTo>
                <a:close/>
                <a:moveTo>
                  <a:pt x="423" y="29"/>
                </a:moveTo>
                <a:cubicBezTo>
                  <a:pt x="464" y="29"/>
                  <a:pt x="507" y="104"/>
                  <a:pt x="532" y="227"/>
                </a:cubicBezTo>
                <a:cubicBezTo>
                  <a:pt x="497" y="240"/>
                  <a:pt x="460" y="255"/>
                  <a:pt x="423" y="273"/>
                </a:cubicBezTo>
                <a:cubicBezTo>
                  <a:pt x="387" y="255"/>
                  <a:pt x="350" y="240"/>
                  <a:pt x="315" y="227"/>
                </a:cubicBezTo>
                <a:cubicBezTo>
                  <a:pt x="340" y="104"/>
                  <a:pt x="383" y="29"/>
                  <a:pt x="423" y="29"/>
                </a:cubicBezTo>
                <a:close/>
                <a:moveTo>
                  <a:pt x="310" y="255"/>
                </a:moveTo>
                <a:cubicBezTo>
                  <a:pt x="336" y="265"/>
                  <a:pt x="364" y="277"/>
                  <a:pt x="391" y="290"/>
                </a:cubicBezTo>
                <a:cubicBezTo>
                  <a:pt x="376" y="298"/>
                  <a:pt x="360" y="306"/>
                  <a:pt x="345" y="315"/>
                </a:cubicBezTo>
                <a:cubicBezTo>
                  <a:pt x="329" y="324"/>
                  <a:pt x="314" y="333"/>
                  <a:pt x="299" y="343"/>
                </a:cubicBezTo>
                <a:cubicBezTo>
                  <a:pt x="302" y="312"/>
                  <a:pt x="305" y="283"/>
                  <a:pt x="310" y="255"/>
                </a:cubicBezTo>
                <a:close/>
                <a:moveTo>
                  <a:pt x="299" y="561"/>
                </a:moveTo>
                <a:cubicBezTo>
                  <a:pt x="314" y="570"/>
                  <a:pt x="329" y="579"/>
                  <a:pt x="345" y="588"/>
                </a:cubicBezTo>
                <a:cubicBezTo>
                  <a:pt x="360" y="597"/>
                  <a:pt x="376" y="606"/>
                  <a:pt x="391" y="614"/>
                </a:cubicBezTo>
                <a:cubicBezTo>
                  <a:pt x="364" y="627"/>
                  <a:pt x="336" y="638"/>
                  <a:pt x="310" y="648"/>
                </a:cubicBezTo>
                <a:cubicBezTo>
                  <a:pt x="305" y="621"/>
                  <a:pt x="302" y="592"/>
                  <a:pt x="299" y="561"/>
                </a:cubicBezTo>
                <a:close/>
                <a:moveTo>
                  <a:pt x="423" y="874"/>
                </a:moveTo>
                <a:cubicBezTo>
                  <a:pt x="383" y="874"/>
                  <a:pt x="340" y="799"/>
                  <a:pt x="315" y="677"/>
                </a:cubicBezTo>
                <a:cubicBezTo>
                  <a:pt x="350" y="664"/>
                  <a:pt x="387" y="648"/>
                  <a:pt x="423" y="630"/>
                </a:cubicBezTo>
                <a:cubicBezTo>
                  <a:pt x="460" y="648"/>
                  <a:pt x="497" y="664"/>
                  <a:pt x="532" y="677"/>
                </a:cubicBezTo>
                <a:cubicBezTo>
                  <a:pt x="507" y="799"/>
                  <a:pt x="464" y="874"/>
                  <a:pt x="423" y="874"/>
                </a:cubicBezTo>
                <a:close/>
                <a:moveTo>
                  <a:pt x="537" y="648"/>
                </a:moveTo>
                <a:cubicBezTo>
                  <a:pt x="510" y="638"/>
                  <a:pt x="483" y="627"/>
                  <a:pt x="456" y="614"/>
                </a:cubicBezTo>
                <a:cubicBezTo>
                  <a:pt x="471" y="606"/>
                  <a:pt x="487" y="597"/>
                  <a:pt x="502" y="588"/>
                </a:cubicBezTo>
                <a:cubicBezTo>
                  <a:pt x="518" y="579"/>
                  <a:pt x="533" y="570"/>
                  <a:pt x="548" y="561"/>
                </a:cubicBezTo>
                <a:cubicBezTo>
                  <a:pt x="545" y="592"/>
                  <a:pt x="541" y="621"/>
                  <a:pt x="537" y="648"/>
                </a:cubicBezTo>
                <a:close/>
                <a:moveTo>
                  <a:pt x="550" y="525"/>
                </a:moveTo>
                <a:cubicBezTo>
                  <a:pt x="531" y="538"/>
                  <a:pt x="510" y="551"/>
                  <a:pt x="488" y="563"/>
                </a:cubicBezTo>
                <a:cubicBezTo>
                  <a:pt x="466" y="576"/>
                  <a:pt x="445" y="587"/>
                  <a:pt x="423" y="598"/>
                </a:cubicBezTo>
                <a:cubicBezTo>
                  <a:pt x="402" y="587"/>
                  <a:pt x="380" y="576"/>
                  <a:pt x="359" y="563"/>
                </a:cubicBezTo>
                <a:cubicBezTo>
                  <a:pt x="337" y="551"/>
                  <a:pt x="316" y="538"/>
                  <a:pt x="296" y="525"/>
                </a:cubicBezTo>
                <a:cubicBezTo>
                  <a:pt x="295" y="501"/>
                  <a:pt x="294" y="477"/>
                  <a:pt x="294" y="452"/>
                </a:cubicBezTo>
                <a:cubicBezTo>
                  <a:pt x="294" y="426"/>
                  <a:pt x="295" y="402"/>
                  <a:pt x="296" y="379"/>
                </a:cubicBezTo>
                <a:cubicBezTo>
                  <a:pt x="317" y="365"/>
                  <a:pt x="337" y="352"/>
                  <a:pt x="359" y="340"/>
                </a:cubicBezTo>
                <a:cubicBezTo>
                  <a:pt x="380" y="328"/>
                  <a:pt x="402" y="316"/>
                  <a:pt x="423" y="305"/>
                </a:cubicBezTo>
                <a:cubicBezTo>
                  <a:pt x="445" y="316"/>
                  <a:pt x="466" y="328"/>
                  <a:pt x="488" y="340"/>
                </a:cubicBezTo>
                <a:cubicBezTo>
                  <a:pt x="510" y="353"/>
                  <a:pt x="531" y="366"/>
                  <a:pt x="550" y="379"/>
                </a:cubicBezTo>
                <a:cubicBezTo>
                  <a:pt x="552" y="402"/>
                  <a:pt x="552" y="426"/>
                  <a:pt x="552" y="452"/>
                </a:cubicBezTo>
                <a:cubicBezTo>
                  <a:pt x="552" y="477"/>
                  <a:pt x="552" y="501"/>
                  <a:pt x="550" y="525"/>
                </a:cubicBezTo>
                <a:close/>
                <a:moveTo>
                  <a:pt x="717" y="215"/>
                </a:moveTo>
                <a:cubicBezTo>
                  <a:pt x="744" y="215"/>
                  <a:pt x="777" y="219"/>
                  <a:pt x="790" y="240"/>
                </a:cubicBezTo>
                <a:cubicBezTo>
                  <a:pt x="810" y="275"/>
                  <a:pt x="766" y="350"/>
                  <a:pt x="672" y="433"/>
                </a:cubicBezTo>
                <a:cubicBezTo>
                  <a:pt x="643" y="409"/>
                  <a:pt x="611" y="385"/>
                  <a:pt x="578" y="362"/>
                </a:cubicBezTo>
                <a:cubicBezTo>
                  <a:pt x="575" y="322"/>
                  <a:pt x="571" y="283"/>
                  <a:pt x="564" y="245"/>
                </a:cubicBezTo>
                <a:cubicBezTo>
                  <a:pt x="623" y="226"/>
                  <a:pt x="676" y="215"/>
                  <a:pt x="717" y="215"/>
                </a:cubicBezTo>
                <a:close/>
                <a:moveTo>
                  <a:pt x="580" y="399"/>
                </a:moveTo>
                <a:cubicBezTo>
                  <a:pt x="605" y="416"/>
                  <a:pt x="629" y="434"/>
                  <a:pt x="650" y="452"/>
                </a:cubicBezTo>
                <a:cubicBezTo>
                  <a:pt x="629" y="469"/>
                  <a:pt x="605" y="487"/>
                  <a:pt x="580" y="505"/>
                </a:cubicBezTo>
                <a:cubicBezTo>
                  <a:pt x="581" y="487"/>
                  <a:pt x="581" y="469"/>
                  <a:pt x="581" y="452"/>
                </a:cubicBezTo>
                <a:cubicBezTo>
                  <a:pt x="581" y="434"/>
                  <a:pt x="581" y="416"/>
                  <a:pt x="580" y="399"/>
                </a:cubicBezTo>
                <a:close/>
                <a:moveTo>
                  <a:pt x="790" y="663"/>
                </a:moveTo>
                <a:cubicBezTo>
                  <a:pt x="777" y="684"/>
                  <a:pt x="744" y="689"/>
                  <a:pt x="717" y="689"/>
                </a:cubicBezTo>
                <a:cubicBezTo>
                  <a:pt x="717" y="689"/>
                  <a:pt x="717" y="689"/>
                  <a:pt x="717" y="689"/>
                </a:cubicBezTo>
                <a:cubicBezTo>
                  <a:pt x="676" y="689"/>
                  <a:pt x="623" y="678"/>
                  <a:pt x="564" y="658"/>
                </a:cubicBezTo>
                <a:cubicBezTo>
                  <a:pt x="571" y="621"/>
                  <a:pt x="575" y="581"/>
                  <a:pt x="578" y="541"/>
                </a:cubicBezTo>
                <a:cubicBezTo>
                  <a:pt x="611" y="519"/>
                  <a:pt x="643" y="495"/>
                  <a:pt x="672" y="471"/>
                </a:cubicBezTo>
                <a:cubicBezTo>
                  <a:pt x="766" y="553"/>
                  <a:pt x="810" y="628"/>
                  <a:pt x="790" y="663"/>
                </a:cubicBezTo>
                <a:close/>
              </a:path>
            </a:pathLst>
          </a:custGeom>
          <a:solidFill>
            <a:srgbClr val="97AEA0"/>
          </a:solidFill>
          <a:ln>
            <a:noFill/>
          </a:ln>
        </p:spPr>
        <p:txBody>
          <a:bodyPr vert="horz" wrap="square" lIns="91440" tIns="45720" rIns="91440" bIns="45720"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57565A"/>
              </a:solidFill>
              <a:effectLst/>
              <a:uLnTx/>
              <a:uFillTx/>
              <a:latin typeface="Open Sans Light"/>
            </a:endParaRPr>
          </a:p>
        </p:txBody>
      </p:sp>
      <p:sp>
        <p:nvSpPr>
          <p:cNvPr id="4" name="Rectangle 3">
            <a:extLst>
              <a:ext uri="{FF2B5EF4-FFF2-40B4-BE49-F238E27FC236}">
                <a16:creationId xmlns:a16="http://schemas.microsoft.com/office/drawing/2014/main" xmlns="" id="{41D5996D-5493-45D9-8FBF-5AED88C15CE6}"/>
              </a:ext>
            </a:extLst>
          </p:cNvPr>
          <p:cNvSpPr/>
          <p:nvPr/>
        </p:nvSpPr>
        <p:spPr>
          <a:xfrm>
            <a:off x="6032779" y="1547781"/>
            <a:ext cx="2277306" cy="769441"/>
          </a:xfrm>
          <a:prstGeom prst="rect">
            <a:avLst/>
          </a:prstGeom>
        </p:spPr>
        <p:txBody>
          <a:bodyPr wrap="square">
            <a:spAutoFit/>
          </a:bodyPr>
          <a:lstStyle/>
          <a:p>
            <a:r>
              <a:rPr lang="en-US" sz="1600" b="1" kern="0" dirty="0">
                <a:latin typeface="Arial" panose="020B0604020202020204" pitchFamily="34" charset="0"/>
                <a:cs typeface="Arial" panose="020B0604020202020204" pitchFamily="34" charset="0"/>
              </a:rPr>
              <a:t>      </a:t>
            </a:r>
            <a:r>
              <a:rPr lang="en-US" sz="1400" b="1" kern="0" dirty="0">
                <a:latin typeface="Arial" panose="020B0604020202020204" pitchFamily="34" charset="0"/>
                <a:cs typeface="Arial" panose="020B0604020202020204" pitchFamily="34" charset="0"/>
              </a:rPr>
              <a:t>Correctness</a:t>
            </a:r>
          </a:p>
          <a:p>
            <a:r>
              <a:rPr lang="en-US" sz="1400" kern="0" dirty="0">
                <a:latin typeface="Open Sans Light"/>
              </a:rPr>
              <a:t>should be correct as per requirement</a:t>
            </a:r>
            <a:endParaRPr lang="en-US" sz="1400" dirty="0"/>
          </a:p>
        </p:txBody>
      </p:sp>
      <p:sp>
        <p:nvSpPr>
          <p:cNvPr id="5" name="Rectangle 4">
            <a:extLst>
              <a:ext uri="{FF2B5EF4-FFF2-40B4-BE49-F238E27FC236}">
                <a16:creationId xmlns:a16="http://schemas.microsoft.com/office/drawing/2014/main" xmlns="" id="{5D9DF45C-A386-4877-928D-BA3C456EF6DA}"/>
              </a:ext>
            </a:extLst>
          </p:cNvPr>
          <p:cNvSpPr/>
          <p:nvPr/>
        </p:nvSpPr>
        <p:spPr>
          <a:xfrm>
            <a:off x="7264852" y="3209782"/>
            <a:ext cx="1974354" cy="1384995"/>
          </a:xfrm>
          <a:prstGeom prst="rect">
            <a:avLst/>
          </a:prstGeom>
        </p:spPr>
        <p:txBody>
          <a:bodyPr wrap="square">
            <a:spAutoFit/>
          </a:bodyPr>
          <a:lstStyle/>
          <a:p>
            <a:r>
              <a:rPr lang="en-US" sz="1400" b="1" dirty="0">
                <a:solidFill>
                  <a:srgbClr val="000000"/>
                </a:solidFill>
                <a:latin typeface="Arial" panose="020B0604020202020204" pitchFamily="34" charset="0"/>
                <a:cs typeface="Arial" panose="020B0604020202020204" pitchFamily="34" charset="0"/>
              </a:rPr>
              <a:t>Completeness</a:t>
            </a:r>
          </a:p>
          <a:p>
            <a:r>
              <a:rPr lang="en-US" sz="1400" dirty="0">
                <a:solidFill>
                  <a:srgbClr val="000000"/>
                </a:solidFill>
                <a:latin typeface="Arial" panose="020B0604020202020204" pitchFamily="34" charset="0"/>
                <a:cs typeface="Arial" panose="020B0604020202020204" pitchFamily="34" charset="0"/>
              </a:rPr>
              <a:t>should have all components like data structures, modules, and external interfaces, etc.</a:t>
            </a:r>
            <a:endParaRPr lang="en-US" sz="1400" dirty="0">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xmlns="" id="{397ABF67-FDD7-4C12-A2BE-EBC43A75DA88}"/>
              </a:ext>
            </a:extLst>
          </p:cNvPr>
          <p:cNvSpPr/>
          <p:nvPr/>
        </p:nvSpPr>
        <p:spPr>
          <a:xfrm>
            <a:off x="6132184" y="5194383"/>
            <a:ext cx="1974354" cy="954107"/>
          </a:xfrm>
          <a:prstGeom prst="rect">
            <a:avLst/>
          </a:prstGeom>
        </p:spPr>
        <p:txBody>
          <a:bodyPr wrap="square">
            <a:spAutoFit/>
          </a:bodyPr>
          <a:lstStyle/>
          <a:p>
            <a:r>
              <a:rPr lang="en-US" sz="1400" b="1" dirty="0">
                <a:solidFill>
                  <a:srgbClr val="000000"/>
                </a:solidFill>
                <a:latin typeface="Arial" panose="020B0604020202020204" pitchFamily="34" charset="0"/>
                <a:cs typeface="Arial" panose="020B0604020202020204" pitchFamily="34" charset="0"/>
              </a:rPr>
              <a:t>Efficiency</a:t>
            </a:r>
          </a:p>
          <a:p>
            <a:r>
              <a:rPr lang="en-US" sz="1400" dirty="0">
                <a:solidFill>
                  <a:srgbClr val="000000"/>
                </a:solidFill>
                <a:latin typeface="Arial" panose="020B0604020202020204" pitchFamily="34" charset="0"/>
                <a:cs typeface="Arial" panose="020B0604020202020204" pitchFamily="34" charset="0"/>
              </a:rPr>
              <a:t>Resources should be used efficiently by the program.</a:t>
            </a:r>
            <a:endParaRPr lang="en-US" sz="1400" dirty="0">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xmlns="" id="{9F9BA0A4-E0B6-4FE9-AA09-D1AB66A92456}"/>
              </a:ext>
            </a:extLst>
          </p:cNvPr>
          <p:cNvSpPr/>
          <p:nvPr/>
        </p:nvSpPr>
        <p:spPr>
          <a:xfrm>
            <a:off x="3094618" y="3598029"/>
            <a:ext cx="1974354" cy="954107"/>
          </a:xfrm>
          <a:prstGeom prst="rect">
            <a:avLst/>
          </a:prstGeom>
        </p:spPr>
        <p:txBody>
          <a:bodyPr wrap="square">
            <a:spAutoFit/>
          </a:bodyPr>
          <a:lstStyle/>
          <a:p>
            <a:r>
              <a:rPr lang="en-US" sz="1400" b="1" dirty="0">
                <a:solidFill>
                  <a:srgbClr val="000000"/>
                </a:solidFill>
                <a:latin typeface="Arial" panose="020B0604020202020204" pitchFamily="34" charset="0"/>
                <a:cs typeface="Arial" panose="020B0604020202020204" pitchFamily="34" charset="0"/>
              </a:rPr>
              <a:t>Consistency</a:t>
            </a:r>
          </a:p>
          <a:p>
            <a:r>
              <a:rPr lang="en-US" sz="1400" dirty="0">
                <a:solidFill>
                  <a:srgbClr val="000000"/>
                </a:solidFill>
                <a:latin typeface="Arial" panose="020B0604020202020204" pitchFamily="34" charset="0"/>
                <a:cs typeface="Arial" panose="020B0604020202020204" pitchFamily="34" charset="0"/>
              </a:rPr>
              <a:t>There should not be any inconsistency in the design..</a:t>
            </a:r>
            <a:endParaRPr lang="en-US" sz="1400" dirty="0">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xmlns="" id="{8028F7E1-C7AE-49E5-8C35-E567423B4275}"/>
              </a:ext>
            </a:extLst>
          </p:cNvPr>
          <p:cNvSpPr/>
          <p:nvPr/>
        </p:nvSpPr>
        <p:spPr>
          <a:xfrm>
            <a:off x="4476210" y="5403298"/>
            <a:ext cx="1974354" cy="800219"/>
          </a:xfrm>
          <a:prstGeom prst="rect">
            <a:avLst/>
          </a:prstGeom>
        </p:spPr>
        <p:txBody>
          <a:bodyPr wrap="square">
            <a:spAutoFit/>
          </a:bodyPr>
          <a:lstStyle/>
          <a:p>
            <a:r>
              <a:rPr lang="en-US" sz="1400" b="1" dirty="0">
                <a:solidFill>
                  <a:srgbClr val="000000"/>
                </a:solidFill>
                <a:latin typeface="Arial" panose="020B0604020202020204" pitchFamily="34" charset="0"/>
                <a:cs typeface="Arial" panose="020B0604020202020204" pitchFamily="34" charset="0"/>
              </a:rPr>
              <a:t>Flexibility</a:t>
            </a:r>
          </a:p>
          <a:p>
            <a:r>
              <a:rPr lang="en-US" sz="1400" dirty="0">
                <a:solidFill>
                  <a:srgbClr val="000000"/>
                </a:solidFill>
                <a:latin typeface="Arial" panose="020B0604020202020204" pitchFamily="34" charset="0"/>
                <a:cs typeface="Arial" panose="020B0604020202020204" pitchFamily="34" charset="0"/>
              </a:rPr>
              <a:t>Able to modify on changing needs</a:t>
            </a:r>
            <a:r>
              <a:rPr lang="en-US" dirty="0"/>
              <a:t>.</a:t>
            </a:r>
            <a:endParaRPr lang="en-US" sz="1400" dirty="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xmlns="" id="{3584EAE7-0116-4567-ACB3-6961E4D8BD65}"/>
              </a:ext>
            </a:extLst>
          </p:cNvPr>
          <p:cNvSpPr/>
          <p:nvPr/>
        </p:nvSpPr>
        <p:spPr>
          <a:xfrm>
            <a:off x="4143316" y="1523349"/>
            <a:ext cx="1974354" cy="1169551"/>
          </a:xfrm>
          <a:prstGeom prst="rect">
            <a:avLst/>
          </a:prstGeom>
        </p:spPr>
        <p:txBody>
          <a:bodyPr wrap="square">
            <a:spAutoFit/>
          </a:bodyPr>
          <a:lstStyle/>
          <a:p>
            <a:r>
              <a:rPr lang="en-US" sz="1400" b="1" dirty="0">
                <a:solidFill>
                  <a:srgbClr val="000000"/>
                </a:solidFill>
                <a:latin typeface="Arial" panose="020B0604020202020204" pitchFamily="34" charset="0"/>
                <a:cs typeface="Arial" panose="020B0604020202020204" pitchFamily="34" charset="0"/>
              </a:rPr>
              <a:t>     Maintainability</a:t>
            </a:r>
          </a:p>
          <a:p>
            <a:r>
              <a:rPr lang="en-US" sz="1400" b="1" dirty="0">
                <a:solidFill>
                  <a:srgbClr val="000000"/>
                </a:solidFill>
                <a:latin typeface="Arial" panose="020B0604020202020204" pitchFamily="34" charset="0"/>
                <a:cs typeface="Arial" panose="020B0604020202020204" pitchFamily="34" charset="0"/>
              </a:rPr>
              <a:t>s</a:t>
            </a:r>
            <a:r>
              <a:rPr lang="en-US" sz="1400" dirty="0">
                <a:solidFill>
                  <a:srgbClr val="000000"/>
                </a:solidFill>
                <a:latin typeface="Arial" panose="020B0604020202020204" pitchFamily="34" charset="0"/>
                <a:cs typeface="Arial" panose="020B0604020202020204" pitchFamily="34" charset="0"/>
              </a:rPr>
              <a:t>hould be so simple so that it can be easily maintainable by other designers.</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7305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B9F7D2-3933-47E0-9DD8-F0839D1F63C9}"/>
              </a:ext>
            </a:extLst>
          </p:cNvPr>
          <p:cNvSpPr>
            <a:spLocks noGrp="1"/>
          </p:cNvSpPr>
          <p:nvPr>
            <p:ph type="title"/>
          </p:nvPr>
        </p:nvSpPr>
        <p:spPr/>
        <p:txBody>
          <a:bodyPr/>
          <a:lstStyle/>
          <a:p>
            <a:r>
              <a:rPr lang="en-US" dirty="0"/>
              <a:t>Software Design Principles</a:t>
            </a:r>
          </a:p>
        </p:txBody>
      </p:sp>
      <p:sp>
        <p:nvSpPr>
          <p:cNvPr id="3" name="Content Placeholder 2">
            <a:extLst>
              <a:ext uri="{FF2B5EF4-FFF2-40B4-BE49-F238E27FC236}">
                <a16:creationId xmlns:a16="http://schemas.microsoft.com/office/drawing/2014/main" xmlns="" id="{FCE6ED09-B839-4E33-9AFF-DE00C35219B6}"/>
              </a:ext>
            </a:extLst>
          </p:cNvPr>
          <p:cNvSpPr>
            <a:spLocks noGrp="1"/>
          </p:cNvSpPr>
          <p:nvPr>
            <p:ph idx="1"/>
          </p:nvPr>
        </p:nvSpPr>
        <p:spPr>
          <a:xfrm>
            <a:off x="346208" y="898391"/>
            <a:ext cx="11457930" cy="5369457"/>
          </a:xfrm>
        </p:spPr>
        <p:txBody>
          <a:bodyPr>
            <a:normAutofit/>
          </a:bodyPr>
          <a:lstStyle/>
          <a:p>
            <a:pPr>
              <a:lnSpc>
                <a:spcPct val="150000"/>
              </a:lnSpc>
              <a:buFont typeface="Wingdings" panose="05000000000000000000" pitchFamily="2" charset="2"/>
              <a:buChar char="ü"/>
            </a:pPr>
            <a:r>
              <a:rPr lang="en-US" sz="1800" dirty="0">
                <a:latin typeface="Arial" panose="020B0604020202020204" pitchFamily="34" charset="0"/>
                <a:cs typeface="Arial" panose="020B0604020202020204" pitchFamily="34" charset="0"/>
              </a:rPr>
              <a:t>Software design principles are concerned with providing means to handle the complexity of the design process effectively. </a:t>
            </a:r>
          </a:p>
          <a:p>
            <a:pPr>
              <a:lnSpc>
                <a:spcPct val="150000"/>
              </a:lnSpc>
              <a:buFont typeface="Wingdings" panose="05000000000000000000" pitchFamily="2" charset="2"/>
              <a:buChar char="ü"/>
            </a:pPr>
            <a:r>
              <a:rPr lang="en-US" sz="1800" dirty="0">
                <a:latin typeface="Arial" panose="020B0604020202020204" pitchFamily="34" charset="0"/>
                <a:cs typeface="Arial" panose="020B0604020202020204" pitchFamily="34" charset="0"/>
              </a:rPr>
              <a:t>Effectively managing the complexity will not only reduce the effort needed for design but can also reduce the scope of introducing errors during design.</a:t>
            </a:r>
            <a:r>
              <a:rPr lang="en-US" sz="1800" dirty="0">
                <a:solidFill>
                  <a:srgbClr val="161616"/>
                </a:solidFill>
                <a:latin typeface="Segoe UI" panose="020B0502040204020203" pitchFamily="34" charset="0"/>
              </a:rPr>
              <a:t> </a:t>
            </a:r>
          </a:p>
          <a:p>
            <a:pPr>
              <a:lnSpc>
                <a:spcPct val="150000"/>
              </a:lnSpc>
              <a:buFont typeface="Wingdings" panose="05000000000000000000" pitchFamily="2" charset="2"/>
              <a:buChar char="ü"/>
            </a:pPr>
            <a:r>
              <a:rPr lang="en-US" sz="1800" dirty="0">
                <a:latin typeface="Arial" panose="020B0604020202020204" pitchFamily="34" charset="0"/>
                <a:cs typeface="Arial" panose="020B0604020202020204" pitchFamily="34" charset="0"/>
              </a:rPr>
              <a:t>The key software design principles are:</a:t>
            </a:r>
          </a:p>
          <a:p>
            <a:pPr>
              <a:lnSpc>
                <a:spcPct val="150000"/>
              </a:lnSpc>
              <a:buFont typeface="Wingdings" panose="05000000000000000000" pitchFamily="2" charset="2"/>
              <a:buChar char="ü"/>
            </a:pPr>
            <a:endParaRPr lang="en-US" dirty="0">
              <a:latin typeface="Arial" panose="020B0604020202020204" pitchFamily="34" charset="0"/>
              <a:cs typeface="Arial" panose="020B0604020202020204" pitchFamily="34" charset="0"/>
            </a:endParaRPr>
          </a:p>
        </p:txBody>
      </p:sp>
      <p:graphicFrame>
        <p:nvGraphicFramePr>
          <p:cNvPr id="15" name="Diagram 14">
            <a:extLst>
              <a:ext uri="{FF2B5EF4-FFF2-40B4-BE49-F238E27FC236}">
                <a16:creationId xmlns:a16="http://schemas.microsoft.com/office/drawing/2014/main" xmlns="" id="{75660821-D0CF-485C-9006-6133B5A5901E}"/>
              </a:ext>
            </a:extLst>
          </p:cNvPr>
          <p:cNvGraphicFramePr/>
          <p:nvPr>
            <p:extLst>
              <p:ext uri="{D42A27DB-BD31-4B8C-83A1-F6EECF244321}">
                <p14:modId xmlns:p14="http://schemas.microsoft.com/office/powerpoint/2010/main" val="3872892227"/>
              </p:ext>
            </p:extLst>
          </p:nvPr>
        </p:nvGraphicFramePr>
        <p:xfrm>
          <a:off x="6498044" y="2886649"/>
          <a:ext cx="3429000" cy="347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TextBox 15">
            <a:extLst>
              <a:ext uri="{FF2B5EF4-FFF2-40B4-BE49-F238E27FC236}">
                <a16:creationId xmlns:a16="http://schemas.microsoft.com/office/drawing/2014/main" xmlns="" id="{3C314881-90E4-4C05-8E56-3EEB3A98258E}"/>
              </a:ext>
            </a:extLst>
          </p:cNvPr>
          <p:cNvSpPr txBox="1"/>
          <p:nvPr/>
        </p:nvSpPr>
        <p:spPr>
          <a:xfrm>
            <a:off x="9812745" y="2765033"/>
            <a:ext cx="649152" cy="338554"/>
          </a:xfrm>
          <a:prstGeom prst="rect">
            <a:avLst/>
          </a:prstGeom>
          <a:noFill/>
        </p:spPr>
        <p:txBody>
          <a:bodyPr wrap="none" rtlCol="0">
            <a:spAutoFit/>
          </a:bodyPr>
          <a:lstStyle/>
          <a:p>
            <a:pPr defTabSz="1219170"/>
            <a:r>
              <a:rPr lang="en-US" sz="1600" b="1" dirty="0">
                <a:solidFill>
                  <a:srgbClr val="0070C0"/>
                </a:solidFill>
                <a:latin typeface="Open Sans" panose="020B0606030504020204" pitchFamily="34" charset="0"/>
                <a:ea typeface="Open Sans" panose="020B0606030504020204" pitchFamily="34" charset="0"/>
                <a:cs typeface="Open Sans" panose="020B0606030504020204" pitchFamily="34" charset="0"/>
              </a:rPr>
              <a:t>DRY </a:t>
            </a:r>
          </a:p>
        </p:txBody>
      </p:sp>
      <p:sp>
        <p:nvSpPr>
          <p:cNvPr id="17" name="TextBox 16">
            <a:extLst>
              <a:ext uri="{FF2B5EF4-FFF2-40B4-BE49-F238E27FC236}">
                <a16:creationId xmlns:a16="http://schemas.microsoft.com/office/drawing/2014/main" xmlns="" id="{622703F0-F776-4890-9BD5-74ADE42FF6CF}"/>
              </a:ext>
            </a:extLst>
          </p:cNvPr>
          <p:cNvSpPr txBox="1"/>
          <p:nvPr/>
        </p:nvSpPr>
        <p:spPr>
          <a:xfrm>
            <a:off x="9812743" y="3005291"/>
            <a:ext cx="2377669" cy="1815882"/>
          </a:xfrm>
          <a:prstGeom prst="rect">
            <a:avLst/>
          </a:prstGeom>
          <a:noFill/>
        </p:spPr>
        <p:txBody>
          <a:bodyPr wrap="square" rtlCol="0">
            <a:spAutoFit/>
          </a:bodyPr>
          <a:lstStyle/>
          <a:p>
            <a:pPr marL="120650" indent="-120650" defTabSz="1219170">
              <a:buFont typeface="Arial" panose="020B0604020202020204" pitchFamily="34" charset="0"/>
              <a:buChar char="•"/>
            </a:pPr>
            <a:r>
              <a:rPr lang="en-US" sz="1400" dirty="0">
                <a:latin typeface="Open Sans Light"/>
              </a:rPr>
              <a:t>Don’t Repeat Yourself</a:t>
            </a:r>
          </a:p>
          <a:p>
            <a:pPr marL="120650" indent="-120650" defTabSz="1219170">
              <a:buFont typeface="Arial" panose="020B0604020202020204" pitchFamily="34" charset="0"/>
              <a:buChar char="•"/>
            </a:pPr>
            <a:r>
              <a:rPr lang="en-US" sz="1400" dirty="0">
                <a:latin typeface="Open Sans Light"/>
              </a:rPr>
              <a:t>each small pieces of knowledge (code) may only occur exactly once in the entire system.</a:t>
            </a:r>
          </a:p>
          <a:p>
            <a:pPr marL="120650" indent="-120650" defTabSz="1219170">
              <a:buFont typeface="Arial" panose="020B0604020202020204" pitchFamily="34" charset="0"/>
              <a:buChar char="•"/>
            </a:pPr>
            <a:r>
              <a:rPr lang="en-US" sz="1400" dirty="0">
                <a:latin typeface="Open Sans Light"/>
              </a:rPr>
              <a:t>This helps us to write scalable, maintainable and reusable code.</a:t>
            </a:r>
          </a:p>
        </p:txBody>
      </p:sp>
      <p:sp>
        <p:nvSpPr>
          <p:cNvPr id="18" name="TextBox 17">
            <a:extLst>
              <a:ext uri="{FF2B5EF4-FFF2-40B4-BE49-F238E27FC236}">
                <a16:creationId xmlns:a16="http://schemas.microsoft.com/office/drawing/2014/main" xmlns="" id="{C0333D01-C3A0-4FA4-BF8A-39D83F5C07E3}"/>
              </a:ext>
            </a:extLst>
          </p:cNvPr>
          <p:cNvSpPr txBox="1"/>
          <p:nvPr/>
        </p:nvSpPr>
        <p:spPr>
          <a:xfrm>
            <a:off x="9812744" y="5170578"/>
            <a:ext cx="614271" cy="338554"/>
          </a:xfrm>
          <a:prstGeom prst="rect">
            <a:avLst/>
          </a:prstGeom>
          <a:noFill/>
        </p:spPr>
        <p:txBody>
          <a:bodyPr wrap="none" rtlCol="0">
            <a:spAutoFit/>
          </a:bodyPr>
          <a:lstStyle/>
          <a:p>
            <a:pPr defTabSz="1219170"/>
            <a:r>
              <a:rPr lang="en-US" sz="1600" b="1" dirty="0">
                <a:solidFill>
                  <a:srgbClr val="0070C0"/>
                </a:solidFill>
                <a:latin typeface="Open Sans" panose="020B0606030504020204" pitchFamily="34" charset="0"/>
                <a:ea typeface="Open Sans" panose="020B0606030504020204" pitchFamily="34" charset="0"/>
                <a:cs typeface="Open Sans" panose="020B0606030504020204" pitchFamily="34" charset="0"/>
              </a:rPr>
              <a:t>KISS</a:t>
            </a:r>
          </a:p>
        </p:txBody>
      </p:sp>
      <p:sp>
        <p:nvSpPr>
          <p:cNvPr id="19" name="TextBox 18">
            <a:extLst>
              <a:ext uri="{FF2B5EF4-FFF2-40B4-BE49-F238E27FC236}">
                <a16:creationId xmlns:a16="http://schemas.microsoft.com/office/drawing/2014/main" xmlns="" id="{2FC68E9D-3778-4E73-B556-6DA6FBF3E547}"/>
              </a:ext>
            </a:extLst>
          </p:cNvPr>
          <p:cNvSpPr txBox="1"/>
          <p:nvPr/>
        </p:nvSpPr>
        <p:spPr>
          <a:xfrm>
            <a:off x="9812744" y="5409764"/>
            <a:ext cx="2377668" cy="1169551"/>
          </a:xfrm>
          <a:prstGeom prst="rect">
            <a:avLst/>
          </a:prstGeom>
          <a:noFill/>
        </p:spPr>
        <p:txBody>
          <a:bodyPr wrap="square" rtlCol="0">
            <a:spAutoFit/>
          </a:bodyPr>
          <a:lstStyle/>
          <a:p>
            <a:pPr marL="120650" indent="-120650" defTabSz="1219170">
              <a:buFont typeface="Arial" panose="020B0604020202020204" pitchFamily="34" charset="0"/>
              <a:buChar char="•"/>
            </a:pPr>
            <a:r>
              <a:rPr lang="en-US" sz="1400" dirty="0">
                <a:latin typeface="Open Sans Light"/>
              </a:rPr>
              <a:t>Keep it simple, Stupid!</a:t>
            </a:r>
          </a:p>
          <a:p>
            <a:pPr marL="120650" indent="-120650" defTabSz="1219170">
              <a:buFont typeface="Arial" panose="020B0604020202020204" pitchFamily="34" charset="0"/>
              <a:buChar char="•"/>
            </a:pPr>
            <a:r>
              <a:rPr lang="en-US" sz="1400" dirty="0">
                <a:latin typeface="Open Sans Light"/>
              </a:rPr>
              <a:t>keep each small piece of software simple</a:t>
            </a:r>
          </a:p>
          <a:p>
            <a:pPr marL="120650" indent="-120650" defTabSz="1219170">
              <a:buFont typeface="Arial" panose="020B0604020202020204" pitchFamily="34" charset="0"/>
              <a:buChar char="•"/>
            </a:pPr>
            <a:r>
              <a:rPr lang="en-US" sz="1400" dirty="0">
                <a:latin typeface="Open Sans Light"/>
              </a:rPr>
              <a:t>unnecessary complexity should be avoided. </a:t>
            </a:r>
          </a:p>
        </p:txBody>
      </p:sp>
      <p:sp>
        <p:nvSpPr>
          <p:cNvPr id="20" name="TextBox 19">
            <a:extLst>
              <a:ext uri="{FF2B5EF4-FFF2-40B4-BE49-F238E27FC236}">
                <a16:creationId xmlns:a16="http://schemas.microsoft.com/office/drawing/2014/main" xmlns="" id="{CA89DAB0-E7C4-4ED7-A32A-32B7625E6E30}"/>
              </a:ext>
            </a:extLst>
          </p:cNvPr>
          <p:cNvSpPr txBox="1"/>
          <p:nvPr/>
        </p:nvSpPr>
        <p:spPr>
          <a:xfrm>
            <a:off x="4729401" y="2811199"/>
            <a:ext cx="1768643" cy="1015663"/>
          </a:xfrm>
          <a:prstGeom prst="rect">
            <a:avLst/>
          </a:prstGeom>
          <a:noFill/>
        </p:spPr>
        <p:txBody>
          <a:bodyPr wrap="square" rtlCol="0">
            <a:spAutoFit/>
          </a:bodyPr>
          <a:lstStyle/>
          <a:p>
            <a:pPr algn="r" defTabSz="1219170"/>
            <a:r>
              <a:rPr lang="en-GB" altLang="en-US" sz="1600" b="1" dirty="0">
                <a:solidFill>
                  <a:srgbClr val="0070C0"/>
                </a:solidFill>
                <a:latin typeface="Open Sans" panose="020B0606030504020204" pitchFamily="34" charset="0"/>
                <a:ea typeface="Open Sans" panose="020B0606030504020204" pitchFamily="34" charset="0"/>
                <a:cs typeface="Open Sans" panose="020B0606030504020204" pitchFamily="34" charset="0"/>
              </a:rPr>
              <a:t>SOLID</a:t>
            </a:r>
          </a:p>
          <a:p>
            <a:pPr marL="285750" indent="-285750" algn="r" defTabSz="1219170">
              <a:buFont typeface="Arial" panose="020B0604020202020204" pitchFamily="34" charset="0"/>
              <a:buChar char="•"/>
            </a:pPr>
            <a:r>
              <a:rPr lang="en-US" sz="1400" dirty="0">
                <a:latin typeface="Open Sans Light"/>
              </a:rPr>
              <a:t>Pls check next Slide</a:t>
            </a:r>
            <a:endParaRPr lang="en-GB" altLang="en-US" sz="1400" b="1" dirty="0">
              <a:solidFill>
                <a:srgbClr val="0070C0"/>
              </a:solidFill>
              <a:latin typeface="Open Sans" panose="020B0606030504020204" pitchFamily="34" charset="0"/>
              <a:ea typeface="Open Sans" panose="020B0606030504020204" pitchFamily="34" charset="0"/>
              <a:cs typeface="Open Sans" panose="020B0606030504020204" pitchFamily="34" charset="0"/>
            </a:endParaRPr>
          </a:p>
          <a:p>
            <a:pPr defTabSz="1219170"/>
            <a:endParaRPr lang="en-GB" altLang="en-US" sz="1600" b="1" dirty="0">
              <a:solidFill>
                <a:srgbClr val="0070C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TextBox 20">
            <a:extLst>
              <a:ext uri="{FF2B5EF4-FFF2-40B4-BE49-F238E27FC236}">
                <a16:creationId xmlns:a16="http://schemas.microsoft.com/office/drawing/2014/main" xmlns="" id="{BFB8BF63-370D-4091-90D9-1CE8F884FDE0}"/>
              </a:ext>
            </a:extLst>
          </p:cNvPr>
          <p:cNvSpPr txBox="1"/>
          <p:nvPr/>
        </p:nvSpPr>
        <p:spPr>
          <a:xfrm>
            <a:off x="5670009" y="5170578"/>
            <a:ext cx="866135" cy="338554"/>
          </a:xfrm>
          <a:prstGeom prst="rect">
            <a:avLst/>
          </a:prstGeom>
          <a:noFill/>
        </p:spPr>
        <p:txBody>
          <a:bodyPr wrap="none" rtlCol="0">
            <a:spAutoFit/>
          </a:bodyPr>
          <a:lstStyle/>
          <a:p>
            <a:pPr algn="r" defTabSz="1219170"/>
            <a:r>
              <a:rPr lang="en-US" sz="1600" b="1" dirty="0">
                <a:solidFill>
                  <a:srgbClr val="0070C0"/>
                </a:solidFill>
                <a:latin typeface="Open Sans" panose="020B0606030504020204" pitchFamily="34" charset="0"/>
                <a:ea typeface="Open Sans" panose="020B0606030504020204" pitchFamily="34" charset="0"/>
                <a:cs typeface="Open Sans" panose="020B0606030504020204" pitchFamily="34" charset="0"/>
              </a:rPr>
              <a:t>YAGNI </a:t>
            </a:r>
          </a:p>
        </p:txBody>
      </p:sp>
      <p:sp>
        <p:nvSpPr>
          <p:cNvPr id="22" name="TextBox 21">
            <a:extLst>
              <a:ext uri="{FF2B5EF4-FFF2-40B4-BE49-F238E27FC236}">
                <a16:creationId xmlns:a16="http://schemas.microsoft.com/office/drawing/2014/main" xmlns="" id="{3900E727-D409-4767-86C9-8DF42AD861EF}"/>
              </a:ext>
            </a:extLst>
          </p:cNvPr>
          <p:cNvSpPr txBox="1"/>
          <p:nvPr/>
        </p:nvSpPr>
        <p:spPr>
          <a:xfrm>
            <a:off x="2983832" y="5409764"/>
            <a:ext cx="3552312" cy="1169551"/>
          </a:xfrm>
          <a:prstGeom prst="rect">
            <a:avLst/>
          </a:prstGeom>
          <a:noFill/>
        </p:spPr>
        <p:txBody>
          <a:bodyPr wrap="square" rtlCol="0">
            <a:spAutoFit/>
          </a:bodyPr>
          <a:lstStyle/>
          <a:p>
            <a:pPr marL="285750" indent="-285750" algn="r" defTabSz="1219170">
              <a:buFont typeface="Arial" panose="020B0604020202020204" pitchFamily="34" charset="0"/>
              <a:buChar char="•"/>
            </a:pPr>
            <a:r>
              <a:rPr lang="en-US" sz="1400" dirty="0">
                <a:latin typeface="Open Sans Light"/>
              </a:rPr>
              <a:t>You ain't gonna need it</a:t>
            </a:r>
          </a:p>
          <a:p>
            <a:pPr marL="285750" indent="-285750" algn="r" defTabSz="1219170">
              <a:buFont typeface="Arial" panose="020B0604020202020204" pitchFamily="34" charset="0"/>
              <a:buChar char="•"/>
            </a:pPr>
            <a:r>
              <a:rPr lang="en-US" sz="1400" dirty="0">
                <a:latin typeface="Open Sans Light"/>
              </a:rPr>
              <a:t>always implement things when you actually need them </a:t>
            </a:r>
          </a:p>
          <a:p>
            <a:pPr marL="285750" indent="-285750" algn="r" defTabSz="1219170">
              <a:buFont typeface="Arial" panose="020B0604020202020204" pitchFamily="34" charset="0"/>
              <a:buChar char="•"/>
            </a:pPr>
            <a:r>
              <a:rPr lang="en-US" sz="1400" dirty="0">
                <a:latin typeface="Open Sans Light"/>
              </a:rPr>
              <a:t>never implements things before you need them.</a:t>
            </a:r>
          </a:p>
        </p:txBody>
      </p:sp>
    </p:spTree>
    <p:extLst>
      <p:ext uri="{BB962C8B-B14F-4D97-AF65-F5344CB8AC3E}">
        <p14:creationId xmlns:p14="http://schemas.microsoft.com/office/powerpoint/2010/main" val="35493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graphicEl>
                                              <a:dgm id="{CCF46950-3CC7-1647-8986-D66AF0C30036}"/>
                                            </p:graphicEl>
                                          </p:spTgt>
                                        </p:tgtEl>
                                        <p:attrNameLst>
                                          <p:attrName>style.visibility</p:attrName>
                                        </p:attrNameLst>
                                      </p:cBhvr>
                                      <p:to>
                                        <p:strVal val="visible"/>
                                      </p:to>
                                    </p:set>
                                    <p:animEffect transition="in" filter="fade">
                                      <p:cBhvr>
                                        <p:cTn id="7" dur="200"/>
                                        <p:tgtEl>
                                          <p:spTgt spid="15">
                                            <p:graphicEl>
                                              <a:dgm id="{CCF46950-3CC7-1647-8986-D66AF0C30036}"/>
                                            </p:graphicEl>
                                          </p:spTgt>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15">
                                            <p:graphicEl>
                                              <a:dgm id="{4869DAB9-E400-284B-BA17-D97171070EA6}"/>
                                            </p:graphicEl>
                                          </p:spTgt>
                                        </p:tgtEl>
                                        <p:attrNameLst>
                                          <p:attrName>style.visibility</p:attrName>
                                        </p:attrNameLst>
                                      </p:cBhvr>
                                      <p:to>
                                        <p:strVal val="visible"/>
                                      </p:to>
                                    </p:set>
                                    <p:animEffect transition="in" filter="fade">
                                      <p:cBhvr>
                                        <p:cTn id="10" dur="200"/>
                                        <p:tgtEl>
                                          <p:spTgt spid="15">
                                            <p:graphicEl>
                                              <a:dgm id="{4869DAB9-E400-284B-BA17-D97171070EA6}"/>
                                            </p:graphicEl>
                                          </p:spTgt>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400"/>
                                  </p:stCondLst>
                                  <p:childTnLst>
                                    <p:set>
                                      <p:cBhvr>
                                        <p:cTn id="15" dur="1" fill="hold">
                                          <p:stCondLst>
                                            <p:cond delay="0"/>
                                          </p:stCondLst>
                                        </p:cTn>
                                        <p:tgtEl>
                                          <p:spTgt spid="15">
                                            <p:graphicEl>
                                              <a:dgm id="{02F97DDD-29D8-7341-870C-A0DFF4162F28}"/>
                                            </p:graphicEl>
                                          </p:spTgt>
                                        </p:tgtEl>
                                        <p:attrNameLst>
                                          <p:attrName>style.visibility</p:attrName>
                                        </p:attrNameLst>
                                      </p:cBhvr>
                                      <p:to>
                                        <p:strVal val="visible"/>
                                      </p:to>
                                    </p:set>
                                    <p:animEffect transition="in" filter="fade">
                                      <p:cBhvr>
                                        <p:cTn id="16" dur="200"/>
                                        <p:tgtEl>
                                          <p:spTgt spid="15">
                                            <p:graphicEl>
                                              <a:dgm id="{02F97DDD-29D8-7341-870C-A0DFF4162F28}"/>
                                            </p:graphicEl>
                                          </p:spTgt>
                                        </p:tgtEl>
                                      </p:cBhvr>
                                    </p:animEffect>
                                  </p:childTnLst>
                                </p:cTn>
                              </p:par>
                              <p:par>
                                <p:cTn id="17" presetID="10" presetClass="entr" presetSubtype="0" fill="hold" grpId="0" nodeType="withEffect">
                                  <p:stCondLst>
                                    <p:cond delay="7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70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600"/>
                                  </p:stCondLst>
                                  <p:childTnLst>
                                    <p:set>
                                      <p:cBhvr>
                                        <p:cTn id="24" dur="1" fill="hold">
                                          <p:stCondLst>
                                            <p:cond delay="0"/>
                                          </p:stCondLst>
                                        </p:cTn>
                                        <p:tgtEl>
                                          <p:spTgt spid="15">
                                            <p:graphicEl>
                                              <a:dgm id="{F28DA34A-3F78-2A49-9D10-DA63C4670857}"/>
                                            </p:graphicEl>
                                          </p:spTgt>
                                        </p:tgtEl>
                                        <p:attrNameLst>
                                          <p:attrName>style.visibility</p:attrName>
                                        </p:attrNameLst>
                                      </p:cBhvr>
                                      <p:to>
                                        <p:strVal val="visible"/>
                                      </p:to>
                                    </p:set>
                                    <p:animEffect transition="in" filter="fade">
                                      <p:cBhvr>
                                        <p:cTn id="25" dur="200"/>
                                        <p:tgtEl>
                                          <p:spTgt spid="15">
                                            <p:graphicEl>
                                              <a:dgm id="{F28DA34A-3F78-2A49-9D10-DA63C4670857}"/>
                                            </p:graphicEl>
                                          </p:spTgt>
                                        </p:tgtEl>
                                      </p:cBhvr>
                                    </p:animEffect>
                                  </p:childTnLst>
                                </p:cTn>
                              </p:par>
                              <p:par>
                                <p:cTn id="26" presetID="10" presetClass="entr" presetSubtype="0" fill="hold" grpId="0" nodeType="withEffect">
                                  <p:stCondLst>
                                    <p:cond delay="90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90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800"/>
                                  </p:stCondLst>
                                  <p:childTnLst>
                                    <p:set>
                                      <p:cBhvr>
                                        <p:cTn id="33" dur="1" fill="hold">
                                          <p:stCondLst>
                                            <p:cond delay="0"/>
                                          </p:stCondLst>
                                        </p:cTn>
                                        <p:tgtEl>
                                          <p:spTgt spid="15">
                                            <p:graphicEl>
                                              <a:dgm id="{B55C5231-3E17-204C-9BC9-20065CA52065}"/>
                                            </p:graphicEl>
                                          </p:spTgt>
                                        </p:tgtEl>
                                        <p:attrNameLst>
                                          <p:attrName>style.visibility</p:attrName>
                                        </p:attrNameLst>
                                      </p:cBhvr>
                                      <p:to>
                                        <p:strVal val="visible"/>
                                      </p:to>
                                    </p:set>
                                    <p:animEffect transition="in" filter="fade">
                                      <p:cBhvr>
                                        <p:cTn id="34" dur="200"/>
                                        <p:tgtEl>
                                          <p:spTgt spid="15">
                                            <p:graphicEl>
                                              <a:dgm id="{B55C5231-3E17-204C-9BC9-20065CA52065}"/>
                                            </p:graphicEl>
                                          </p:spTgt>
                                        </p:tgtEl>
                                      </p:cBhvr>
                                    </p:animEffect>
                                  </p:childTnLst>
                                </p:cTn>
                              </p:par>
                              <p:par>
                                <p:cTn id="35" presetID="10" presetClass="entr" presetSubtype="0" fill="hold" grpId="0" nodeType="withEffect">
                                  <p:stCondLst>
                                    <p:cond delay="110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grpId="0" nodeType="withEffect">
                                  <p:stCondLst>
                                    <p:cond delay="110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Sub>
          <a:bldDgm bld="one"/>
        </p:bldSub>
      </p:bldGraphic>
      <p:bldP spid="16" grpId="0"/>
      <p:bldP spid="17" grpId="0"/>
      <p:bldP spid="18" grpId="0"/>
      <p:bldP spid="19" grpId="0"/>
      <p:bldP spid="20" grpId="0"/>
      <p:bldP spid="21"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6D3F46-EE46-4E89-B126-DC23165BEB77}"/>
              </a:ext>
            </a:extLst>
          </p:cNvPr>
          <p:cNvSpPr>
            <a:spLocks noGrp="1"/>
          </p:cNvSpPr>
          <p:nvPr>
            <p:ph type="title"/>
          </p:nvPr>
        </p:nvSpPr>
        <p:spPr/>
        <p:txBody>
          <a:bodyPr/>
          <a:lstStyle/>
          <a:p>
            <a:r>
              <a:rPr lang="en-US" dirty="0"/>
              <a:t>Software Design Principles - SOLID</a:t>
            </a:r>
          </a:p>
        </p:txBody>
      </p:sp>
      <p:sp>
        <p:nvSpPr>
          <p:cNvPr id="6" name="Rectangle 5">
            <a:extLst>
              <a:ext uri="{FF2B5EF4-FFF2-40B4-BE49-F238E27FC236}">
                <a16:creationId xmlns:a16="http://schemas.microsoft.com/office/drawing/2014/main" xmlns="" id="{6F2F04D6-1581-42BF-9307-48B3FAF9A59C}"/>
              </a:ext>
            </a:extLst>
          </p:cNvPr>
          <p:cNvSpPr/>
          <p:nvPr/>
        </p:nvSpPr>
        <p:spPr>
          <a:xfrm>
            <a:off x="256673" y="975969"/>
            <a:ext cx="11582401" cy="4862870"/>
          </a:xfrm>
          <a:prstGeom prst="rect">
            <a:avLst/>
          </a:prstGeom>
        </p:spPr>
        <p:txBody>
          <a:bodyPr wrap="square">
            <a:spAutoFit/>
          </a:bodyPr>
          <a:lstStyle/>
          <a:p>
            <a:pPr marL="342900" indent="-342900">
              <a:buFont typeface="Wingdings" panose="05000000000000000000" pitchFamily="2" charset="2"/>
              <a:buChar char="ü"/>
            </a:pPr>
            <a:r>
              <a:rPr lang="en-US" sz="2200" dirty="0">
                <a:solidFill>
                  <a:srgbClr val="161616"/>
                </a:solidFill>
              </a:rPr>
              <a:t>In Object Oriented Programming (OOP), SOLID is an acronym, introduced by Michael Feathers, for five design principles used to make software design more understandable, flexible, and maintainable. </a:t>
            </a:r>
          </a:p>
          <a:p>
            <a:pPr marL="342900" indent="-342900">
              <a:buFont typeface="Wingdings" panose="05000000000000000000" pitchFamily="2" charset="2"/>
              <a:buChar char="ü"/>
            </a:pPr>
            <a:r>
              <a:rPr lang="en-US" sz="2200" dirty="0">
                <a:solidFill>
                  <a:srgbClr val="161616"/>
                </a:solidFill>
              </a:rPr>
              <a:t>There are five SOLID principles:</a:t>
            </a:r>
          </a:p>
          <a:p>
            <a:endParaRPr lang="en-US" sz="2200" dirty="0">
              <a:solidFill>
                <a:srgbClr val="161616"/>
              </a:solidFill>
            </a:endParaRPr>
          </a:p>
          <a:p>
            <a:pPr marL="1257347" lvl="2" indent="-342900">
              <a:buFont typeface="Wingdings" panose="05000000000000000000" pitchFamily="2" charset="2"/>
              <a:buChar char="Ø"/>
            </a:pPr>
            <a:r>
              <a:rPr lang="en-US" sz="2000" dirty="0">
                <a:solidFill>
                  <a:srgbClr val="161616"/>
                </a:solidFill>
              </a:rPr>
              <a:t>Single Responsibility Principle (SRP)</a:t>
            </a:r>
          </a:p>
          <a:p>
            <a:pPr marL="1257347" lvl="2" indent="-342900">
              <a:buFont typeface="Wingdings" panose="05000000000000000000" pitchFamily="2" charset="2"/>
              <a:buChar char="Ø"/>
            </a:pPr>
            <a:endParaRPr lang="en-US" sz="2000" dirty="0">
              <a:solidFill>
                <a:srgbClr val="161616"/>
              </a:solidFill>
            </a:endParaRPr>
          </a:p>
          <a:p>
            <a:pPr marL="1257347" lvl="2" indent="-342900">
              <a:buFont typeface="Wingdings" panose="05000000000000000000" pitchFamily="2" charset="2"/>
              <a:buChar char="Ø"/>
            </a:pPr>
            <a:r>
              <a:rPr lang="en-US" sz="2000" dirty="0">
                <a:solidFill>
                  <a:srgbClr val="161616"/>
                </a:solidFill>
              </a:rPr>
              <a:t>Open Closed Principle (OCP)</a:t>
            </a:r>
          </a:p>
          <a:p>
            <a:pPr marL="1257347" lvl="2" indent="-342900">
              <a:buFont typeface="Wingdings" panose="05000000000000000000" pitchFamily="2" charset="2"/>
              <a:buChar char="Ø"/>
            </a:pPr>
            <a:endParaRPr lang="en-US" sz="2000" dirty="0">
              <a:solidFill>
                <a:srgbClr val="161616"/>
              </a:solidFill>
            </a:endParaRPr>
          </a:p>
          <a:p>
            <a:pPr marL="1257347" lvl="2" indent="-342900">
              <a:buFont typeface="Wingdings" panose="05000000000000000000" pitchFamily="2" charset="2"/>
              <a:buChar char="Ø"/>
            </a:pPr>
            <a:r>
              <a:rPr lang="en-US" sz="2000" dirty="0" err="1">
                <a:solidFill>
                  <a:srgbClr val="161616"/>
                </a:solidFill>
              </a:rPr>
              <a:t>Liskov</a:t>
            </a:r>
            <a:r>
              <a:rPr lang="en-US" sz="2000" dirty="0">
                <a:solidFill>
                  <a:srgbClr val="161616"/>
                </a:solidFill>
              </a:rPr>
              <a:t> Substitution Principle (LSP)</a:t>
            </a:r>
          </a:p>
          <a:p>
            <a:pPr marL="1257347" lvl="2" indent="-342900">
              <a:buFont typeface="Wingdings" panose="05000000000000000000" pitchFamily="2" charset="2"/>
              <a:buChar char="Ø"/>
            </a:pPr>
            <a:endParaRPr lang="en-US" sz="2000" dirty="0">
              <a:solidFill>
                <a:srgbClr val="161616"/>
              </a:solidFill>
            </a:endParaRPr>
          </a:p>
          <a:p>
            <a:pPr marL="1257347" lvl="2" indent="-342900">
              <a:buFont typeface="Wingdings" panose="05000000000000000000" pitchFamily="2" charset="2"/>
              <a:buChar char="Ø"/>
            </a:pPr>
            <a:r>
              <a:rPr lang="en-US" sz="2000" dirty="0">
                <a:solidFill>
                  <a:srgbClr val="161616"/>
                </a:solidFill>
              </a:rPr>
              <a:t>Interface Segregation Principle (ISP)</a:t>
            </a:r>
          </a:p>
          <a:p>
            <a:pPr marL="1257347" lvl="2" indent="-342900">
              <a:buFont typeface="Wingdings" panose="05000000000000000000" pitchFamily="2" charset="2"/>
              <a:buChar char="Ø"/>
            </a:pPr>
            <a:endParaRPr lang="en-US" sz="2000" dirty="0">
              <a:solidFill>
                <a:srgbClr val="161616"/>
              </a:solidFill>
            </a:endParaRPr>
          </a:p>
          <a:p>
            <a:pPr marL="1257347" lvl="2" indent="-342900">
              <a:buFont typeface="Wingdings" panose="05000000000000000000" pitchFamily="2" charset="2"/>
              <a:buChar char="Ø"/>
            </a:pPr>
            <a:r>
              <a:rPr lang="en-US" sz="2000" dirty="0">
                <a:solidFill>
                  <a:srgbClr val="161616"/>
                </a:solidFill>
              </a:rPr>
              <a:t>Dependency Inversion Principle (DIP) </a:t>
            </a:r>
          </a:p>
          <a:p>
            <a:endParaRPr lang="en-US" sz="2000" dirty="0"/>
          </a:p>
        </p:txBody>
      </p:sp>
      <p:pic>
        <p:nvPicPr>
          <p:cNvPr id="7" name="Picture 2">
            <a:extLst>
              <a:ext uri="{FF2B5EF4-FFF2-40B4-BE49-F238E27FC236}">
                <a16:creationId xmlns:a16="http://schemas.microsoft.com/office/drawing/2014/main" xmlns="" id="{3CA97AAC-3E11-4258-B40B-588924FDC301}"/>
              </a:ext>
            </a:extLst>
          </p:cNvPr>
          <p:cNvPicPr>
            <a:picLocks noChangeAspect="1" noChangeArrowheads="1"/>
          </p:cNvPicPr>
          <p:nvPr/>
        </p:nvPicPr>
        <p:blipFill>
          <a:blip r:embed="rId2"/>
          <a:srcRect/>
          <a:stretch>
            <a:fillRect/>
          </a:stretch>
        </p:blipFill>
        <p:spPr bwMode="auto">
          <a:xfrm>
            <a:off x="5483728" y="1884506"/>
            <a:ext cx="5235879" cy="4188703"/>
          </a:xfrm>
          <a:prstGeom prst="rect">
            <a:avLst/>
          </a:prstGeom>
          <a:noFill/>
          <a:ln w="9525">
            <a:noFill/>
            <a:miter lim="800000"/>
            <a:headEnd/>
            <a:tailEnd/>
          </a:ln>
          <a:effectLst/>
        </p:spPr>
      </p:pic>
      <p:pic>
        <p:nvPicPr>
          <p:cNvPr id="3" name="Picture 2"/>
          <p:cNvPicPr>
            <a:picLocks noChangeAspect="1"/>
          </p:cNvPicPr>
          <p:nvPr/>
        </p:nvPicPr>
        <p:blipFill>
          <a:blip r:embed="rId3"/>
          <a:stretch>
            <a:fillRect/>
          </a:stretch>
        </p:blipFill>
        <p:spPr>
          <a:xfrm>
            <a:off x="9804865" y="2018540"/>
            <a:ext cx="2034209" cy="3920633"/>
          </a:xfrm>
          <a:prstGeom prst="rect">
            <a:avLst/>
          </a:prstGeom>
        </p:spPr>
      </p:pic>
    </p:spTree>
    <p:extLst>
      <p:ext uri="{BB962C8B-B14F-4D97-AF65-F5344CB8AC3E}">
        <p14:creationId xmlns:p14="http://schemas.microsoft.com/office/powerpoint/2010/main" val="2105745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6D3F46-EE46-4E89-B126-DC23165BEB77}"/>
              </a:ext>
            </a:extLst>
          </p:cNvPr>
          <p:cNvSpPr>
            <a:spLocks noGrp="1"/>
          </p:cNvSpPr>
          <p:nvPr>
            <p:ph type="title"/>
          </p:nvPr>
        </p:nvSpPr>
        <p:spPr/>
        <p:txBody>
          <a:bodyPr/>
          <a:lstStyle/>
          <a:p>
            <a:r>
              <a:rPr lang="en-US" dirty="0"/>
              <a:t>Why SOLID</a:t>
            </a:r>
          </a:p>
        </p:txBody>
      </p:sp>
      <p:grpSp>
        <p:nvGrpSpPr>
          <p:cNvPr id="5" name="Group 4">
            <a:extLst>
              <a:ext uri="{FF2B5EF4-FFF2-40B4-BE49-F238E27FC236}">
                <a16:creationId xmlns:a16="http://schemas.microsoft.com/office/drawing/2014/main" xmlns="" id="{3EA78D78-E1E8-4B7B-83C2-E3BBA1F646C1}"/>
              </a:ext>
            </a:extLst>
          </p:cNvPr>
          <p:cNvGrpSpPr/>
          <p:nvPr/>
        </p:nvGrpSpPr>
        <p:grpSpPr>
          <a:xfrm>
            <a:off x="2418550" y="1845983"/>
            <a:ext cx="1676400" cy="2590800"/>
            <a:chOff x="3733800" y="2590800"/>
            <a:chExt cx="1676400" cy="2590800"/>
          </a:xfrm>
          <a:scene3d>
            <a:camera prst="perspectiveAbove"/>
            <a:lightRig rig="threePt" dir="t"/>
          </a:scene3d>
        </p:grpSpPr>
        <p:grpSp>
          <p:nvGrpSpPr>
            <p:cNvPr id="8" name="Group 7">
              <a:extLst>
                <a:ext uri="{FF2B5EF4-FFF2-40B4-BE49-F238E27FC236}">
                  <a16:creationId xmlns:a16="http://schemas.microsoft.com/office/drawing/2014/main" xmlns="" id="{0256BD43-68B1-4621-B0DF-4002C5F55FCA}"/>
                </a:ext>
              </a:extLst>
            </p:cNvPr>
            <p:cNvGrpSpPr/>
            <p:nvPr/>
          </p:nvGrpSpPr>
          <p:grpSpPr>
            <a:xfrm>
              <a:off x="3733800" y="2590800"/>
              <a:ext cx="1676400" cy="2590800"/>
              <a:chOff x="1219200" y="2667000"/>
              <a:chExt cx="1676400" cy="2590800"/>
            </a:xfrm>
          </p:grpSpPr>
          <p:sp>
            <p:nvSpPr>
              <p:cNvPr id="10" name="Rectangle 9">
                <a:extLst>
                  <a:ext uri="{FF2B5EF4-FFF2-40B4-BE49-F238E27FC236}">
                    <a16:creationId xmlns:a16="http://schemas.microsoft.com/office/drawing/2014/main" xmlns="" id="{F7AD3298-E602-4210-B9E8-38DC6F174AAB}"/>
                  </a:ext>
                </a:extLst>
              </p:cNvPr>
              <p:cNvSpPr/>
              <p:nvPr/>
            </p:nvSpPr>
            <p:spPr>
              <a:xfrm>
                <a:off x="1219200" y="2667000"/>
                <a:ext cx="1676400" cy="990600"/>
              </a:xfrm>
              <a:prstGeom prst="rect">
                <a:avLst/>
              </a:prstGeom>
              <a:solidFill>
                <a:srgbClr val="86CE24"/>
              </a:solidFill>
              <a:ln w="12700" cap="flat" cmpd="sng" algn="ctr">
                <a:solidFill>
                  <a:srgbClr val="86CE2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uLnTx/>
                    <a:uFillTx/>
                    <a:latin typeface="Gill Sans MT"/>
                    <a:ea typeface="+mn-ea"/>
                    <a:cs typeface="+mn-cs"/>
                  </a:rPr>
                  <a:t>Email Sending App</a:t>
                </a:r>
              </a:p>
            </p:txBody>
          </p:sp>
          <p:sp>
            <p:nvSpPr>
              <p:cNvPr id="11" name="Snip Single Corner Rectangle 12">
                <a:extLst>
                  <a:ext uri="{FF2B5EF4-FFF2-40B4-BE49-F238E27FC236}">
                    <a16:creationId xmlns:a16="http://schemas.microsoft.com/office/drawing/2014/main" xmlns="" id="{2AE270AD-7EC8-4ABD-892C-2C0ECCD7B300}"/>
                  </a:ext>
                </a:extLst>
              </p:cNvPr>
              <p:cNvSpPr/>
              <p:nvPr/>
            </p:nvSpPr>
            <p:spPr>
              <a:xfrm>
                <a:off x="1219200" y="4267200"/>
                <a:ext cx="1676400" cy="990600"/>
              </a:xfrm>
              <a:prstGeom prst="snip1Rect">
                <a:avLst/>
              </a:prstGeom>
              <a:solidFill>
                <a:srgbClr val="86CE24"/>
              </a:solidFill>
              <a:ln w="12700" cap="flat" cmpd="sng" algn="ctr">
                <a:solidFill>
                  <a:srgbClr val="86CE2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uLnTx/>
                    <a:uFillTx/>
                    <a:latin typeface="Gill Sans MT"/>
                    <a:ea typeface="+mn-ea"/>
                    <a:cs typeface="+mn-cs"/>
                  </a:rPr>
                  <a:t>File</a:t>
                </a:r>
              </a:p>
            </p:txBody>
          </p:sp>
        </p:grpSp>
        <p:cxnSp>
          <p:nvCxnSpPr>
            <p:cNvPr id="9" name="Elbow Connector 10">
              <a:extLst>
                <a:ext uri="{FF2B5EF4-FFF2-40B4-BE49-F238E27FC236}">
                  <a16:creationId xmlns:a16="http://schemas.microsoft.com/office/drawing/2014/main" xmlns="" id="{B10E6DD8-F816-440C-B577-CE7D0FF0B5DE}"/>
                </a:ext>
              </a:extLst>
            </p:cNvPr>
            <p:cNvCxnSpPr>
              <a:stCxn id="11" idx="3"/>
              <a:endCxn id="10" idx="2"/>
            </p:cNvCxnSpPr>
            <p:nvPr/>
          </p:nvCxnSpPr>
          <p:spPr>
            <a:xfrm rot="5400000" flipH="1" flipV="1">
              <a:off x="4267200" y="3886200"/>
              <a:ext cx="609600" cy="1588"/>
            </a:xfrm>
            <a:prstGeom prst="bentConnector3">
              <a:avLst>
                <a:gd name="adj1" fmla="val 50000"/>
              </a:avLst>
            </a:prstGeom>
            <a:ln>
              <a:tailEnd type="arrow"/>
            </a:ln>
          </p:spPr>
          <p:style>
            <a:lnRef idx="3">
              <a:schemeClr val="accent1"/>
            </a:lnRef>
            <a:fillRef idx="0">
              <a:schemeClr val="accent1"/>
            </a:fillRef>
            <a:effectRef idx="2">
              <a:schemeClr val="accent1"/>
            </a:effectRef>
            <a:fontRef idx="minor">
              <a:schemeClr val="tx1"/>
            </a:fontRef>
          </p:style>
        </p:cxnSp>
      </p:grpSp>
      <p:grpSp>
        <p:nvGrpSpPr>
          <p:cNvPr id="12" name="Group 11">
            <a:extLst>
              <a:ext uri="{FF2B5EF4-FFF2-40B4-BE49-F238E27FC236}">
                <a16:creationId xmlns:a16="http://schemas.microsoft.com/office/drawing/2014/main" xmlns="" id="{3BD39D6C-33D2-4778-97E7-B4686C5C9D5B}"/>
              </a:ext>
            </a:extLst>
          </p:cNvPr>
          <p:cNvGrpSpPr/>
          <p:nvPr/>
        </p:nvGrpSpPr>
        <p:grpSpPr>
          <a:xfrm>
            <a:off x="5009350" y="1586007"/>
            <a:ext cx="5715000" cy="3841376"/>
            <a:chOff x="2895600" y="2026024"/>
            <a:chExt cx="5715000" cy="3841376"/>
          </a:xfrm>
          <a:scene3d>
            <a:camera prst="perspectiveAbove"/>
            <a:lightRig rig="threePt" dir="t"/>
          </a:scene3d>
        </p:grpSpPr>
        <p:sp>
          <p:nvSpPr>
            <p:cNvPr id="13" name="Rectangle 12">
              <a:extLst>
                <a:ext uri="{FF2B5EF4-FFF2-40B4-BE49-F238E27FC236}">
                  <a16:creationId xmlns:a16="http://schemas.microsoft.com/office/drawing/2014/main" xmlns="" id="{140050F8-D12E-43C3-89E1-62711FAC5B14}"/>
                </a:ext>
              </a:extLst>
            </p:cNvPr>
            <p:cNvSpPr/>
            <p:nvPr/>
          </p:nvSpPr>
          <p:spPr>
            <a:xfrm>
              <a:off x="3505200" y="2362200"/>
              <a:ext cx="3733800" cy="728382"/>
            </a:xfrm>
            <a:prstGeom prst="rect">
              <a:avLst/>
            </a:prstGeom>
            <a:gradFill rotWithShape="1">
              <a:gsLst>
                <a:gs pos="0">
                  <a:srgbClr val="86CE24">
                    <a:shade val="63000"/>
                  </a:srgbClr>
                </a:gs>
                <a:gs pos="30000">
                  <a:srgbClr val="86CE24">
                    <a:shade val="90000"/>
                    <a:satMod val="110000"/>
                  </a:srgbClr>
                </a:gs>
                <a:gs pos="45000">
                  <a:srgbClr val="86CE24">
                    <a:shade val="100000"/>
                    <a:satMod val="118000"/>
                  </a:srgbClr>
                </a:gs>
                <a:gs pos="55000">
                  <a:srgbClr val="86CE24">
                    <a:shade val="100000"/>
                    <a:satMod val="118000"/>
                  </a:srgbClr>
                </a:gs>
                <a:gs pos="73000">
                  <a:srgbClr val="86CE24">
                    <a:shade val="90000"/>
                    <a:satMod val="110000"/>
                  </a:srgbClr>
                </a:gs>
                <a:gs pos="100000">
                  <a:srgbClr val="86CE24">
                    <a:shade val="63000"/>
                  </a:srgbClr>
                </a:gs>
              </a:gsLst>
              <a:lin ang="950000" scaled="1"/>
            </a:gradFill>
            <a:ln w="9525" cap="flat" cmpd="sng" algn="ctr">
              <a:solidFill>
                <a:srgbClr val="86CE24"/>
              </a:solidFill>
              <a:prstDash val="solid"/>
            </a:ln>
            <a:effectLst>
              <a:outerShdw blurRad="50800" dist="41909" dir="5400000" rotWithShape="0">
                <a:srgbClr val="000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a:ln>
                    <a:noFill/>
                  </a:ln>
                  <a:solidFill>
                    <a:srgbClr val="000000"/>
                  </a:solidFill>
                  <a:effectLst/>
                  <a:uLnTx/>
                  <a:uFillTx/>
                  <a:latin typeface="Gill Sans MT"/>
                  <a:ea typeface="+mn-ea"/>
                  <a:cs typeface="+mn-cs"/>
                </a:rPr>
                <a:t>EmailProcessingService</a:t>
              </a:r>
              <a:endParaRPr kumimoji="0" lang="en-US" sz="1200" b="1" i="0" u="none" strike="noStrike" kern="0" cap="none" spc="0" normalizeH="0" baseline="0" noProof="0" dirty="0">
                <a:ln>
                  <a:noFill/>
                </a:ln>
                <a:solidFill>
                  <a:srgbClr val="000000"/>
                </a:solidFill>
                <a:effectLst/>
                <a:uLnTx/>
                <a:uFillTx/>
                <a:latin typeface="Gill Sans MT"/>
                <a:ea typeface="+mn-ea"/>
                <a:cs typeface="+mn-cs"/>
              </a:endParaRPr>
            </a:p>
          </p:txBody>
        </p:sp>
        <p:sp>
          <p:nvSpPr>
            <p:cNvPr id="14" name="Down Arrow Callout 32">
              <a:extLst>
                <a:ext uri="{FF2B5EF4-FFF2-40B4-BE49-F238E27FC236}">
                  <a16:creationId xmlns:a16="http://schemas.microsoft.com/office/drawing/2014/main" xmlns="" id="{86115DF4-D623-41A7-99F0-8FE1F2DE4811}"/>
                </a:ext>
              </a:extLst>
            </p:cNvPr>
            <p:cNvSpPr/>
            <p:nvPr/>
          </p:nvSpPr>
          <p:spPr>
            <a:xfrm>
              <a:off x="3505200" y="2026024"/>
              <a:ext cx="1680882" cy="504265"/>
            </a:xfrm>
            <a:prstGeom prst="downArrowCallout">
              <a:avLst/>
            </a:prstGeom>
            <a:gradFill rotWithShape="1">
              <a:gsLst>
                <a:gs pos="0">
                  <a:srgbClr val="86CE24">
                    <a:shade val="63000"/>
                  </a:srgbClr>
                </a:gs>
                <a:gs pos="30000">
                  <a:srgbClr val="86CE24">
                    <a:shade val="90000"/>
                    <a:satMod val="110000"/>
                  </a:srgbClr>
                </a:gs>
                <a:gs pos="45000">
                  <a:srgbClr val="86CE24">
                    <a:shade val="100000"/>
                    <a:satMod val="118000"/>
                  </a:srgbClr>
                </a:gs>
                <a:gs pos="55000">
                  <a:srgbClr val="86CE24">
                    <a:shade val="100000"/>
                    <a:satMod val="118000"/>
                  </a:srgbClr>
                </a:gs>
                <a:gs pos="73000">
                  <a:srgbClr val="86CE24">
                    <a:shade val="90000"/>
                    <a:satMod val="110000"/>
                  </a:srgbClr>
                </a:gs>
                <a:gs pos="100000">
                  <a:srgbClr val="86CE24">
                    <a:shade val="63000"/>
                  </a:srgbClr>
                </a:gs>
              </a:gsLst>
              <a:lin ang="950000" scaled="1"/>
            </a:gradFill>
            <a:ln w="9525" cap="flat" cmpd="sng" algn="ctr">
              <a:solidFill>
                <a:srgbClr val="86CE24"/>
              </a:solidFill>
              <a:prstDash val="solid"/>
            </a:ln>
            <a:effectLst>
              <a:outerShdw blurRad="50800" dist="41909" dir="5400000" rotWithShape="0">
                <a:srgbClr val="000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a:ln>
                    <a:noFill/>
                  </a:ln>
                  <a:solidFill>
                    <a:srgbClr val="000000"/>
                  </a:solidFill>
                  <a:effectLst/>
                  <a:uLnTx/>
                  <a:uFillTx/>
                  <a:latin typeface="Gill Sans MT"/>
                  <a:ea typeface="+mn-ea"/>
                  <a:cs typeface="+mn-cs"/>
                </a:rPr>
                <a:t>IMessageInfo</a:t>
              </a:r>
              <a:endParaRPr kumimoji="0" lang="en-US" sz="1200" b="1" i="0" u="none" strike="noStrike" kern="0" cap="none" spc="0" normalizeH="0" baseline="0" noProof="0" dirty="0">
                <a:ln>
                  <a:noFill/>
                </a:ln>
                <a:solidFill>
                  <a:srgbClr val="000000"/>
                </a:solidFill>
                <a:effectLst/>
                <a:uLnTx/>
                <a:uFillTx/>
                <a:latin typeface="Gill Sans M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Gill Sans MT"/>
                  <a:ea typeface="+mn-ea"/>
                  <a:cs typeface="+mn-cs"/>
                </a:rPr>
                <a:t>Retriever</a:t>
              </a:r>
            </a:p>
          </p:txBody>
        </p:sp>
        <p:sp>
          <p:nvSpPr>
            <p:cNvPr id="15" name="Down Arrow Callout 48">
              <a:extLst>
                <a:ext uri="{FF2B5EF4-FFF2-40B4-BE49-F238E27FC236}">
                  <a16:creationId xmlns:a16="http://schemas.microsoft.com/office/drawing/2014/main" xmlns="" id="{11EA4F31-494B-4564-9638-01EFE55ECEDE}"/>
                </a:ext>
              </a:extLst>
            </p:cNvPr>
            <p:cNvSpPr/>
            <p:nvPr/>
          </p:nvSpPr>
          <p:spPr>
            <a:xfrm>
              <a:off x="5558118" y="2026024"/>
              <a:ext cx="1680882" cy="504265"/>
            </a:xfrm>
            <a:prstGeom prst="downArrowCallout">
              <a:avLst/>
            </a:prstGeom>
            <a:gradFill rotWithShape="1">
              <a:gsLst>
                <a:gs pos="0">
                  <a:srgbClr val="86CE24">
                    <a:shade val="63000"/>
                  </a:srgbClr>
                </a:gs>
                <a:gs pos="30000">
                  <a:srgbClr val="86CE24">
                    <a:shade val="90000"/>
                    <a:satMod val="110000"/>
                  </a:srgbClr>
                </a:gs>
                <a:gs pos="45000">
                  <a:srgbClr val="86CE24">
                    <a:shade val="100000"/>
                    <a:satMod val="118000"/>
                  </a:srgbClr>
                </a:gs>
                <a:gs pos="55000">
                  <a:srgbClr val="86CE24">
                    <a:shade val="100000"/>
                    <a:satMod val="118000"/>
                  </a:srgbClr>
                </a:gs>
                <a:gs pos="73000">
                  <a:srgbClr val="86CE24">
                    <a:shade val="90000"/>
                    <a:satMod val="110000"/>
                  </a:srgbClr>
                </a:gs>
                <a:gs pos="100000">
                  <a:srgbClr val="86CE24">
                    <a:shade val="63000"/>
                  </a:srgbClr>
                </a:gs>
              </a:gsLst>
              <a:lin ang="950000" scaled="1"/>
            </a:gradFill>
            <a:ln w="9525" cap="flat" cmpd="sng" algn="ctr">
              <a:solidFill>
                <a:srgbClr val="86CE24"/>
              </a:solidFill>
              <a:prstDash val="solid"/>
            </a:ln>
            <a:effectLst>
              <a:outerShdw blurRad="50800" dist="41909" dir="5400000" rotWithShape="0">
                <a:srgbClr val="000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a:ln>
                    <a:noFill/>
                  </a:ln>
                  <a:solidFill>
                    <a:srgbClr val="000000"/>
                  </a:solidFill>
                  <a:effectLst/>
                  <a:uLnTx/>
                  <a:uFillTx/>
                  <a:latin typeface="Gill Sans MT"/>
                  <a:ea typeface="+mn-ea"/>
                  <a:cs typeface="+mn-cs"/>
                </a:rPr>
                <a:t>IEmailSender</a:t>
              </a:r>
              <a:endParaRPr kumimoji="0" lang="en-US" sz="1200" b="1" i="0" u="none" strike="noStrike" kern="0" cap="none" spc="0" normalizeH="0" baseline="0" noProof="0" dirty="0">
                <a:ln>
                  <a:noFill/>
                </a:ln>
                <a:solidFill>
                  <a:srgbClr val="000000"/>
                </a:solidFill>
                <a:effectLst/>
                <a:uLnTx/>
                <a:uFillTx/>
                <a:latin typeface="Gill Sans MT"/>
                <a:ea typeface="+mn-ea"/>
                <a:cs typeface="+mn-cs"/>
              </a:endParaRPr>
            </a:p>
          </p:txBody>
        </p:sp>
        <p:sp>
          <p:nvSpPr>
            <p:cNvPr id="16" name="Rectangle 15">
              <a:extLst>
                <a:ext uri="{FF2B5EF4-FFF2-40B4-BE49-F238E27FC236}">
                  <a16:creationId xmlns:a16="http://schemas.microsoft.com/office/drawing/2014/main" xmlns="" id="{35EA678E-4B8B-457B-A7FC-7DAFFBF9D5DC}"/>
                </a:ext>
              </a:extLst>
            </p:cNvPr>
            <p:cNvSpPr/>
            <p:nvPr/>
          </p:nvSpPr>
          <p:spPr>
            <a:xfrm>
              <a:off x="7377953" y="3738282"/>
              <a:ext cx="1232647" cy="728382"/>
            </a:xfrm>
            <a:prstGeom prst="rect">
              <a:avLst/>
            </a:prstGeom>
            <a:gradFill rotWithShape="1">
              <a:gsLst>
                <a:gs pos="0">
                  <a:srgbClr val="86CE24">
                    <a:shade val="63000"/>
                  </a:srgbClr>
                </a:gs>
                <a:gs pos="30000">
                  <a:srgbClr val="86CE24">
                    <a:shade val="90000"/>
                    <a:satMod val="110000"/>
                  </a:srgbClr>
                </a:gs>
                <a:gs pos="45000">
                  <a:srgbClr val="86CE24">
                    <a:shade val="100000"/>
                    <a:satMod val="118000"/>
                  </a:srgbClr>
                </a:gs>
                <a:gs pos="55000">
                  <a:srgbClr val="86CE24">
                    <a:shade val="100000"/>
                    <a:satMod val="118000"/>
                  </a:srgbClr>
                </a:gs>
                <a:gs pos="73000">
                  <a:srgbClr val="86CE24">
                    <a:shade val="90000"/>
                    <a:satMod val="110000"/>
                  </a:srgbClr>
                </a:gs>
                <a:gs pos="100000">
                  <a:srgbClr val="86CE24">
                    <a:shade val="63000"/>
                  </a:srgbClr>
                </a:gs>
              </a:gsLst>
              <a:lin ang="950000" scaled="1"/>
            </a:gradFill>
            <a:ln w="9525" cap="flat" cmpd="sng" algn="ctr">
              <a:solidFill>
                <a:srgbClr val="86CE24"/>
              </a:solidFill>
              <a:prstDash val="solid"/>
            </a:ln>
            <a:effectLst>
              <a:outerShdw blurRad="50800" dist="41909" dir="5400000" rotWithShape="0">
                <a:srgbClr val="000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a:ln>
                    <a:noFill/>
                  </a:ln>
                  <a:solidFill>
                    <a:srgbClr val="000000"/>
                  </a:solidFill>
                  <a:effectLst/>
                  <a:uLnTx/>
                  <a:uFillTx/>
                  <a:latin typeface="Gill Sans MT"/>
                  <a:ea typeface="+mn-ea"/>
                  <a:cs typeface="+mn-cs"/>
                </a:rPr>
                <a:t>IMessage</a:t>
              </a:r>
              <a:endParaRPr kumimoji="0" lang="en-US" sz="1200" b="1" i="0" u="none" strike="noStrike" kern="0" cap="none" spc="0" normalizeH="0" baseline="0" noProof="0" dirty="0">
                <a:ln>
                  <a:noFill/>
                </a:ln>
                <a:solidFill>
                  <a:srgbClr val="000000"/>
                </a:solidFill>
                <a:effectLst/>
                <a:uLnTx/>
                <a:uFillTx/>
                <a:latin typeface="Gill Sans M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Gill Sans MT"/>
                  <a:ea typeface="+mn-ea"/>
                  <a:cs typeface="+mn-cs"/>
                </a:rPr>
                <a:t>Info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Gill Sans MT"/>
                  <a:ea typeface="+mn-ea"/>
                  <a:cs typeface="+mn-cs"/>
                </a:rPr>
                <a:t>Retriever</a:t>
              </a:r>
            </a:p>
          </p:txBody>
        </p:sp>
        <p:sp>
          <p:nvSpPr>
            <p:cNvPr id="17" name="Snip Single Corner Rectangle 15">
              <a:extLst>
                <a:ext uri="{FF2B5EF4-FFF2-40B4-BE49-F238E27FC236}">
                  <a16:creationId xmlns:a16="http://schemas.microsoft.com/office/drawing/2014/main" xmlns="" id="{15EACB4A-17AF-40C4-8937-B037ABC57590}"/>
                </a:ext>
              </a:extLst>
            </p:cNvPr>
            <p:cNvSpPr/>
            <p:nvPr/>
          </p:nvSpPr>
          <p:spPr>
            <a:xfrm>
              <a:off x="2895600" y="3290047"/>
              <a:ext cx="1232647" cy="728382"/>
            </a:xfrm>
            <a:prstGeom prst="snip1Rect">
              <a:avLst/>
            </a:prstGeom>
            <a:gradFill rotWithShape="1">
              <a:gsLst>
                <a:gs pos="0">
                  <a:srgbClr val="86CE24">
                    <a:shade val="63000"/>
                  </a:srgbClr>
                </a:gs>
                <a:gs pos="30000">
                  <a:srgbClr val="86CE24">
                    <a:shade val="90000"/>
                    <a:satMod val="110000"/>
                  </a:srgbClr>
                </a:gs>
                <a:gs pos="45000">
                  <a:srgbClr val="86CE24">
                    <a:shade val="100000"/>
                    <a:satMod val="118000"/>
                  </a:srgbClr>
                </a:gs>
                <a:gs pos="55000">
                  <a:srgbClr val="86CE24">
                    <a:shade val="100000"/>
                    <a:satMod val="118000"/>
                  </a:srgbClr>
                </a:gs>
                <a:gs pos="73000">
                  <a:srgbClr val="86CE24">
                    <a:shade val="90000"/>
                    <a:satMod val="110000"/>
                  </a:srgbClr>
                </a:gs>
                <a:gs pos="100000">
                  <a:srgbClr val="86CE24">
                    <a:shade val="63000"/>
                  </a:srgbClr>
                </a:gs>
              </a:gsLst>
              <a:lin ang="950000" scaled="1"/>
            </a:gradFill>
            <a:ln w="9525" cap="flat" cmpd="sng" algn="ctr">
              <a:solidFill>
                <a:srgbClr val="86CE24"/>
              </a:solidFill>
              <a:prstDash val="solid"/>
            </a:ln>
            <a:effectLst>
              <a:outerShdw blurRad="50800" dist="41909" dir="5400000" rotWithShape="0">
                <a:srgbClr val="000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Gill Sans MT"/>
                  <a:ea typeface="+mn-ea"/>
                  <a:cs typeface="+mn-cs"/>
                </a:rPr>
                <a:t>Flat File</a:t>
              </a:r>
            </a:p>
          </p:txBody>
        </p:sp>
        <p:sp>
          <p:nvSpPr>
            <p:cNvPr id="18" name="Snip Single Corner Rectangle 16">
              <a:extLst>
                <a:ext uri="{FF2B5EF4-FFF2-40B4-BE49-F238E27FC236}">
                  <a16:creationId xmlns:a16="http://schemas.microsoft.com/office/drawing/2014/main" xmlns="" id="{66E99540-956A-44C2-B2BC-D91A770A6C95}"/>
                </a:ext>
              </a:extLst>
            </p:cNvPr>
            <p:cNvSpPr/>
            <p:nvPr/>
          </p:nvSpPr>
          <p:spPr>
            <a:xfrm>
              <a:off x="2895600" y="4186518"/>
              <a:ext cx="1232647" cy="728382"/>
            </a:xfrm>
            <a:prstGeom prst="snip1Rect">
              <a:avLst/>
            </a:prstGeom>
            <a:gradFill rotWithShape="1">
              <a:gsLst>
                <a:gs pos="0">
                  <a:srgbClr val="86CE24">
                    <a:shade val="63000"/>
                  </a:srgbClr>
                </a:gs>
                <a:gs pos="30000">
                  <a:srgbClr val="86CE24">
                    <a:shade val="90000"/>
                    <a:satMod val="110000"/>
                  </a:srgbClr>
                </a:gs>
                <a:gs pos="45000">
                  <a:srgbClr val="86CE24">
                    <a:shade val="100000"/>
                    <a:satMod val="118000"/>
                  </a:srgbClr>
                </a:gs>
                <a:gs pos="55000">
                  <a:srgbClr val="86CE24">
                    <a:shade val="100000"/>
                    <a:satMod val="118000"/>
                  </a:srgbClr>
                </a:gs>
                <a:gs pos="73000">
                  <a:srgbClr val="86CE24">
                    <a:shade val="90000"/>
                    <a:satMod val="110000"/>
                  </a:srgbClr>
                </a:gs>
                <a:gs pos="100000">
                  <a:srgbClr val="86CE24">
                    <a:shade val="63000"/>
                  </a:srgbClr>
                </a:gs>
              </a:gsLst>
              <a:lin ang="950000" scaled="1"/>
            </a:gradFill>
            <a:ln w="9525" cap="flat" cmpd="sng" algn="ctr">
              <a:solidFill>
                <a:srgbClr val="86CE24"/>
              </a:solidFill>
              <a:prstDash val="solid"/>
            </a:ln>
            <a:effectLst>
              <a:outerShdw blurRad="50800" dist="41909" dir="5400000" rotWithShape="0">
                <a:srgbClr val="000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Gill Sans MT"/>
                  <a:ea typeface="+mn-ea"/>
                  <a:cs typeface="+mn-cs"/>
                </a:rPr>
                <a:t>XML File</a:t>
              </a:r>
            </a:p>
          </p:txBody>
        </p:sp>
        <p:cxnSp>
          <p:nvCxnSpPr>
            <p:cNvPr id="19" name="Elbow Connector 17">
              <a:extLst>
                <a:ext uri="{FF2B5EF4-FFF2-40B4-BE49-F238E27FC236}">
                  <a16:creationId xmlns:a16="http://schemas.microsoft.com/office/drawing/2014/main" xmlns="" id="{D006DF8D-CC0F-4703-AF2F-B0CA9F1C8B40}"/>
                </a:ext>
              </a:extLst>
            </p:cNvPr>
            <p:cNvCxnSpPr>
              <a:stCxn id="17" idx="0"/>
              <a:endCxn id="21" idx="1"/>
            </p:cNvCxnSpPr>
            <p:nvPr/>
          </p:nvCxnSpPr>
          <p:spPr>
            <a:xfrm>
              <a:off x="4128247" y="3654238"/>
              <a:ext cx="392206" cy="896471"/>
            </a:xfrm>
            <a:prstGeom prst="bentConnector3">
              <a:avLst>
                <a:gd name="adj1" fmla="val 50000"/>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0" name="Elbow Connector 18">
              <a:extLst>
                <a:ext uri="{FF2B5EF4-FFF2-40B4-BE49-F238E27FC236}">
                  <a16:creationId xmlns:a16="http://schemas.microsoft.com/office/drawing/2014/main" xmlns="" id="{AC3D11DE-DB9F-409F-8DFC-9EE5FD37F240}"/>
                </a:ext>
              </a:extLst>
            </p:cNvPr>
            <p:cNvCxnSpPr>
              <a:stCxn id="18" idx="0"/>
              <a:endCxn id="21" idx="1"/>
            </p:cNvCxnSpPr>
            <p:nvPr/>
          </p:nvCxnSpPr>
          <p:spPr>
            <a:xfrm>
              <a:off x="4128247" y="4550709"/>
              <a:ext cx="392206" cy="1168"/>
            </a:xfrm>
            <a:prstGeom prst="bentConnector3">
              <a:avLst>
                <a:gd name="adj1" fmla="val 50000"/>
              </a:avLst>
            </a:prstGeom>
            <a:ln>
              <a:tailEnd type="arrow"/>
            </a:ln>
          </p:spPr>
          <p:style>
            <a:lnRef idx="3">
              <a:schemeClr val="accent1"/>
            </a:lnRef>
            <a:fillRef idx="0">
              <a:schemeClr val="accent1"/>
            </a:fillRef>
            <a:effectRef idx="2">
              <a:schemeClr val="accent1"/>
            </a:effectRef>
            <a:fontRef idx="minor">
              <a:schemeClr val="tx1"/>
            </a:fontRef>
          </p:style>
        </p:cxnSp>
        <p:sp>
          <p:nvSpPr>
            <p:cNvPr id="21" name="Rectangle 20">
              <a:extLst>
                <a:ext uri="{FF2B5EF4-FFF2-40B4-BE49-F238E27FC236}">
                  <a16:creationId xmlns:a16="http://schemas.microsoft.com/office/drawing/2014/main" xmlns="" id="{FFC95BA9-5EC5-4FE6-B3F8-1A87623D2A2C}"/>
                </a:ext>
              </a:extLst>
            </p:cNvPr>
            <p:cNvSpPr/>
            <p:nvPr/>
          </p:nvSpPr>
          <p:spPr>
            <a:xfrm>
              <a:off x="4520453" y="4186518"/>
              <a:ext cx="1232647" cy="728382"/>
            </a:xfrm>
            <a:prstGeom prst="rect">
              <a:avLst/>
            </a:prstGeom>
            <a:gradFill rotWithShape="1">
              <a:gsLst>
                <a:gs pos="0">
                  <a:srgbClr val="86CE24">
                    <a:shade val="63000"/>
                  </a:srgbClr>
                </a:gs>
                <a:gs pos="30000">
                  <a:srgbClr val="86CE24">
                    <a:shade val="90000"/>
                    <a:satMod val="110000"/>
                  </a:srgbClr>
                </a:gs>
                <a:gs pos="45000">
                  <a:srgbClr val="86CE24">
                    <a:shade val="100000"/>
                    <a:satMod val="118000"/>
                  </a:srgbClr>
                </a:gs>
                <a:gs pos="55000">
                  <a:srgbClr val="86CE24">
                    <a:shade val="100000"/>
                    <a:satMod val="118000"/>
                  </a:srgbClr>
                </a:gs>
                <a:gs pos="73000">
                  <a:srgbClr val="86CE24">
                    <a:shade val="90000"/>
                    <a:satMod val="110000"/>
                  </a:srgbClr>
                </a:gs>
                <a:gs pos="100000">
                  <a:srgbClr val="86CE24">
                    <a:shade val="63000"/>
                  </a:srgbClr>
                </a:gs>
              </a:gsLst>
              <a:lin ang="950000" scaled="1"/>
            </a:gradFill>
            <a:ln w="9525" cap="flat" cmpd="sng" algn="ctr">
              <a:solidFill>
                <a:srgbClr val="86CE24"/>
              </a:solidFill>
              <a:prstDash val="solid"/>
            </a:ln>
            <a:effectLst>
              <a:outerShdw blurRad="50800" dist="41909" dir="5400000" rotWithShape="0">
                <a:srgbClr val="000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a:ln>
                    <a:noFill/>
                  </a:ln>
                  <a:solidFill>
                    <a:srgbClr val="000000"/>
                  </a:solidFill>
                  <a:effectLst/>
                  <a:uLnTx/>
                  <a:uFillTx/>
                  <a:latin typeface="Gill Sans MT"/>
                  <a:ea typeface="+mn-ea"/>
                  <a:cs typeface="+mn-cs"/>
                </a:rPr>
                <a:t>IFileFormat</a:t>
              </a:r>
              <a:r>
                <a:rPr kumimoji="0" lang="en-US" sz="1200" b="1" i="0" u="none" strike="noStrike" kern="0" cap="none" spc="0" normalizeH="0" baseline="0" noProof="0" dirty="0">
                  <a:ln>
                    <a:noFill/>
                  </a:ln>
                  <a:solidFill>
                    <a:srgbClr val="000000"/>
                  </a:solidFill>
                  <a:effectLst/>
                  <a:uLnTx/>
                  <a:uFillTx/>
                  <a:latin typeface="Gill Sans MT"/>
                  <a:ea typeface="+mn-ea"/>
                  <a:cs typeface="+mn-cs"/>
                </a:rPr>
                <a:t> Reader</a:t>
              </a:r>
            </a:p>
          </p:txBody>
        </p:sp>
        <p:cxnSp>
          <p:nvCxnSpPr>
            <p:cNvPr id="22" name="Elbow Connector 20">
              <a:extLst>
                <a:ext uri="{FF2B5EF4-FFF2-40B4-BE49-F238E27FC236}">
                  <a16:creationId xmlns:a16="http://schemas.microsoft.com/office/drawing/2014/main" xmlns="" id="{4ABFF43A-F195-4F92-9A9C-00568E325A97}"/>
                </a:ext>
              </a:extLst>
            </p:cNvPr>
            <p:cNvCxnSpPr>
              <a:stCxn id="23" idx="3"/>
              <a:endCxn id="16" idx="1"/>
            </p:cNvCxnSpPr>
            <p:nvPr/>
          </p:nvCxnSpPr>
          <p:spPr>
            <a:xfrm flipV="1">
              <a:off x="7209865" y="4102474"/>
              <a:ext cx="168088" cy="448235"/>
            </a:xfrm>
            <a:prstGeom prst="bentConnector3">
              <a:avLst>
                <a:gd name="adj1" fmla="val 50000"/>
              </a:avLst>
            </a:prstGeom>
            <a:ln>
              <a:tailEnd type="arrow"/>
            </a:ln>
          </p:spPr>
          <p:style>
            <a:lnRef idx="3">
              <a:schemeClr val="accent1"/>
            </a:lnRef>
            <a:fillRef idx="0">
              <a:schemeClr val="accent1"/>
            </a:fillRef>
            <a:effectRef idx="2">
              <a:schemeClr val="accent1"/>
            </a:effectRef>
            <a:fontRef idx="minor">
              <a:schemeClr val="tx1"/>
            </a:fontRef>
          </p:style>
        </p:cxnSp>
        <p:sp>
          <p:nvSpPr>
            <p:cNvPr id="23" name="Rectangle 22">
              <a:extLst>
                <a:ext uri="{FF2B5EF4-FFF2-40B4-BE49-F238E27FC236}">
                  <a16:creationId xmlns:a16="http://schemas.microsoft.com/office/drawing/2014/main" xmlns="" id="{4E2F1200-5BC2-4860-9938-72B3572E5787}"/>
                </a:ext>
              </a:extLst>
            </p:cNvPr>
            <p:cNvSpPr/>
            <p:nvPr/>
          </p:nvSpPr>
          <p:spPr>
            <a:xfrm>
              <a:off x="5977218" y="4186518"/>
              <a:ext cx="1232647" cy="728382"/>
            </a:xfrm>
            <a:prstGeom prst="rect">
              <a:avLst/>
            </a:prstGeom>
            <a:gradFill rotWithShape="1">
              <a:gsLst>
                <a:gs pos="0">
                  <a:srgbClr val="86CE24">
                    <a:shade val="63000"/>
                  </a:srgbClr>
                </a:gs>
                <a:gs pos="30000">
                  <a:srgbClr val="86CE24">
                    <a:shade val="90000"/>
                    <a:satMod val="110000"/>
                  </a:srgbClr>
                </a:gs>
                <a:gs pos="45000">
                  <a:srgbClr val="86CE24">
                    <a:shade val="100000"/>
                    <a:satMod val="118000"/>
                  </a:srgbClr>
                </a:gs>
                <a:gs pos="55000">
                  <a:srgbClr val="86CE24">
                    <a:shade val="100000"/>
                    <a:satMod val="118000"/>
                  </a:srgbClr>
                </a:gs>
                <a:gs pos="73000">
                  <a:srgbClr val="86CE24">
                    <a:shade val="90000"/>
                    <a:satMod val="110000"/>
                  </a:srgbClr>
                </a:gs>
                <a:gs pos="100000">
                  <a:srgbClr val="86CE24">
                    <a:shade val="63000"/>
                  </a:srgbClr>
                </a:gs>
              </a:gsLst>
              <a:lin ang="950000" scaled="1"/>
            </a:gradFill>
            <a:ln w="9525" cap="flat" cmpd="sng" algn="ctr">
              <a:solidFill>
                <a:srgbClr val="86CE24"/>
              </a:solidFill>
              <a:prstDash val="solid"/>
            </a:ln>
            <a:effectLst>
              <a:outerShdw blurRad="50800" dist="41909" dir="5400000" rotWithShape="0">
                <a:srgbClr val="000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a:ln>
                    <a:noFill/>
                  </a:ln>
                  <a:solidFill>
                    <a:srgbClr val="000000"/>
                  </a:solidFill>
                  <a:effectLst/>
                  <a:uLnTx/>
                  <a:uFillTx/>
                  <a:latin typeface="Gill Sans MT"/>
                  <a:ea typeface="+mn-ea"/>
                  <a:cs typeface="+mn-cs"/>
                </a:rPr>
                <a:t>FileReader</a:t>
              </a:r>
              <a:endParaRPr kumimoji="0" lang="en-US" sz="1200" b="1" i="0" u="none" strike="noStrike" kern="0" cap="none" spc="0" normalizeH="0" baseline="0" noProof="0" dirty="0">
                <a:ln>
                  <a:noFill/>
                </a:ln>
                <a:solidFill>
                  <a:srgbClr val="000000"/>
                </a:solidFill>
                <a:effectLst/>
                <a:uLnTx/>
                <a:uFillTx/>
                <a:latin typeface="Gill Sans M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Gill Sans MT"/>
                  <a:ea typeface="+mn-ea"/>
                  <a:cs typeface="+mn-cs"/>
                </a:rPr>
                <a:t>Service</a:t>
              </a:r>
            </a:p>
          </p:txBody>
        </p:sp>
        <p:cxnSp>
          <p:nvCxnSpPr>
            <p:cNvPr id="24" name="Elbow Connector 22">
              <a:extLst>
                <a:ext uri="{FF2B5EF4-FFF2-40B4-BE49-F238E27FC236}">
                  <a16:creationId xmlns:a16="http://schemas.microsoft.com/office/drawing/2014/main" xmlns="" id="{7281BED3-1F72-487D-BB5D-3AB6CEA2059B}"/>
                </a:ext>
              </a:extLst>
            </p:cNvPr>
            <p:cNvCxnSpPr>
              <a:stCxn id="21" idx="3"/>
              <a:endCxn id="23" idx="1"/>
            </p:cNvCxnSpPr>
            <p:nvPr/>
          </p:nvCxnSpPr>
          <p:spPr>
            <a:xfrm>
              <a:off x="5753100" y="4550709"/>
              <a:ext cx="224118" cy="1168"/>
            </a:xfrm>
            <a:prstGeom prst="bentConnector3">
              <a:avLst>
                <a:gd name="adj1" fmla="val 50000"/>
              </a:avLst>
            </a:prstGeom>
            <a:ln>
              <a:tailEnd type="arrow"/>
            </a:ln>
          </p:spPr>
          <p:style>
            <a:lnRef idx="3">
              <a:schemeClr val="accent1"/>
            </a:lnRef>
            <a:fillRef idx="0">
              <a:schemeClr val="accent1"/>
            </a:fillRef>
            <a:effectRef idx="2">
              <a:schemeClr val="accent1"/>
            </a:effectRef>
            <a:fontRef idx="minor">
              <a:schemeClr val="tx1"/>
            </a:fontRef>
          </p:style>
        </p:cxnSp>
        <p:sp>
          <p:nvSpPr>
            <p:cNvPr id="25" name="Can 23">
              <a:extLst>
                <a:ext uri="{FF2B5EF4-FFF2-40B4-BE49-F238E27FC236}">
                  <a16:creationId xmlns:a16="http://schemas.microsoft.com/office/drawing/2014/main" xmlns="" id="{FC9A7A76-2881-4AA8-9EF2-6E8AA59C3E79}"/>
                </a:ext>
              </a:extLst>
            </p:cNvPr>
            <p:cNvSpPr/>
            <p:nvPr/>
          </p:nvSpPr>
          <p:spPr>
            <a:xfrm>
              <a:off x="4632512" y="3234018"/>
              <a:ext cx="896471" cy="728382"/>
            </a:xfrm>
            <a:prstGeom prst="can">
              <a:avLst/>
            </a:prstGeom>
            <a:gradFill rotWithShape="1">
              <a:gsLst>
                <a:gs pos="0">
                  <a:srgbClr val="86CE24">
                    <a:shade val="63000"/>
                  </a:srgbClr>
                </a:gs>
                <a:gs pos="30000">
                  <a:srgbClr val="86CE24">
                    <a:shade val="90000"/>
                    <a:satMod val="110000"/>
                  </a:srgbClr>
                </a:gs>
                <a:gs pos="45000">
                  <a:srgbClr val="86CE24">
                    <a:shade val="100000"/>
                    <a:satMod val="118000"/>
                  </a:srgbClr>
                </a:gs>
                <a:gs pos="55000">
                  <a:srgbClr val="86CE24">
                    <a:shade val="100000"/>
                    <a:satMod val="118000"/>
                  </a:srgbClr>
                </a:gs>
                <a:gs pos="73000">
                  <a:srgbClr val="86CE24">
                    <a:shade val="90000"/>
                    <a:satMod val="110000"/>
                  </a:srgbClr>
                </a:gs>
                <a:gs pos="100000">
                  <a:srgbClr val="86CE24">
                    <a:shade val="63000"/>
                  </a:srgbClr>
                </a:gs>
              </a:gsLst>
              <a:lin ang="950000" scaled="1"/>
            </a:gradFill>
            <a:ln w="9525" cap="flat" cmpd="sng" algn="ctr">
              <a:solidFill>
                <a:srgbClr val="86CE24"/>
              </a:solidFill>
              <a:prstDash val="solid"/>
            </a:ln>
            <a:effectLst>
              <a:outerShdw blurRad="50800" dist="41909" dir="5400000" rotWithShape="0">
                <a:srgbClr val="000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Gill Sans MT"/>
                  <a:ea typeface="+mn-ea"/>
                  <a:cs typeface="+mn-cs"/>
                </a:rPr>
                <a:t>Database</a:t>
              </a:r>
            </a:p>
          </p:txBody>
        </p:sp>
        <p:cxnSp>
          <p:nvCxnSpPr>
            <p:cNvPr id="26" name="Elbow Connector 24">
              <a:extLst>
                <a:ext uri="{FF2B5EF4-FFF2-40B4-BE49-F238E27FC236}">
                  <a16:creationId xmlns:a16="http://schemas.microsoft.com/office/drawing/2014/main" xmlns="" id="{4279272C-AD4C-48E3-A3AF-E76DCE58AF03}"/>
                </a:ext>
              </a:extLst>
            </p:cNvPr>
            <p:cNvCxnSpPr>
              <a:stCxn id="25" idx="4"/>
              <a:endCxn id="27" idx="1"/>
            </p:cNvCxnSpPr>
            <p:nvPr/>
          </p:nvCxnSpPr>
          <p:spPr>
            <a:xfrm>
              <a:off x="5528982" y="3598209"/>
              <a:ext cx="448235" cy="1168"/>
            </a:xfrm>
            <a:prstGeom prst="bentConnector3">
              <a:avLst>
                <a:gd name="adj1" fmla="val 50000"/>
              </a:avLst>
            </a:prstGeom>
            <a:ln>
              <a:tailEnd type="arrow"/>
            </a:ln>
          </p:spPr>
          <p:style>
            <a:lnRef idx="3">
              <a:schemeClr val="accent1"/>
            </a:lnRef>
            <a:fillRef idx="0">
              <a:schemeClr val="accent1"/>
            </a:fillRef>
            <a:effectRef idx="2">
              <a:schemeClr val="accent1"/>
            </a:effectRef>
            <a:fontRef idx="minor">
              <a:schemeClr val="tx1"/>
            </a:fontRef>
          </p:style>
        </p:cxnSp>
        <p:sp>
          <p:nvSpPr>
            <p:cNvPr id="27" name="Rectangle 26">
              <a:extLst>
                <a:ext uri="{FF2B5EF4-FFF2-40B4-BE49-F238E27FC236}">
                  <a16:creationId xmlns:a16="http://schemas.microsoft.com/office/drawing/2014/main" xmlns="" id="{74D3E51F-E778-41A3-B224-A743014B88E0}"/>
                </a:ext>
              </a:extLst>
            </p:cNvPr>
            <p:cNvSpPr/>
            <p:nvPr/>
          </p:nvSpPr>
          <p:spPr>
            <a:xfrm>
              <a:off x="5977218" y="3234018"/>
              <a:ext cx="1232647" cy="728382"/>
            </a:xfrm>
            <a:prstGeom prst="rect">
              <a:avLst/>
            </a:prstGeom>
            <a:gradFill rotWithShape="1">
              <a:gsLst>
                <a:gs pos="0">
                  <a:srgbClr val="86CE24">
                    <a:shade val="63000"/>
                  </a:srgbClr>
                </a:gs>
                <a:gs pos="30000">
                  <a:srgbClr val="86CE24">
                    <a:shade val="90000"/>
                    <a:satMod val="110000"/>
                  </a:srgbClr>
                </a:gs>
                <a:gs pos="45000">
                  <a:srgbClr val="86CE24">
                    <a:shade val="100000"/>
                    <a:satMod val="118000"/>
                  </a:srgbClr>
                </a:gs>
                <a:gs pos="55000">
                  <a:srgbClr val="86CE24">
                    <a:shade val="100000"/>
                    <a:satMod val="118000"/>
                  </a:srgbClr>
                </a:gs>
                <a:gs pos="73000">
                  <a:srgbClr val="86CE24">
                    <a:shade val="90000"/>
                    <a:satMod val="110000"/>
                  </a:srgbClr>
                </a:gs>
                <a:gs pos="100000">
                  <a:srgbClr val="86CE24">
                    <a:shade val="63000"/>
                  </a:srgbClr>
                </a:gs>
              </a:gsLst>
              <a:lin ang="950000" scaled="1"/>
            </a:gradFill>
            <a:ln w="9525" cap="flat" cmpd="sng" algn="ctr">
              <a:solidFill>
                <a:srgbClr val="86CE24"/>
              </a:solidFill>
              <a:prstDash val="solid"/>
            </a:ln>
            <a:effectLst>
              <a:outerShdw blurRad="50800" dist="41909" dir="5400000" rotWithShape="0">
                <a:srgbClr val="000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Gill Sans MT"/>
                  <a:ea typeface="+mn-ea"/>
                  <a:cs typeface="+mn-cs"/>
                </a:rPr>
                <a:t>Database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Gill Sans MT"/>
                  <a:ea typeface="+mn-ea"/>
                  <a:cs typeface="+mn-cs"/>
                </a:rPr>
                <a:t>Reader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Gill Sans MT"/>
                  <a:ea typeface="+mn-ea"/>
                  <a:cs typeface="+mn-cs"/>
                </a:rPr>
                <a:t>Service</a:t>
              </a:r>
            </a:p>
          </p:txBody>
        </p:sp>
        <p:cxnSp>
          <p:nvCxnSpPr>
            <p:cNvPr id="28" name="Elbow Connector 26">
              <a:extLst>
                <a:ext uri="{FF2B5EF4-FFF2-40B4-BE49-F238E27FC236}">
                  <a16:creationId xmlns:a16="http://schemas.microsoft.com/office/drawing/2014/main" xmlns="" id="{4FFE94FF-B690-4EFD-B82B-B583A4810F9F}"/>
                </a:ext>
              </a:extLst>
            </p:cNvPr>
            <p:cNvCxnSpPr>
              <a:stCxn id="27" idx="3"/>
              <a:endCxn id="16" idx="1"/>
            </p:cNvCxnSpPr>
            <p:nvPr/>
          </p:nvCxnSpPr>
          <p:spPr>
            <a:xfrm>
              <a:off x="7209865" y="3598209"/>
              <a:ext cx="168088" cy="504265"/>
            </a:xfrm>
            <a:prstGeom prst="bentConnector3">
              <a:avLst>
                <a:gd name="adj1" fmla="val 50000"/>
              </a:avLst>
            </a:prstGeom>
            <a:ln>
              <a:tailEnd type="arrow"/>
            </a:ln>
          </p:spPr>
          <p:style>
            <a:lnRef idx="3">
              <a:schemeClr val="accent1"/>
            </a:lnRef>
            <a:fillRef idx="0">
              <a:schemeClr val="accent1"/>
            </a:fillRef>
            <a:effectRef idx="2">
              <a:schemeClr val="accent1"/>
            </a:effectRef>
            <a:fontRef idx="minor">
              <a:schemeClr val="tx1"/>
            </a:fontRef>
          </p:style>
        </p:cxnSp>
        <p:sp>
          <p:nvSpPr>
            <p:cNvPr id="29" name="Rectangle 28">
              <a:extLst>
                <a:ext uri="{FF2B5EF4-FFF2-40B4-BE49-F238E27FC236}">
                  <a16:creationId xmlns:a16="http://schemas.microsoft.com/office/drawing/2014/main" xmlns="" id="{A75F9A9F-8961-4E02-A6DD-B303AD5FDAAE}"/>
                </a:ext>
              </a:extLst>
            </p:cNvPr>
            <p:cNvSpPr/>
            <p:nvPr/>
          </p:nvSpPr>
          <p:spPr>
            <a:xfrm>
              <a:off x="7377953" y="5139018"/>
              <a:ext cx="1232647" cy="728382"/>
            </a:xfrm>
            <a:prstGeom prst="rect">
              <a:avLst/>
            </a:prstGeom>
            <a:gradFill rotWithShape="1">
              <a:gsLst>
                <a:gs pos="0">
                  <a:srgbClr val="86CE24">
                    <a:shade val="63000"/>
                  </a:srgbClr>
                </a:gs>
                <a:gs pos="30000">
                  <a:srgbClr val="86CE24">
                    <a:shade val="90000"/>
                    <a:satMod val="110000"/>
                  </a:srgbClr>
                </a:gs>
                <a:gs pos="45000">
                  <a:srgbClr val="86CE24">
                    <a:shade val="100000"/>
                    <a:satMod val="118000"/>
                  </a:srgbClr>
                </a:gs>
                <a:gs pos="55000">
                  <a:srgbClr val="86CE24">
                    <a:shade val="100000"/>
                    <a:satMod val="118000"/>
                  </a:srgbClr>
                </a:gs>
                <a:gs pos="73000">
                  <a:srgbClr val="86CE24">
                    <a:shade val="90000"/>
                    <a:satMod val="110000"/>
                  </a:srgbClr>
                </a:gs>
                <a:gs pos="100000">
                  <a:srgbClr val="86CE24">
                    <a:shade val="63000"/>
                  </a:srgbClr>
                </a:gs>
              </a:gsLst>
              <a:lin ang="950000" scaled="1"/>
            </a:gradFill>
            <a:ln w="9525" cap="flat" cmpd="sng" algn="ctr">
              <a:solidFill>
                <a:srgbClr val="86CE24"/>
              </a:solidFill>
              <a:prstDash val="solid"/>
            </a:ln>
            <a:effectLst>
              <a:outerShdw blurRad="50800" dist="41909" dir="5400000" rotWithShape="0">
                <a:srgbClr val="000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a:ln>
                    <a:noFill/>
                  </a:ln>
                  <a:solidFill>
                    <a:srgbClr val="000000"/>
                  </a:solidFill>
                  <a:effectLst/>
                  <a:uLnTx/>
                  <a:uFillTx/>
                  <a:latin typeface="Gill Sans MT"/>
                  <a:ea typeface="+mn-ea"/>
                  <a:cs typeface="+mn-cs"/>
                </a:rPr>
                <a:t>IEmail</a:t>
              </a:r>
              <a:endParaRPr kumimoji="0" lang="en-US" sz="1200" b="1" i="0" u="none" strike="noStrike" kern="0" cap="none" spc="0" normalizeH="0" baseline="0" noProof="0" dirty="0">
                <a:ln>
                  <a:noFill/>
                </a:ln>
                <a:solidFill>
                  <a:srgbClr val="000000"/>
                </a:solidFill>
                <a:effectLst/>
                <a:uLnTx/>
                <a:uFillTx/>
                <a:latin typeface="Gill Sans M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Gill Sans MT"/>
                  <a:ea typeface="+mn-ea"/>
                  <a:cs typeface="+mn-cs"/>
                </a:rPr>
                <a:t>Service</a:t>
              </a:r>
            </a:p>
          </p:txBody>
        </p:sp>
        <p:sp>
          <p:nvSpPr>
            <p:cNvPr id="30" name="Rectangle 29">
              <a:extLst>
                <a:ext uri="{FF2B5EF4-FFF2-40B4-BE49-F238E27FC236}">
                  <a16:creationId xmlns:a16="http://schemas.microsoft.com/office/drawing/2014/main" xmlns="" id="{446CE10A-1689-481E-836B-90C6F26849E8}"/>
                </a:ext>
              </a:extLst>
            </p:cNvPr>
            <p:cNvSpPr/>
            <p:nvPr/>
          </p:nvSpPr>
          <p:spPr>
            <a:xfrm>
              <a:off x="5977218" y="5139018"/>
              <a:ext cx="1232647" cy="728382"/>
            </a:xfrm>
            <a:prstGeom prst="rect">
              <a:avLst/>
            </a:prstGeom>
            <a:gradFill rotWithShape="1">
              <a:gsLst>
                <a:gs pos="0">
                  <a:srgbClr val="86CE24">
                    <a:shade val="63000"/>
                  </a:srgbClr>
                </a:gs>
                <a:gs pos="30000">
                  <a:srgbClr val="86CE24">
                    <a:shade val="90000"/>
                    <a:satMod val="110000"/>
                  </a:srgbClr>
                </a:gs>
                <a:gs pos="45000">
                  <a:srgbClr val="86CE24">
                    <a:shade val="100000"/>
                    <a:satMod val="118000"/>
                  </a:srgbClr>
                </a:gs>
                <a:gs pos="55000">
                  <a:srgbClr val="86CE24">
                    <a:shade val="100000"/>
                    <a:satMod val="118000"/>
                  </a:srgbClr>
                </a:gs>
                <a:gs pos="73000">
                  <a:srgbClr val="86CE24">
                    <a:shade val="90000"/>
                    <a:satMod val="110000"/>
                  </a:srgbClr>
                </a:gs>
                <a:gs pos="100000">
                  <a:srgbClr val="86CE24">
                    <a:shade val="63000"/>
                  </a:srgbClr>
                </a:gs>
              </a:gsLst>
              <a:lin ang="950000" scaled="1"/>
            </a:gradFill>
            <a:ln w="9525" cap="flat" cmpd="sng" algn="ctr">
              <a:solidFill>
                <a:srgbClr val="86CE24"/>
              </a:solidFill>
              <a:prstDash val="solid"/>
            </a:ln>
            <a:effectLst>
              <a:outerShdw blurRad="50800" dist="41909" dir="5400000" rotWithShape="0">
                <a:srgbClr val="000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a:ln>
                    <a:noFill/>
                  </a:ln>
                  <a:solidFill>
                    <a:srgbClr val="000000"/>
                  </a:solidFill>
                  <a:effectLst/>
                  <a:uLnTx/>
                  <a:uFillTx/>
                  <a:latin typeface="Gill Sans MT"/>
                  <a:ea typeface="+mn-ea"/>
                  <a:cs typeface="+mn-cs"/>
                </a:rPr>
                <a:t>EmailService</a:t>
              </a:r>
              <a:endParaRPr kumimoji="0" lang="en-US" sz="1200" b="1" i="0" u="none" strike="noStrike" kern="0" cap="none" spc="0" normalizeH="0" baseline="0" noProof="0" dirty="0">
                <a:ln>
                  <a:noFill/>
                </a:ln>
                <a:solidFill>
                  <a:srgbClr val="000000"/>
                </a:solidFill>
                <a:effectLst/>
                <a:uLnTx/>
                <a:uFillTx/>
                <a:latin typeface="Gill Sans MT"/>
                <a:ea typeface="+mn-ea"/>
                <a:cs typeface="+mn-cs"/>
              </a:endParaRPr>
            </a:p>
          </p:txBody>
        </p:sp>
        <p:cxnSp>
          <p:nvCxnSpPr>
            <p:cNvPr id="31" name="Elbow Connector 30">
              <a:extLst>
                <a:ext uri="{FF2B5EF4-FFF2-40B4-BE49-F238E27FC236}">
                  <a16:creationId xmlns:a16="http://schemas.microsoft.com/office/drawing/2014/main" xmlns="" id="{86655D44-C3A7-4A33-AE78-F6079B95EAF7}"/>
                </a:ext>
              </a:extLst>
            </p:cNvPr>
            <p:cNvCxnSpPr>
              <a:stCxn id="30" idx="3"/>
              <a:endCxn id="29" idx="1"/>
            </p:cNvCxnSpPr>
            <p:nvPr/>
          </p:nvCxnSpPr>
          <p:spPr>
            <a:xfrm>
              <a:off x="7209865" y="5503209"/>
              <a:ext cx="168088" cy="1168"/>
            </a:xfrm>
            <a:prstGeom prst="bentConnector3">
              <a:avLst>
                <a:gd name="adj1" fmla="val 50000"/>
              </a:avLst>
            </a:prstGeom>
            <a:ln>
              <a:tailEnd type="arrow"/>
            </a:ln>
          </p:spPr>
          <p:style>
            <a:lnRef idx="3">
              <a:schemeClr val="accent1"/>
            </a:lnRef>
            <a:fillRef idx="0">
              <a:schemeClr val="accent1"/>
            </a:fillRef>
            <a:effectRef idx="2">
              <a:schemeClr val="accent1"/>
            </a:effectRef>
            <a:fontRef idx="minor">
              <a:schemeClr val="tx1"/>
            </a:fontRef>
          </p:style>
        </p:cxnSp>
      </p:grpSp>
      <p:sp>
        <p:nvSpPr>
          <p:cNvPr id="35" name="TextBox 34">
            <a:extLst>
              <a:ext uri="{FF2B5EF4-FFF2-40B4-BE49-F238E27FC236}">
                <a16:creationId xmlns:a16="http://schemas.microsoft.com/office/drawing/2014/main" xmlns="" id="{6E8B7302-F938-4F3D-AD60-7FA064E7D59E}"/>
              </a:ext>
            </a:extLst>
          </p:cNvPr>
          <p:cNvSpPr txBox="1"/>
          <p:nvPr/>
        </p:nvSpPr>
        <p:spPr>
          <a:xfrm>
            <a:off x="2418550" y="4858046"/>
            <a:ext cx="1757212" cy="646331"/>
          </a:xfrm>
          <a:prstGeom prst="rect">
            <a:avLst/>
          </a:prstGeom>
          <a:gradFill rotWithShape="1">
            <a:gsLst>
              <a:gs pos="0">
                <a:srgbClr val="00A2E6">
                  <a:shade val="63000"/>
                </a:srgbClr>
              </a:gs>
              <a:gs pos="30000">
                <a:srgbClr val="00A2E6">
                  <a:shade val="90000"/>
                  <a:satMod val="110000"/>
                </a:srgbClr>
              </a:gs>
              <a:gs pos="45000">
                <a:srgbClr val="00A2E6">
                  <a:shade val="100000"/>
                  <a:satMod val="118000"/>
                </a:srgbClr>
              </a:gs>
              <a:gs pos="55000">
                <a:srgbClr val="00A2E6">
                  <a:shade val="100000"/>
                  <a:satMod val="118000"/>
                </a:srgbClr>
              </a:gs>
              <a:gs pos="73000">
                <a:srgbClr val="00A2E6">
                  <a:shade val="90000"/>
                  <a:satMod val="110000"/>
                </a:srgbClr>
              </a:gs>
              <a:gs pos="100000">
                <a:srgbClr val="00A2E6">
                  <a:shade val="63000"/>
                </a:srgbClr>
              </a:gs>
            </a:gsLst>
            <a:lin ang="950000" scaled="1"/>
          </a:gradFill>
          <a:ln w="9525" cap="flat" cmpd="sng" algn="ctr">
            <a:solidFill>
              <a:srgbClr val="00A2E6"/>
            </a:solidFill>
            <a:prstDash val="solid"/>
          </a:ln>
          <a:effectLst>
            <a:outerShdw blurRad="50800" dist="41909" dir="5400000" rotWithShape="0">
              <a:srgbClr val="000000">
                <a:alpha val="40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i="0" u="none" strike="noStrike" kern="0" cap="none" spc="0" normalizeH="0" baseline="0" noProof="0" dirty="0">
                <a:ln>
                  <a:noFill/>
                </a:ln>
                <a:solidFill>
                  <a:srgbClr val="000000"/>
                </a:solidFill>
                <a:effectLst/>
                <a:uLnTx/>
                <a:uFillTx/>
                <a:latin typeface="Gill Sans MT"/>
                <a:ea typeface="+mn-ea"/>
                <a:cs typeface="+mn-cs"/>
              </a:rPr>
              <a:t>Without</a:t>
            </a:r>
            <a:r>
              <a:rPr kumimoji="0" lang="en-US" i="0" u="none" strike="noStrike" kern="0" cap="none" spc="0" normalizeH="0" noProof="0" dirty="0">
                <a:ln>
                  <a:noFill/>
                </a:ln>
                <a:solidFill>
                  <a:srgbClr val="000000"/>
                </a:solidFill>
                <a:effectLst/>
                <a:uLnTx/>
                <a:uFillTx/>
                <a:latin typeface="Gill Sans MT"/>
                <a:ea typeface="+mn-ea"/>
                <a:cs typeface="+mn-cs"/>
              </a:rPr>
              <a:t> SOLID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i="0" u="none" strike="noStrike" kern="0" cap="none" spc="0" normalizeH="0" noProof="0" dirty="0">
                <a:ln>
                  <a:noFill/>
                </a:ln>
                <a:solidFill>
                  <a:srgbClr val="000000"/>
                </a:solidFill>
                <a:effectLst/>
                <a:uLnTx/>
                <a:uFillTx/>
                <a:latin typeface="Gill Sans MT"/>
                <a:ea typeface="+mn-ea"/>
                <a:cs typeface="+mn-cs"/>
              </a:rPr>
              <a:t>Knowledge</a:t>
            </a:r>
            <a:endParaRPr kumimoji="0" lang="en-US" i="0" u="none" strike="noStrike" kern="0" cap="none" spc="0" normalizeH="0" baseline="0" noProof="0" dirty="0">
              <a:ln>
                <a:noFill/>
              </a:ln>
              <a:solidFill>
                <a:srgbClr val="000000"/>
              </a:solidFill>
              <a:effectLst/>
              <a:uLnTx/>
              <a:uFillTx/>
              <a:latin typeface="Gill Sans MT"/>
              <a:ea typeface="+mn-ea"/>
              <a:cs typeface="+mn-cs"/>
            </a:endParaRPr>
          </a:p>
        </p:txBody>
      </p:sp>
      <p:sp>
        <p:nvSpPr>
          <p:cNvPr id="36" name="TextBox 35">
            <a:extLst>
              <a:ext uri="{FF2B5EF4-FFF2-40B4-BE49-F238E27FC236}">
                <a16:creationId xmlns:a16="http://schemas.microsoft.com/office/drawing/2014/main" xmlns="" id="{93E245AA-9585-4E92-A263-27F2407BDCA9}"/>
              </a:ext>
            </a:extLst>
          </p:cNvPr>
          <p:cNvSpPr txBox="1"/>
          <p:nvPr/>
        </p:nvSpPr>
        <p:spPr>
          <a:xfrm>
            <a:off x="5522890" y="4893983"/>
            <a:ext cx="1438214" cy="646331"/>
          </a:xfrm>
          <a:prstGeom prst="rect">
            <a:avLst/>
          </a:prstGeom>
          <a:gradFill rotWithShape="1">
            <a:gsLst>
              <a:gs pos="0">
                <a:srgbClr val="FAC810">
                  <a:shade val="63000"/>
                </a:srgbClr>
              </a:gs>
              <a:gs pos="30000">
                <a:srgbClr val="FAC810">
                  <a:shade val="90000"/>
                  <a:satMod val="110000"/>
                </a:srgbClr>
              </a:gs>
              <a:gs pos="45000">
                <a:srgbClr val="FAC810">
                  <a:shade val="100000"/>
                  <a:satMod val="118000"/>
                </a:srgbClr>
              </a:gs>
              <a:gs pos="55000">
                <a:srgbClr val="FAC810">
                  <a:shade val="100000"/>
                  <a:satMod val="118000"/>
                </a:srgbClr>
              </a:gs>
              <a:gs pos="73000">
                <a:srgbClr val="FAC810">
                  <a:shade val="90000"/>
                  <a:satMod val="110000"/>
                </a:srgbClr>
              </a:gs>
              <a:gs pos="100000">
                <a:srgbClr val="FAC810">
                  <a:shade val="63000"/>
                </a:srgbClr>
              </a:gs>
            </a:gsLst>
            <a:lin ang="950000" scaled="1"/>
          </a:gradFill>
          <a:ln w="9525" cap="flat" cmpd="sng" algn="ctr">
            <a:solidFill>
              <a:srgbClr val="FAC810"/>
            </a:solidFill>
            <a:prstDash val="solid"/>
          </a:ln>
          <a:effectLst>
            <a:outerShdw blurRad="50800" dist="41909" dir="5400000" rotWithShape="0">
              <a:srgbClr val="000000">
                <a:alpha val="40000"/>
              </a:srgbClr>
            </a:outerShdw>
          </a:effectLst>
        </p:spPr>
        <p:txBody>
          <a:bodyPr wrap="none" rtlCol="0">
            <a:spAutoFit/>
          </a:bodyPr>
          <a:lstStyle/>
          <a:p>
            <a:pPr defTabSz="914400"/>
            <a:r>
              <a:rPr lang="en-US" kern="0" dirty="0">
                <a:solidFill>
                  <a:srgbClr val="000000"/>
                </a:solidFill>
                <a:latin typeface="Gill Sans MT"/>
              </a:rPr>
              <a:t>With SOLID </a:t>
            </a:r>
          </a:p>
          <a:p>
            <a:pPr defTabSz="914400"/>
            <a:r>
              <a:rPr lang="en-US" kern="0" dirty="0">
                <a:solidFill>
                  <a:srgbClr val="000000"/>
                </a:solidFill>
                <a:latin typeface="Gill Sans MT"/>
              </a:rPr>
              <a:t>Knowledge</a:t>
            </a:r>
          </a:p>
        </p:txBody>
      </p:sp>
      <p:cxnSp>
        <p:nvCxnSpPr>
          <p:cNvPr id="34" name="Straight Connector 33">
            <a:extLst>
              <a:ext uri="{FF2B5EF4-FFF2-40B4-BE49-F238E27FC236}">
                <a16:creationId xmlns:a16="http://schemas.microsoft.com/office/drawing/2014/main" xmlns="" id="{D904D119-D773-4196-A85D-2BC0CD14E242}"/>
              </a:ext>
            </a:extLst>
          </p:cNvPr>
          <p:cNvCxnSpPr/>
          <p:nvPr/>
        </p:nvCxnSpPr>
        <p:spPr>
          <a:xfrm rot="5400000">
            <a:off x="2493955" y="3446183"/>
            <a:ext cx="4114800" cy="1588"/>
          </a:xfrm>
          <a:prstGeom prst="line">
            <a:avLst/>
          </a:prstGeom>
          <a:noFill/>
          <a:ln w="12700" cap="flat" cmpd="sng" algn="ctr">
            <a:solidFill>
              <a:srgbClr val="00A2E6"/>
            </a:solidFill>
            <a:prstDash val="solid"/>
          </a:ln>
          <a:effectLst>
            <a:outerShdw blurRad="38100" dist="25400" dir="5400000" rotWithShape="0">
              <a:srgbClr val="000000">
                <a:alpha val="40000"/>
              </a:srgbClr>
            </a:outerShdw>
          </a:effectLst>
        </p:spPr>
      </p:cxnSp>
    </p:spTree>
    <p:extLst>
      <p:ext uri="{BB962C8B-B14F-4D97-AF65-F5344CB8AC3E}">
        <p14:creationId xmlns:p14="http://schemas.microsoft.com/office/powerpoint/2010/main" val="225836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558F87A4-08AD-4E90-90B0-FFDE0ED62596}"/>
              </a:ext>
            </a:extLst>
          </p:cNvPr>
          <p:cNvSpPr>
            <a:spLocks noGrp="1" noChangeArrowheads="1"/>
          </p:cNvSpPr>
          <p:nvPr>
            <p:ph type="title"/>
          </p:nvPr>
        </p:nvSpPr>
        <p:spPr>
          <a:xfrm>
            <a:off x="350278" y="360442"/>
            <a:ext cx="7774199" cy="498598"/>
          </a:xfrm>
        </p:spPr>
        <p:txBody>
          <a:bodyPr/>
          <a:lstStyle/>
          <a:p>
            <a:r>
              <a:rPr lang="en-US" altLang="en-US" dirty="0"/>
              <a:t>Classes and Objects</a:t>
            </a:r>
          </a:p>
        </p:txBody>
      </p:sp>
      <p:sp>
        <p:nvSpPr>
          <p:cNvPr id="3075" name="Rectangle 3">
            <a:extLst>
              <a:ext uri="{FF2B5EF4-FFF2-40B4-BE49-F238E27FC236}">
                <a16:creationId xmlns:a16="http://schemas.microsoft.com/office/drawing/2014/main" xmlns="" id="{0C6307DD-4098-4E65-BCB4-5953BD262935}"/>
              </a:ext>
            </a:extLst>
          </p:cNvPr>
          <p:cNvSpPr>
            <a:spLocks noGrp="1" noChangeArrowheads="1"/>
          </p:cNvSpPr>
          <p:nvPr>
            <p:ph type="body" idx="1"/>
          </p:nvPr>
        </p:nvSpPr>
        <p:spPr>
          <a:xfrm>
            <a:off x="350278" y="1012779"/>
            <a:ext cx="11464351" cy="5585729"/>
          </a:xfrm>
        </p:spPr>
        <p:txBody>
          <a:bodyPr>
            <a:normAutofit fontScale="85000" lnSpcReduction="10000"/>
          </a:bodyPr>
          <a:lstStyle/>
          <a:p>
            <a:pPr marL="347663" indent="-347663">
              <a:lnSpc>
                <a:spcPct val="170000"/>
              </a:lnSpc>
              <a:buFont typeface="Wingdings" pitchFamily="2" charset="2"/>
              <a:buChar char="ü"/>
            </a:pPr>
            <a:r>
              <a:rPr lang="en-US" sz="2800" dirty="0"/>
              <a:t>A </a:t>
            </a:r>
            <a:r>
              <a:rPr lang="en-US" sz="2800" b="1" dirty="0"/>
              <a:t>class</a:t>
            </a:r>
            <a:r>
              <a:rPr lang="en-US" sz="2800" dirty="0"/>
              <a:t> is a template for objects. </a:t>
            </a:r>
          </a:p>
          <a:p>
            <a:pPr marL="347663" indent="-347663">
              <a:lnSpc>
                <a:spcPct val="170000"/>
              </a:lnSpc>
              <a:buFont typeface="Wingdings" pitchFamily="2" charset="2"/>
              <a:buChar char="ü"/>
            </a:pPr>
            <a:r>
              <a:rPr lang="en-US" sz="2800" dirty="0"/>
              <a:t>A </a:t>
            </a:r>
            <a:r>
              <a:rPr lang="en-US" sz="2800" b="1" dirty="0"/>
              <a:t>class</a:t>
            </a:r>
            <a:r>
              <a:rPr lang="en-US" sz="2800" dirty="0"/>
              <a:t> defines object properties including a valid range of values, and a default value. </a:t>
            </a:r>
          </a:p>
          <a:p>
            <a:pPr marL="347663" indent="-347663">
              <a:lnSpc>
                <a:spcPct val="170000"/>
              </a:lnSpc>
              <a:buFont typeface="Wingdings" pitchFamily="2" charset="2"/>
              <a:buChar char="ü"/>
            </a:pPr>
            <a:r>
              <a:rPr lang="en-US" sz="2800" dirty="0"/>
              <a:t>A </a:t>
            </a:r>
            <a:r>
              <a:rPr lang="en-US" sz="2800" b="1" dirty="0"/>
              <a:t>class</a:t>
            </a:r>
            <a:r>
              <a:rPr lang="en-US" sz="2800" dirty="0"/>
              <a:t> also describes object behavior. </a:t>
            </a:r>
          </a:p>
          <a:p>
            <a:pPr marL="347663" indent="-347663">
              <a:lnSpc>
                <a:spcPct val="170000"/>
              </a:lnSpc>
              <a:buFont typeface="Wingdings" pitchFamily="2" charset="2"/>
              <a:buChar char="ü"/>
            </a:pPr>
            <a:r>
              <a:rPr lang="en-US" sz="2800" dirty="0"/>
              <a:t>An </a:t>
            </a:r>
            <a:r>
              <a:rPr lang="en-US" sz="2800" b="1" dirty="0"/>
              <a:t>object </a:t>
            </a:r>
            <a:r>
              <a:rPr lang="en-US" sz="2800" dirty="0"/>
              <a:t>is a member or an "instance" of a class. </a:t>
            </a:r>
          </a:p>
          <a:p>
            <a:pPr marL="347663" indent="-347663">
              <a:lnSpc>
                <a:spcPct val="170000"/>
              </a:lnSpc>
              <a:buFont typeface="Wingdings" pitchFamily="2" charset="2"/>
              <a:buChar char="ü"/>
            </a:pPr>
            <a:r>
              <a:rPr lang="en-US" sz="2800" dirty="0"/>
              <a:t>An </a:t>
            </a:r>
            <a:r>
              <a:rPr lang="en-US" sz="2800" b="1" dirty="0"/>
              <a:t>object</a:t>
            </a:r>
            <a:r>
              <a:rPr lang="en-US" sz="2800" dirty="0"/>
              <a:t> has a state in which all of its properties have values that you either explicitly define or that are defined by default settings</a:t>
            </a:r>
          </a:p>
          <a:p>
            <a:pPr>
              <a:lnSpc>
                <a:spcPct val="170000"/>
              </a:lnSpc>
              <a:buFont typeface="Wingdings" panose="05000000000000000000" pitchFamily="2" charset="2"/>
              <a:buChar char="ü"/>
            </a:pPr>
            <a:r>
              <a:rPr lang="en-US" altLang="en-US" sz="2800" dirty="0"/>
              <a:t>Objects are generated by the classes and they actually contain values.</a:t>
            </a:r>
          </a:p>
          <a:p>
            <a:pPr>
              <a:lnSpc>
                <a:spcPct val="170000"/>
              </a:lnSpc>
              <a:buFont typeface="Wingdings" panose="05000000000000000000" pitchFamily="2" charset="2"/>
              <a:buChar char="ü"/>
            </a:pPr>
            <a:r>
              <a:rPr lang="en-US" altLang="en-US" sz="2800" dirty="0"/>
              <a:t>We design an application at the class level.</a:t>
            </a:r>
          </a:p>
          <a:p>
            <a:pPr marL="347663" indent="-347663">
              <a:buNone/>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xmlns="" id="{EA740435-57EE-4116-B708-362DAC2097BC}"/>
              </a:ext>
            </a:extLst>
          </p:cNvPr>
          <p:cNvSpPr>
            <a:spLocks noGrp="1" noChangeArrowheads="1"/>
          </p:cNvSpPr>
          <p:nvPr>
            <p:ph type="title"/>
          </p:nvPr>
        </p:nvSpPr>
        <p:spPr>
          <a:xfrm>
            <a:off x="350279" y="360442"/>
            <a:ext cx="7774199" cy="498598"/>
          </a:xfrm>
        </p:spPr>
        <p:txBody>
          <a:bodyPr/>
          <a:lstStyle/>
          <a:p>
            <a:r>
              <a:rPr lang="en-US" altLang="en-US" dirty="0"/>
              <a:t>Encapsulation</a:t>
            </a:r>
          </a:p>
        </p:txBody>
      </p:sp>
      <p:sp>
        <p:nvSpPr>
          <p:cNvPr id="4099" name="Rectangle 3">
            <a:extLst>
              <a:ext uri="{FF2B5EF4-FFF2-40B4-BE49-F238E27FC236}">
                <a16:creationId xmlns:a16="http://schemas.microsoft.com/office/drawing/2014/main" xmlns="" id="{5BCA5841-CEB0-4BA6-B149-E0E26D99CC21}"/>
              </a:ext>
            </a:extLst>
          </p:cNvPr>
          <p:cNvSpPr>
            <a:spLocks noGrp="1" noChangeArrowheads="1"/>
          </p:cNvSpPr>
          <p:nvPr>
            <p:ph type="body" idx="1"/>
          </p:nvPr>
        </p:nvSpPr>
        <p:spPr>
          <a:xfrm>
            <a:off x="350279" y="980032"/>
            <a:ext cx="11449835" cy="5182799"/>
          </a:xfrm>
        </p:spPr>
        <p:txBody>
          <a:bodyPr/>
          <a:lstStyle/>
          <a:p>
            <a:r>
              <a:rPr lang="en-US" sz="2800" dirty="0">
                <a:solidFill>
                  <a:srgbClr val="404040"/>
                </a:solidFill>
              </a:rPr>
              <a:t>The ability to protect some components of the object from external entities ("private"). </a:t>
            </a:r>
          </a:p>
          <a:p>
            <a:r>
              <a:rPr lang="en-US" sz="2800" dirty="0"/>
              <a:t>Encapsulation is achieved when each object keeps its state </a:t>
            </a:r>
            <a:r>
              <a:rPr lang="en-US" sz="2800" b="1" dirty="0"/>
              <a:t>private</a:t>
            </a:r>
            <a:r>
              <a:rPr lang="en-US" sz="2800" dirty="0"/>
              <a:t>, inside a class. </a:t>
            </a:r>
          </a:p>
          <a:p>
            <a:r>
              <a:rPr lang="en-US" sz="2800" dirty="0"/>
              <a:t>Other objects don’t have direct access to this state. Instead, they can only call a list of public functions — called methods.</a:t>
            </a:r>
          </a:p>
          <a:p>
            <a:r>
              <a:rPr lang="en-US" altLang="en-US" sz="2801" dirty="0"/>
              <a:t>Each objects methods manage it’s own attributes. </a:t>
            </a:r>
          </a:p>
          <a:p>
            <a:r>
              <a:rPr lang="en-US" altLang="en-US" sz="2801" dirty="0"/>
              <a:t>This is also known as </a:t>
            </a:r>
            <a:r>
              <a:rPr lang="en-US" altLang="en-US" sz="2801" b="1" i="1" dirty="0"/>
              <a:t>hiding.</a:t>
            </a:r>
          </a:p>
          <a:p>
            <a:r>
              <a:rPr lang="en-US" altLang="en-US" sz="2801" dirty="0"/>
              <a:t>An object </a:t>
            </a:r>
            <a:r>
              <a:rPr lang="en-US" altLang="en-US" sz="2801" b="1" dirty="0"/>
              <a:t>A</a:t>
            </a:r>
            <a:r>
              <a:rPr lang="en-US" altLang="en-US" sz="2801" dirty="0"/>
              <a:t> can learn about the values of attributes of another object </a:t>
            </a:r>
            <a:r>
              <a:rPr lang="en-US" altLang="en-US" sz="2801" b="1" dirty="0"/>
              <a:t>B</a:t>
            </a:r>
            <a:r>
              <a:rPr lang="en-US" altLang="en-US" sz="2801" dirty="0"/>
              <a:t>, only by invoking the corresponding method (message) associated to the object </a:t>
            </a:r>
            <a:r>
              <a:rPr lang="en-US" altLang="en-US" sz="2801" b="1" dirty="0"/>
              <a:t>B</a:t>
            </a:r>
            <a:r>
              <a:rPr lang="en-US" altLang="en-US" sz="2801" dirty="0"/>
              <a:t>.</a:t>
            </a:r>
          </a:p>
          <a:p>
            <a:endParaRPr lang="en-US" altLang="en-US" sz="280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968A65A3-FDFA-4B15-A324-7BF499EBFB03}"/>
              </a:ext>
            </a:extLst>
          </p:cNvPr>
          <p:cNvSpPr>
            <a:spLocks noGrp="1" noChangeArrowheads="1"/>
          </p:cNvSpPr>
          <p:nvPr>
            <p:ph type="title"/>
          </p:nvPr>
        </p:nvSpPr>
        <p:spPr>
          <a:xfrm>
            <a:off x="364793" y="360442"/>
            <a:ext cx="7774199" cy="498598"/>
          </a:xfrm>
        </p:spPr>
        <p:txBody>
          <a:bodyPr/>
          <a:lstStyle/>
          <a:p>
            <a:r>
              <a:rPr lang="en-US" altLang="en-US" dirty="0"/>
              <a:t>Message Passing &amp; Associations</a:t>
            </a:r>
          </a:p>
        </p:txBody>
      </p:sp>
      <p:sp>
        <p:nvSpPr>
          <p:cNvPr id="7171" name="Rectangle 3">
            <a:extLst>
              <a:ext uri="{FF2B5EF4-FFF2-40B4-BE49-F238E27FC236}">
                <a16:creationId xmlns:a16="http://schemas.microsoft.com/office/drawing/2014/main" xmlns="" id="{FFFB4F00-0240-4AF2-8FD6-757168974EC4}"/>
              </a:ext>
            </a:extLst>
          </p:cNvPr>
          <p:cNvSpPr>
            <a:spLocks noGrp="1" noChangeArrowheads="1"/>
          </p:cNvSpPr>
          <p:nvPr>
            <p:ph type="body" idx="1"/>
          </p:nvPr>
        </p:nvSpPr>
        <p:spPr>
          <a:xfrm>
            <a:off x="364793" y="980032"/>
            <a:ext cx="11435321" cy="4725494"/>
          </a:xfrm>
        </p:spPr>
        <p:txBody>
          <a:bodyPr>
            <a:normAutofit lnSpcReduction="10000"/>
          </a:bodyPr>
          <a:lstStyle/>
          <a:p>
            <a:pPr>
              <a:lnSpc>
                <a:spcPct val="150000"/>
              </a:lnSpc>
              <a:buFont typeface="Wingdings" panose="05000000000000000000" pitchFamily="2" charset="2"/>
              <a:buChar char="ü"/>
            </a:pPr>
            <a:r>
              <a:rPr lang="es-ES_tradnl" altLang="en-US" sz="2801" dirty="0" err="1"/>
              <a:t>Methods</a:t>
            </a:r>
            <a:r>
              <a:rPr lang="es-ES_tradnl" altLang="en-US" sz="2801" dirty="0"/>
              <a:t> are </a:t>
            </a:r>
            <a:r>
              <a:rPr lang="es-ES_tradnl" altLang="en-US" sz="2801" dirty="0" err="1"/>
              <a:t>associated</a:t>
            </a:r>
            <a:r>
              <a:rPr lang="es-ES_tradnl" altLang="en-US" sz="2801" dirty="0"/>
              <a:t> </a:t>
            </a:r>
            <a:r>
              <a:rPr lang="es-ES_tradnl" altLang="en-US" sz="2801" dirty="0" err="1"/>
              <a:t>with</a:t>
            </a:r>
            <a:r>
              <a:rPr lang="es-ES_tradnl" altLang="en-US" sz="2801" dirty="0"/>
              <a:t> </a:t>
            </a:r>
            <a:r>
              <a:rPr lang="es-ES_tradnl" altLang="en-US" sz="2801" dirty="0" err="1"/>
              <a:t>classes</a:t>
            </a:r>
            <a:r>
              <a:rPr lang="es-ES_tradnl" altLang="en-US" sz="2801" dirty="0"/>
              <a:t> </a:t>
            </a:r>
            <a:r>
              <a:rPr lang="es-ES_tradnl" altLang="en-US" sz="2801" dirty="0" err="1"/>
              <a:t>but</a:t>
            </a:r>
            <a:r>
              <a:rPr lang="es-ES_tradnl" altLang="en-US" sz="2801" dirty="0"/>
              <a:t> </a:t>
            </a:r>
            <a:r>
              <a:rPr lang="es-ES_tradnl" altLang="en-US" sz="2801" dirty="0" err="1"/>
              <a:t>classes</a:t>
            </a:r>
            <a:r>
              <a:rPr lang="es-ES_tradnl" altLang="en-US" sz="2801" dirty="0"/>
              <a:t> </a:t>
            </a:r>
            <a:r>
              <a:rPr lang="es-ES_tradnl" altLang="en-US" sz="2801" dirty="0" err="1"/>
              <a:t>don’t</a:t>
            </a:r>
            <a:r>
              <a:rPr lang="es-ES_tradnl" altLang="en-US" sz="2801" dirty="0"/>
              <a:t> </a:t>
            </a:r>
            <a:r>
              <a:rPr lang="es-ES_tradnl" altLang="en-US" sz="2801" dirty="0" err="1"/>
              <a:t>send</a:t>
            </a:r>
            <a:r>
              <a:rPr lang="es-ES_tradnl" altLang="en-US" sz="2801" dirty="0"/>
              <a:t> </a:t>
            </a:r>
            <a:r>
              <a:rPr lang="es-ES_tradnl" altLang="en-US" sz="2801" dirty="0" err="1"/>
              <a:t>messages</a:t>
            </a:r>
            <a:r>
              <a:rPr lang="es-ES_tradnl" altLang="en-US" sz="2801" dirty="0"/>
              <a:t> </a:t>
            </a:r>
            <a:r>
              <a:rPr lang="es-ES_tradnl" altLang="en-US" sz="2801" dirty="0" err="1"/>
              <a:t>to</a:t>
            </a:r>
            <a:r>
              <a:rPr lang="es-ES_tradnl" altLang="en-US" sz="2801" dirty="0"/>
              <a:t> </a:t>
            </a:r>
            <a:r>
              <a:rPr lang="es-ES_tradnl" altLang="en-US" sz="2801" dirty="0" err="1"/>
              <a:t>each</a:t>
            </a:r>
            <a:r>
              <a:rPr lang="es-ES_tradnl" altLang="en-US" sz="2801" dirty="0"/>
              <a:t> </a:t>
            </a:r>
            <a:r>
              <a:rPr lang="es-ES_tradnl" altLang="en-US" sz="2801" dirty="0" err="1"/>
              <a:t>other</a:t>
            </a:r>
            <a:r>
              <a:rPr lang="es-ES_tradnl" altLang="en-US" sz="2801" dirty="0"/>
              <a:t>.</a:t>
            </a:r>
          </a:p>
          <a:p>
            <a:pPr>
              <a:lnSpc>
                <a:spcPct val="150000"/>
              </a:lnSpc>
              <a:buFont typeface="Wingdings" panose="05000000000000000000" pitchFamily="2" charset="2"/>
              <a:buChar char="ü"/>
            </a:pPr>
            <a:r>
              <a:rPr lang="es-ES_tradnl" altLang="en-US" sz="2801" dirty="0" err="1"/>
              <a:t>Objects</a:t>
            </a:r>
            <a:r>
              <a:rPr lang="es-ES_tradnl" altLang="en-US" sz="2801" dirty="0"/>
              <a:t> </a:t>
            </a:r>
            <a:r>
              <a:rPr lang="es-ES_tradnl" altLang="en-US" sz="2801" dirty="0" err="1"/>
              <a:t>send</a:t>
            </a:r>
            <a:r>
              <a:rPr lang="es-ES_tradnl" altLang="en-US" sz="2801" dirty="0"/>
              <a:t> </a:t>
            </a:r>
            <a:r>
              <a:rPr lang="es-ES_tradnl" altLang="en-US" sz="2801" dirty="0" err="1"/>
              <a:t>messages</a:t>
            </a:r>
            <a:r>
              <a:rPr lang="es-ES_tradnl" altLang="en-US" sz="2801" dirty="0"/>
              <a:t>.</a:t>
            </a:r>
          </a:p>
          <a:p>
            <a:pPr>
              <a:lnSpc>
                <a:spcPct val="150000"/>
              </a:lnSpc>
              <a:buFont typeface="Wingdings" panose="05000000000000000000" pitchFamily="2" charset="2"/>
              <a:buChar char="ü"/>
            </a:pPr>
            <a:r>
              <a:rPr lang="es-ES_tradnl" altLang="en-US" sz="2801" dirty="0"/>
              <a:t>A </a:t>
            </a:r>
            <a:r>
              <a:rPr lang="es-ES_tradnl" altLang="en-US" sz="2801" b="1" dirty="0" err="1"/>
              <a:t>static</a:t>
            </a:r>
            <a:r>
              <a:rPr lang="es-ES_tradnl" altLang="en-US" sz="2801" b="1" dirty="0"/>
              <a:t> </a:t>
            </a:r>
            <a:r>
              <a:rPr lang="es-ES_tradnl" altLang="en-US" sz="2801" b="1" dirty="0" err="1"/>
              <a:t>diagram</a:t>
            </a:r>
            <a:r>
              <a:rPr lang="es-ES_tradnl" altLang="en-US" sz="2801" b="1" dirty="0"/>
              <a:t> (</a:t>
            </a:r>
            <a:r>
              <a:rPr lang="es-ES_tradnl" altLang="en-US" sz="2801" b="1" dirty="0" err="1"/>
              <a:t>class</a:t>
            </a:r>
            <a:r>
              <a:rPr lang="es-ES_tradnl" altLang="en-US" sz="2801" b="1" dirty="0"/>
              <a:t> </a:t>
            </a:r>
            <a:r>
              <a:rPr lang="es-ES_tradnl" altLang="en-US" sz="2801" b="1" dirty="0" err="1"/>
              <a:t>diagram</a:t>
            </a:r>
            <a:r>
              <a:rPr lang="es-ES_tradnl" altLang="en-US" sz="2801" b="1" dirty="0"/>
              <a:t>)</a:t>
            </a:r>
            <a:r>
              <a:rPr lang="es-ES_tradnl" altLang="en-US" sz="2801" dirty="0"/>
              <a:t> shows </a:t>
            </a:r>
            <a:r>
              <a:rPr lang="es-ES_tradnl" altLang="en-US" sz="2801" dirty="0" err="1"/>
              <a:t>classes</a:t>
            </a:r>
            <a:r>
              <a:rPr lang="es-ES_tradnl" altLang="en-US" sz="2801" dirty="0"/>
              <a:t> and </a:t>
            </a:r>
            <a:r>
              <a:rPr lang="es-ES_tradnl" altLang="en-US" sz="2801" dirty="0" err="1"/>
              <a:t>the</a:t>
            </a:r>
            <a:r>
              <a:rPr lang="es-ES_tradnl" altLang="en-US" sz="2801" dirty="0"/>
              <a:t> </a:t>
            </a:r>
            <a:r>
              <a:rPr lang="es-ES_tradnl" altLang="en-US" sz="2801" dirty="0" err="1"/>
              <a:t>logical</a:t>
            </a:r>
            <a:r>
              <a:rPr lang="es-ES_tradnl" altLang="en-US" sz="2801" dirty="0"/>
              <a:t> </a:t>
            </a:r>
            <a:r>
              <a:rPr lang="es-ES_tradnl" altLang="en-US" sz="2801" dirty="0" err="1"/>
              <a:t>associations</a:t>
            </a:r>
            <a:r>
              <a:rPr lang="es-ES_tradnl" altLang="en-US" sz="2801" dirty="0"/>
              <a:t> </a:t>
            </a:r>
            <a:r>
              <a:rPr lang="es-ES_tradnl" altLang="en-US" sz="2801" dirty="0" err="1"/>
              <a:t>between</a:t>
            </a:r>
            <a:r>
              <a:rPr lang="es-ES_tradnl" altLang="en-US" sz="2801" dirty="0"/>
              <a:t> </a:t>
            </a:r>
            <a:r>
              <a:rPr lang="es-ES_tradnl" altLang="en-US" sz="2801" dirty="0" err="1"/>
              <a:t>classes</a:t>
            </a:r>
            <a:r>
              <a:rPr lang="es-ES_tradnl" altLang="en-US" sz="2801" dirty="0"/>
              <a:t>, </a:t>
            </a:r>
            <a:r>
              <a:rPr lang="es-ES_tradnl" altLang="en-US" sz="2801" dirty="0" err="1"/>
              <a:t>it</a:t>
            </a:r>
            <a:r>
              <a:rPr lang="es-ES_tradnl" altLang="en-US" sz="2801" dirty="0"/>
              <a:t> </a:t>
            </a:r>
            <a:r>
              <a:rPr lang="es-ES_tradnl" altLang="en-US" sz="2801" dirty="0" err="1"/>
              <a:t>doesn´t</a:t>
            </a:r>
            <a:r>
              <a:rPr lang="es-ES_tradnl" altLang="en-US" sz="2801" dirty="0"/>
              <a:t> show </a:t>
            </a:r>
            <a:r>
              <a:rPr lang="es-ES_tradnl" altLang="en-US" sz="2801" dirty="0" err="1"/>
              <a:t>the</a:t>
            </a:r>
            <a:r>
              <a:rPr lang="es-ES_tradnl" altLang="en-US" sz="2801" dirty="0"/>
              <a:t> </a:t>
            </a:r>
            <a:r>
              <a:rPr lang="es-ES_tradnl" altLang="en-US" sz="2801" dirty="0" err="1"/>
              <a:t>movement</a:t>
            </a:r>
            <a:r>
              <a:rPr lang="es-ES_tradnl" altLang="en-US" sz="2801" dirty="0"/>
              <a:t> </a:t>
            </a:r>
            <a:r>
              <a:rPr lang="es-ES_tradnl" altLang="en-US" sz="2801" dirty="0" err="1"/>
              <a:t>of</a:t>
            </a:r>
            <a:r>
              <a:rPr lang="es-ES_tradnl" altLang="en-US" sz="2801" dirty="0"/>
              <a:t> </a:t>
            </a:r>
            <a:r>
              <a:rPr lang="es-ES_tradnl" altLang="en-US" sz="2801" dirty="0" err="1"/>
              <a:t>messages</a:t>
            </a:r>
            <a:r>
              <a:rPr lang="es-ES_tradnl" altLang="en-US" sz="2801" dirty="0"/>
              <a:t>.</a:t>
            </a:r>
          </a:p>
          <a:p>
            <a:pPr>
              <a:lnSpc>
                <a:spcPct val="150000"/>
              </a:lnSpc>
              <a:buFont typeface="Wingdings" panose="05000000000000000000" pitchFamily="2" charset="2"/>
              <a:buChar char="ü"/>
            </a:pPr>
            <a:r>
              <a:rPr lang="es-ES_tradnl" altLang="en-US" sz="2801" dirty="0" err="1"/>
              <a:t>An</a:t>
            </a:r>
            <a:r>
              <a:rPr lang="es-ES_tradnl" altLang="en-US" sz="2801" dirty="0"/>
              <a:t> </a:t>
            </a:r>
            <a:r>
              <a:rPr lang="es-ES_tradnl" altLang="en-US" sz="2801" b="1" dirty="0" err="1"/>
              <a:t>association</a:t>
            </a:r>
            <a:r>
              <a:rPr lang="es-ES_tradnl" altLang="en-US" sz="2801" dirty="0"/>
              <a:t> </a:t>
            </a:r>
            <a:r>
              <a:rPr lang="es-ES_tradnl" altLang="en-US" sz="2801" dirty="0" err="1"/>
              <a:t>between</a:t>
            </a:r>
            <a:r>
              <a:rPr lang="es-ES_tradnl" altLang="en-US" sz="2801" dirty="0"/>
              <a:t> </a:t>
            </a:r>
            <a:r>
              <a:rPr lang="es-ES_tradnl" altLang="en-US" sz="2801" dirty="0" err="1"/>
              <a:t>two</a:t>
            </a:r>
            <a:r>
              <a:rPr lang="es-ES_tradnl" altLang="en-US" sz="2801" dirty="0"/>
              <a:t> </a:t>
            </a:r>
            <a:r>
              <a:rPr lang="es-ES_tradnl" altLang="en-US" sz="2801" dirty="0" err="1"/>
              <a:t>classes</a:t>
            </a:r>
            <a:r>
              <a:rPr lang="es-ES_tradnl" altLang="en-US" sz="2801" dirty="0"/>
              <a:t> </a:t>
            </a:r>
            <a:r>
              <a:rPr lang="es-ES_tradnl" altLang="en-US" sz="2801" dirty="0" err="1"/>
              <a:t>means</a:t>
            </a:r>
            <a:r>
              <a:rPr lang="es-ES_tradnl" altLang="en-US" sz="2801" dirty="0"/>
              <a:t> </a:t>
            </a:r>
            <a:r>
              <a:rPr lang="es-ES_tradnl" altLang="en-US" sz="2801" dirty="0" err="1"/>
              <a:t>that</a:t>
            </a:r>
            <a:r>
              <a:rPr lang="es-ES_tradnl" altLang="en-US" sz="2801" dirty="0"/>
              <a:t> </a:t>
            </a:r>
            <a:r>
              <a:rPr lang="es-ES_tradnl" altLang="en-US" sz="2801" dirty="0" err="1"/>
              <a:t>the</a:t>
            </a:r>
            <a:r>
              <a:rPr lang="es-ES_tradnl" altLang="en-US" sz="2801" dirty="0"/>
              <a:t> </a:t>
            </a:r>
            <a:r>
              <a:rPr lang="es-ES_tradnl" altLang="en-US" sz="2801" dirty="0" err="1"/>
              <a:t>objects</a:t>
            </a:r>
            <a:r>
              <a:rPr lang="es-ES_tradnl" altLang="en-US" sz="2801" dirty="0"/>
              <a:t> of </a:t>
            </a:r>
            <a:r>
              <a:rPr lang="es-ES_tradnl" altLang="en-US" sz="2801" dirty="0" err="1"/>
              <a:t>the</a:t>
            </a:r>
            <a:r>
              <a:rPr lang="es-ES_tradnl" altLang="en-US" sz="2801" dirty="0"/>
              <a:t> </a:t>
            </a:r>
            <a:r>
              <a:rPr lang="es-ES_tradnl" altLang="en-US" sz="2801" dirty="0" err="1"/>
              <a:t>two</a:t>
            </a:r>
            <a:r>
              <a:rPr lang="es-ES_tradnl" altLang="en-US" sz="2801" dirty="0"/>
              <a:t> </a:t>
            </a:r>
            <a:r>
              <a:rPr lang="es-ES_tradnl" altLang="en-US" sz="2801" dirty="0" err="1"/>
              <a:t>classes</a:t>
            </a:r>
            <a:r>
              <a:rPr lang="es-ES_tradnl" altLang="en-US" sz="2801" dirty="0"/>
              <a:t> can </a:t>
            </a:r>
            <a:r>
              <a:rPr lang="es-ES_tradnl" altLang="en-US" sz="2801" dirty="0" err="1"/>
              <a:t>send</a:t>
            </a:r>
            <a:r>
              <a:rPr lang="es-ES_tradnl" altLang="en-US" sz="2801" dirty="0"/>
              <a:t> </a:t>
            </a:r>
            <a:r>
              <a:rPr lang="es-ES_tradnl" altLang="en-US" sz="2801" dirty="0" err="1"/>
              <a:t>messages</a:t>
            </a:r>
            <a:r>
              <a:rPr lang="es-ES_tradnl" altLang="en-US" sz="2801" dirty="0"/>
              <a:t> </a:t>
            </a:r>
            <a:r>
              <a:rPr lang="es-ES_tradnl" altLang="en-US" sz="2801" dirty="0" err="1"/>
              <a:t>to</a:t>
            </a:r>
            <a:r>
              <a:rPr lang="es-ES_tradnl" altLang="en-US" sz="2801" dirty="0"/>
              <a:t> </a:t>
            </a:r>
            <a:r>
              <a:rPr lang="es-ES_tradnl" altLang="en-US" sz="2801" dirty="0" err="1"/>
              <a:t>each</a:t>
            </a:r>
            <a:r>
              <a:rPr lang="es-ES_tradnl" altLang="en-US" sz="2801" dirty="0"/>
              <a:t> </a:t>
            </a:r>
            <a:r>
              <a:rPr lang="es-ES_tradnl" altLang="en-US" sz="2801" dirty="0" err="1"/>
              <a:t>other</a:t>
            </a:r>
            <a:r>
              <a:rPr lang="es-ES_tradnl" altLang="en-US" sz="2801" dirty="0"/>
              <a: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2">
      <a:dk1>
        <a:sysClr val="windowText" lastClr="000000"/>
      </a:dk1>
      <a:lt1>
        <a:sysClr val="window" lastClr="FFFFFF"/>
      </a:lt1>
      <a:dk2>
        <a:srgbClr val="44546A"/>
      </a:dk2>
      <a:lt2>
        <a:srgbClr val="E7E6E6"/>
      </a:lt2>
      <a:accent1>
        <a:srgbClr val="09244C"/>
      </a:accent1>
      <a:accent2>
        <a:srgbClr val="B0E900"/>
      </a:accent2>
      <a:accent3>
        <a:srgbClr val="09244C"/>
      </a:accent3>
      <a:accent4>
        <a:srgbClr val="009CDA"/>
      </a:accent4>
      <a:accent5>
        <a:srgbClr val="AED8EF"/>
      </a:accent5>
      <a:accent6>
        <a:srgbClr val="D0CECE"/>
      </a:accent6>
      <a:hlink>
        <a:srgbClr val="3F3F3F"/>
      </a:hlink>
      <a:folHlink>
        <a:srgbClr val="D6DCE4"/>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IST_TEMP" id="{4D83D5FB-B804-45CB-AD03-6F0373F60196}" vid="{87404F8C-579C-4577-A4BB-7A225982D545}"/>
    </a:ext>
  </a:extLst>
</a:theme>
</file>

<file path=ppt/theme/theme2.xml><?xml version="1.0" encoding="utf-8"?>
<a:theme xmlns:a="http://schemas.openxmlformats.org/drawingml/2006/main" name="Larissa">
  <a:themeElements>
    <a:clrScheme name="LEBEMAN">
      <a:dk1>
        <a:srgbClr val="09244C"/>
      </a:dk1>
      <a:lt1>
        <a:srgbClr val="FFFFFF"/>
      </a:lt1>
      <a:dk2>
        <a:srgbClr val="09244C"/>
      </a:dk2>
      <a:lt2>
        <a:srgbClr val="B3E900"/>
      </a:lt2>
      <a:accent1>
        <a:srgbClr val="009CDA"/>
      </a:accent1>
      <a:accent2>
        <a:srgbClr val="AED8EF"/>
      </a:accent2>
      <a:accent3>
        <a:srgbClr val="D9ECF8"/>
      </a:accent3>
      <a:accent4>
        <a:srgbClr val="C6C8CA"/>
      </a:accent4>
      <a:accent5>
        <a:srgbClr val="77787B"/>
      </a:accent5>
      <a:accent6>
        <a:srgbClr val="B3E900"/>
      </a:accent6>
      <a:hlink>
        <a:srgbClr val="B3E900"/>
      </a:hlink>
      <a:folHlink>
        <a:srgbClr val="77787B"/>
      </a:folHlink>
    </a:clrScheme>
    <a:fontScheme name="Segoe UI Semibold &amp; Regular">
      <a:majorFont>
        <a:latin typeface="Segoe UI Semibold"/>
        <a:ea typeface=""/>
        <a:cs typeface="Segoe UI Black"/>
      </a:majorFont>
      <a:minorFont>
        <a:latin typeface="Segoe UI"/>
        <a:ea typeface=""/>
        <a:cs typeface="Segoe UI"/>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EBEMAN">
      <a:dk1>
        <a:srgbClr val="09244C"/>
      </a:dk1>
      <a:lt1>
        <a:srgbClr val="FFFFFF"/>
      </a:lt1>
      <a:dk2>
        <a:srgbClr val="09244C"/>
      </a:dk2>
      <a:lt2>
        <a:srgbClr val="B3E900"/>
      </a:lt2>
      <a:accent1>
        <a:srgbClr val="009CDA"/>
      </a:accent1>
      <a:accent2>
        <a:srgbClr val="AED8EF"/>
      </a:accent2>
      <a:accent3>
        <a:srgbClr val="D9ECF8"/>
      </a:accent3>
      <a:accent4>
        <a:srgbClr val="C6C8CA"/>
      </a:accent4>
      <a:accent5>
        <a:srgbClr val="77787B"/>
      </a:accent5>
      <a:accent6>
        <a:srgbClr val="B3E900"/>
      </a:accent6>
      <a:hlink>
        <a:srgbClr val="B3E900"/>
      </a:hlink>
      <a:folHlink>
        <a:srgbClr val="77787B"/>
      </a:folHlink>
    </a:clrScheme>
    <a:fontScheme name="Segoe UI Semibold &amp; Regular">
      <a:majorFont>
        <a:latin typeface="Segoe UI Semibold"/>
        <a:ea typeface=""/>
        <a:cs typeface="Segoe UI Black"/>
      </a:majorFont>
      <a:minorFont>
        <a:latin typeface="Segoe UI"/>
        <a:ea typeface=""/>
        <a:cs typeface="Segoe UI"/>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MIST_InHouse SW Dev</Template>
  <TotalTime>7040</TotalTime>
  <Words>1052</Words>
  <Application>Microsoft Office PowerPoint</Application>
  <PresentationFormat>Custom</PresentationFormat>
  <Paragraphs>190</Paragraphs>
  <Slides>17</Slides>
  <Notes>0</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32" baseType="lpstr">
      <vt:lpstr>Arial</vt:lpstr>
      <vt:lpstr>Bradley Hand ITC</vt:lpstr>
      <vt:lpstr>Calibri</vt:lpstr>
      <vt:lpstr>Calibri Light</vt:lpstr>
      <vt:lpstr>Gill Sans MT</vt:lpstr>
      <vt:lpstr>Open Sans</vt:lpstr>
      <vt:lpstr>Open Sans Light</vt:lpstr>
      <vt:lpstr>Segoe UI</vt:lpstr>
      <vt:lpstr>Symbol</vt:lpstr>
      <vt:lpstr>Tahoma</vt:lpstr>
      <vt:lpstr>Times New Roman</vt:lpstr>
      <vt:lpstr>Trebuchet MS</vt:lpstr>
      <vt:lpstr>Wingdings</vt:lpstr>
      <vt:lpstr>Office Theme</vt:lpstr>
      <vt:lpstr>think-cell Slide</vt:lpstr>
      <vt:lpstr>What is Software Design</vt:lpstr>
      <vt:lpstr>SW Design Level</vt:lpstr>
      <vt:lpstr>Objectives of SW Design</vt:lpstr>
      <vt:lpstr>Software Design Principles</vt:lpstr>
      <vt:lpstr>Software Design Principles - SOLID</vt:lpstr>
      <vt:lpstr>Why SOLID</vt:lpstr>
      <vt:lpstr>Classes and Objects</vt:lpstr>
      <vt:lpstr>Encapsulation</vt:lpstr>
      <vt:lpstr>Message Passing &amp; Associations</vt:lpstr>
      <vt:lpstr>Abstraction</vt:lpstr>
      <vt:lpstr>Class Hierarchies &amp; Inheritance</vt:lpstr>
      <vt:lpstr>More example</vt:lpstr>
      <vt:lpstr>Class Inheritance &amp; Specialization</vt:lpstr>
      <vt:lpstr>Public, Private &amp; Protected</vt:lpstr>
      <vt:lpstr>Polymorphism</vt:lpstr>
      <vt:lpstr>Let's take an example</vt:lpstr>
      <vt:lpstr>Method Overriding </vt:lpstr>
    </vt:vector>
  </TitlesOfParts>
  <Manager>You Exec (https://youexec.com/plus)</Manager>
  <LinksUpToDate>false</LinksUpToDate>
  <SharedDoc>false</SharedDoc>
  <HyperlinkBase>https://youexec.com/plus</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You Exec (https://youexec.com/plus)</dc:subject>
  <dc:creator>User</dc:creator>
  <cp:keywords>You Exec (https:/youexec.com/plus)</cp:keywords>
  <dc:description>You Exec (https://youexec.com/plus)</dc:description>
  <cp:lastModifiedBy>Farhan Ishmam</cp:lastModifiedBy>
  <cp:revision>352</cp:revision>
  <dcterms:created xsi:type="dcterms:W3CDTF">2019-09-14T03:57:54Z</dcterms:created>
  <dcterms:modified xsi:type="dcterms:W3CDTF">2021-06-22T04:48:06Z</dcterms:modified>
  <cp:category>You Exec (https://youexec.com/plus)</cp:category>
</cp:coreProperties>
</file>