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76" r:id="rId3"/>
    <p:sldId id="257" r:id="rId4"/>
    <p:sldId id="275" r:id="rId5"/>
    <p:sldId id="284" r:id="rId6"/>
    <p:sldId id="285" r:id="rId7"/>
    <p:sldId id="286" r:id="rId8"/>
    <p:sldId id="277" r:id="rId9"/>
    <p:sldId id="289" r:id="rId10"/>
    <p:sldId id="279" r:id="rId11"/>
    <p:sldId id="288" r:id="rId12"/>
    <p:sldId id="287" r:id="rId13"/>
    <p:sldId id="280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8393A"/>
    <a:srgbClr val="FFC000"/>
    <a:srgbClr val="70AD47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216"/>
      </p:cViewPr>
      <p:guideLst>
        <p:guide orient="horz" pos="2160"/>
        <p:guide pos="3840"/>
        <p:guide orient="horz" pos="192"/>
        <p:guide orient="horz" pos="4128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431C-953F-445D-A64A-7781AE4DEE9F}" type="datetimeFigureOut">
              <a:rPr lang="id-ID" smtClean="0"/>
              <a:t>10/12/2020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18897-5179-48B7-A34B-8B813D1B18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2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825EB-7FCE-46E9-A2E3-5B84B2B5E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92FB78-ED1A-43DA-9D43-EB351F6AE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DB89C7-4558-44AA-AA8B-34FC91B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C6BFC4-2AD9-4D26-B3D1-90704EB1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C772E6-599F-4DC6-B655-29D68E37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0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64CFC9-A803-40D0-AC71-056D3BCD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55D51C-CD1F-418F-AA6E-D0200DFE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971899-4406-4EC4-A910-F3A90CE5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F7629C-C976-4CCD-9166-B48033DC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675FF8-3E06-4CA3-939D-9A3BCFB4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7993B48-E881-461A-9131-C119B1D1F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6F06282-CF73-456B-995B-9A85788B3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7D1F63-CE62-481E-A591-F60A003E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6E9EA8-94E2-4A99-B395-6352BDDB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2F3931-8057-4291-AB0D-9A50A35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C35C6-F75F-4328-87C8-CF40EC12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454C46-628C-4305-9F67-98D701801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7C3AB-CD19-4E14-B167-3F76D0E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1C4CCA-F779-452C-A8E8-14D24742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911E59-40BA-4AED-B162-4070E05B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21DF3F-714A-409D-8C70-6796C888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B95F04-6A83-42EA-AFF4-A2E1C793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28BE99-AEE3-40F8-8F9D-3BE3E333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1192F3-8B02-42F9-B7CE-5BBCFF6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01DEF8-E761-4B6E-8B31-B900BEF7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76549-0C8E-4841-8B98-951952FD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D2BC64-8178-4376-9F2D-05DA2DBC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EAAE1F-F824-47BF-9FC1-EC0C5413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445F416-B6BB-4DB9-B67B-9A0C3952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C4F412-32EA-4DB6-AECC-F8C3426F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6C3ED6-4221-4CD3-A8CA-037D65B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79719-7611-4261-9142-804EE984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ED00A5-CBFC-4D41-B7E0-EA3114A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04DAB9-FF4F-49F5-968E-1483D91D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D2867D-9BC3-4EBF-A57C-3B001DC95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C9C3F42-888F-4976-83B9-66FEEC698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6C5884E-9A5B-41BB-A444-705648A4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A42C22-F06A-4E83-88F5-5FF7BF69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52C298-F400-45C8-BCB5-B98ABAA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F55068-43C7-4A9C-B483-783FC8E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A39806-8FEC-4E1D-B063-A72512A5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92B0C8-9A1A-48A7-9C31-1AD772C4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7E6E7A-3AE5-48F4-AE8C-66EF347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2F0FA9-EC18-44BF-B6EA-AC7B7DFB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39DDF25-2553-4472-8327-0D01176A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13ABA25-1EBF-4484-9625-8E2DE0F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7C12FE-7BF5-4AA3-B60D-43F1B02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AB1F92-D988-43DB-B000-D6C2A2B4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A2FB79-3DEF-49EE-80D2-454FBC47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80240D-BA4F-4784-A7A4-21D17F87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6E7B09-BF95-4600-A69C-E6904C52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B8C80D-588A-4BD0-8EF7-BB8D423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F92BA-82DA-4E02-87AB-2457E41A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45D746B-23BC-45F1-8870-E01D42481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D0FB0F9-6A44-45EF-95F5-B5E4A7BC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5DCEC2-62DF-44DC-935A-E4587B85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B79677-C532-472D-8641-7D370587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0F0ECB-38C0-4E96-BE55-9D6CC23D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E248D4-811D-496C-BDEE-B4CD7DE1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A7C0AF-72D5-44A7-BEB3-5671A6D2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6ACEC5-BF49-4127-9D04-BE576B65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631E-9671-48ED-947E-91C579CB5D60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DAA444-5464-40D9-A3D8-0B42D371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1D9F14-C326-4AE6-B76B-4703EE773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5697-6F74-4F40-86C3-18E185228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F4C59D2-D920-4F43-B245-D5B848DCC7C9}"/>
              </a:ext>
            </a:extLst>
          </p:cNvPr>
          <p:cNvSpPr/>
          <p:nvPr/>
        </p:nvSpPr>
        <p:spPr>
          <a:xfrm>
            <a:off x="-12783" y="-2"/>
            <a:ext cx="12217567" cy="6121401"/>
          </a:xfrm>
          <a:custGeom>
            <a:avLst/>
            <a:gdLst>
              <a:gd name="connsiteX0" fmla="*/ 0 w 12215928"/>
              <a:gd name="connsiteY0" fmla="*/ 0 h 6120580"/>
              <a:gd name="connsiteX1" fmla="*/ 12215928 w 12215928"/>
              <a:gd name="connsiteY1" fmla="*/ 0 h 6120580"/>
              <a:gd name="connsiteX2" fmla="*/ 12215928 w 12215928"/>
              <a:gd name="connsiteY2" fmla="*/ 4123251 h 6120580"/>
              <a:gd name="connsiteX3" fmla="*/ 12052769 w 12215928"/>
              <a:gd name="connsiteY3" fmla="*/ 4266308 h 6120580"/>
              <a:gd name="connsiteX4" fmla="*/ 6119929 w 12215928"/>
              <a:gd name="connsiteY4" fmla="*/ 6120580 h 6120580"/>
              <a:gd name="connsiteX5" fmla="*/ 187089 w 12215928"/>
              <a:gd name="connsiteY5" fmla="*/ 4266308 h 6120580"/>
              <a:gd name="connsiteX6" fmla="*/ 0 w 12215928"/>
              <a:gd name="connsiteY6" fmla="*/ 4102269 h 6120580"/>
              <a:gd name="connsiteX7" fmla="*/ 0 w 12215928"/>
              <a:gd name="connsiteY7" fmla="*/ 0 h 612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5928" h="6120580">
                <a:moveTo>
                  <a:pt x="0" y="0"/>
                </a:moveTo>
                <a:lnTo>
                  <a:pt x="12215928" y="0"/>
                </a:lnTo>
                <a:lnTo>
                  <a:pt x="12215928" y="4123251"/>
                </a:lnTo>
                <a:lnTo>
                  <a:pt x="12052769" y="4266308"/>
                </a:lnTo>
                <a:cubicBezTo>
                  <a:pt x="10702616" y="5391966"/>
                  <a:pt x="8547741" y="6120580"/>
                  <a:pt x="6119929" y="6120580"/>
                </a:cubicBezTo>
                <a:cubicBezTo>
                  <a:pt x="3692117" y="6120580"/>
                  <a:pt x="1537242" y="5391966"/>
                  <a:pt x="187089" y="4266308"/>
                </a:cubicBezTo>
                <a:lnTo>
                  <a:pt x="0" y="410226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8BDC0F-3813-4DBD-A717-CC81451B4BF6}"/>
              </a:ext>
            </a:extLst>
          </p:cNvPr>
          <p:cNvSpPr txBox="1"/>
          <p:nvPr/>
        </p:nvSpPr>
        <p:spPr>
          <a:xfrm>
            <a:off x="2075190" y="3655336"/>
            <a:ext cx="806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UML Diagrams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375E3C-FA8F-47C4-BCE4-3617770B9C38}"/>
              </a:ext>
            </a:extLst>
          </p:cNvPr>
          <p:cNvSpPr txBox="1"/>
          <p:nvPr/>
        </p:nvSpPr>
        <p:spPr>
          <a:xfrm>
            <a:off x="2433693" y="4424778"/>
            <a:ext cx="73442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Classroom Management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D8F4311-B0F4-467A-953F-9831B0C78A2A}"/>
              </a:ext>
            </a:extLst>
          </p:cNvPr>
          <p:cNvSpPr txBox="1"/>
          <p:nvPr/>
        </p:nvSpPr>
        <p:spPr>
          <a:xfrm>
            <a:off x="2423887" y="5108074"/>
            <a:ext cx="73442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Tasnim Ferdous	180041108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Sidratul Muntaha	180041118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Farhan Ishmam	180041120</a:t>
            </a:r>
          </a:p>
        </p:txBody>
      </p:sp>
    </p:spTree>
    <p:extLst>
      <p:ext uri="{BB962C8B-B14F-4D97-AF65-F5344CB8AC3E}">
        <p14:creationId xmlns:p14="http://schemas.microsoft.com/office/powerpoint/2010/main" val="145488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Sequence Diagram</a:t>
            </a:r>
          </a:p>
          <a:p>
            <a:r>
              <a:rPr lang="en-US" sz="4000" dirty="0"/>
              <a:t>(CR &amp; Faculty)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3AFB737-5159-4C99-9AF9-F32F39637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818315"/>
            <a:ext cx="6588003" cy="54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Sequence Diagram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(CR &amp; Faculty)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0CABF0E-42A3-49C0-8E8A-2A115434F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837934"/>
            <a:ext cx="6994788" cy="52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Sequence Diagram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(Admin)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2BD8D01-9E04-436C-BDD1-E774DA76C8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772009"/>
            <a:ext cx="4882044" cy="58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Sequence Diagram</a:t>
            </a:r>
          </a:p>
          <a:p>
            <a:r>
              <a:rPr lang="en-US" sz="4000" dirty="0"/>
              <a:t>(Admin)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BD4502-6854-4DA4-8B7E-E4BAC523A0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667657"/>
            <a:ext cx="5010072" cy="60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19150" y="20998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Class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08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" r="2102" b="937"/>
          <a:stretch/>
        </p:blipFill>
        <p:spPr>
          <a:xfrm>
            <a:off x="1447801" y="828674"/>
            <a:ext cx="9404590" cy="6029325"/>
          </a:xfrm>
        </p:spPr>
      </p:pic>
    </p:spTree>
    <p:extLst>
      <p:ext uri="{BB962C8B-B14F-4D97-AF65-F5344CB8AC3E}">
        <p14:creationId xmlns:p14="http://schemas.microsoft.com/office/powerpoint/2010/main" val="17665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9D85A85-542D-48D8-8076-014EC8C982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8704"/>
          <a:stretch/>
        </p:blipFill>
        <p:spPr>
          <a:xfrm>
            <a:off x="-14095" y="0"/>
            <a:ext cx="1222019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CE15AE0-B663-4A7F-AEE3-7486253D5319}"/>
              </a:ext>
            </a:extLst>
          </p:cNvPr>
          <p:cNvSpPr/>
          <p:nvPr/>
        </p:nvSpPr>
        <p:spPr>
          <a:xfrm rot="16200000">
            <a:off x="-548909" y="548910"/>
            <a:ext cx="6858000" cy="5760182"/>
          </a:xfrm>
          <a:custGeom>
            <a:avLst/>
            <a:gdLst>
              <a:gd name="connsiteX0" fmla="*/ 6858000 w 6858000"/>
              <a:gd name="connsiteY0" fmla="*/ 2324100 h 5760182"/>
              <a:gd name="connsiteX1" fmla="*/ 6858000 w 6858000"/>
              <a:gd name="connsiteY1" fmla="*/ 4638886 h 5760182"/>
              <a:gd name="connsiteX2" fmla="*/ 6766403 w 6858000"/>
              <a:gd name="connsiteY2" fmla="*/ 4719198 h 5760182"/>
              <a:gd name="connsiteX3" fmla="*/ 3435718 w 6858000"/>
              <a:gd name="connsiteY3" fmla="*/ 5760182 h 5760182"/>
              <a:gd name="connsiteX4" fmla="*/ 105032 w 6858000"/>
              <a:gd name="connsiteY4" fmla="*/ 4719197 h 5760182"/>
              <a:gd name="connsiteX5" fmla="*/ 1 w 6858000"/>
              <a:gd name="connsiteY5" fmla="*/ 4627106 h 5760182"/>
              <a:gd name="connsiteX6" fmla="*/ 1 w 6858000"/>
              <a:gd name="connsiteY6" fmla="*/ 2324100 h 5760182"/>
              <a:gd name="connsiteX7" fmla="*/ 6858000 w 6858000"/>
              <a:gd name="connsiteY7" fmla="*/ 0 h 5760182"/>
              <a:gd name="connsiteX8" fmla="*/ 6858000 w 6858000"/>
              <a:gd name="connsiteY8" fmla="*/ 2324100 h 5760182"/>
              <a:gd name="connsiteX9" fmla="*/ 0 w 6858000"/>
              <a:gd name="connsiteY9" fmla="*/ 2324099 h 5760182"/>
              <a:gd name="connsiteX10" fmla="*/ 0 w 6858000"/>
              <a:gd name="connsiteY10" fmla="*/ 0 h 576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8000" h="5760182">
                <a:moveTo>
                  <a:pt x="6858000" y="2324100"/>
                </a:moveTo>
                <a:lnTo>
                  <a:pt x="6858000" y="4638886"/>
                </a:lnTo>
                <a:lnTo>
                  <a:pt x="6766403" y="4719198"/>
                </a:lnTo>
                <a:cubicBezTo>
                  <a:pt x="6008429" y="5351140"/>
                  <a:pt x="4798686" y="5760182"/>
                  <a:pt x="3435718" y="5760182"/>
                </a:cubicBezTo>
                <a:cubicBezTo>
                  <a:pt x="2072748" y="5760182"/>
                  <a:pt x="863006" y="5351139"/>
                  <a:pt x="105032" y="4719197"/>
                </a:cubicBezTo>
                <a:lnTo>
                  <a:pt x="1" y="4627106"/>
                </a:lnTo>
                <a:lnTo>
                  <a:pt x="1" y="2324100"/>
                </a:lnTo>
                <a:close/>
                <a:moveTo>
                  <a:pt x="6858000" y="0"/>
                </a:moveTo>
                <a:lnTo>
                  <a:pt x="6858000" y="2324100"/>
                </a:lnTo>
                <a:lnTo>
                  <a:pt x="0" y="2324099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4EF7013-A532-4431-8C90-7927C11D386E}"/>
              </a:ext>
            </a:extLst>
          </p:cNvPr>
          <p:cNvSpPr txBox="1"/>
          <p:nvPr/>
        </p:nvSpPr>
        <p:spPr>
          <a:xfrm>
            <a:off x="153089" y="2921167"/>
            <a:ext cx="545400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UML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27A71AD-3FA7-4AFE-AE96-DCC546AFF74C}"/>
              </a:ext>
            </a:extLst>
          </p:cNvPr>
          <p:cNvSpPr/>
          <p:nvPr/>
        </p:nvSpPr>
        <p:spPr>
          <a:xfrm>
            <a:off x="-1" y="6553200"/>
            <a:ext cx="1107122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D941733-EB90-4FD5-8ADD-6D594513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82" y="1628030"/>
            <a:ext cx="3777536" cy="3650342"/>
          </a:xfrm>
          <a:prstGeom prst="rect">
            <a:avLst/>
          </a:prstGeom>
          <a:effectLst>
            <a:reflection blurRad="6350" stA="20000" endPos="20000" dir="5400000" sy="-100000" algn="bl" rotWithShape="0"/>
          </a:effec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B123BD4-2BDB-4D78-91E8-85F3299A0D77}"/>
              </a:ext>
            </a:extLst>
          </p:cNvPr>
          <p:cNvSpPr txBox="1">
            <a:spLocks/>
          </p:cNvSpPr>
          <p:nvPr/>
        </p:nvSpPr>
        <p:spPr>
          <a:xfrm>
            <a:off x="7679871" y="3261703"/>
            <a:ext cx="2712358" cy="1495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Unified Modeling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C62C72-70BB-41BD-AF66-D29151FEA9EA}"/>
              </a:ext>
            </a:extLst>
          </p:cNvPr>
          <p:cNvSpPr txBox="1"/>
          <p:nvPr/>
        </p:nvSpPr>
        <p:spPr>
          <a:xfrm>
            <a:off x="617583" y="2049031"/>
            <a:ext cx="5873259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  <a:buClr>
                <a:srgbClr val="C00000"/>
              </a:buClr>
            </a:pPr>
            <a:r>
              <a:rPr lang="en-US" sz="2400" dirty="0"/>
              <a:t>A </a:t>
            </a:r>
            <a:r>
              <a:rPr lang="en-US" sz="2400" b="1" dirty="0"/>
              <a:t>UML diagram</a:t>
            </a:r>
            <a:r>
              <a:rPr lang="en-US" sz="2400" dirty="0"/>
              <a:t> is a </a:t>
            </a:r>
            <a:r>
              <a:rPr lang="en-US" sz="2400" b="1" dirty="0"/>
              <a:t>diagram</a:t>
            </a:r>
            <a:r>
              <a:rPr lang="en-US" sz="2400" dirty="0"/>
              <a:t> based on the </a:t>
            </a:r>
            <a:r>
              <a:rPr lang="en-US" sz="2400" b="1" dirty="0"/>
              <a:t>UML</a:t>
            </a:r>
            <a:r>
              <a:rPr lang="en-US" sz="2400" dirty="0"/>
              <a:t> (Unified Modeling Language) with the purpose of visually representing a system along with its main actors, roles, actions, artifacts or classes, in order to better understand, alter, maintain, or document information about the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9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762" y="2396811"/>
            <a:ext cx="3307080" cy="1107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dirty="0"/>
              <a:t>Use 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48714" y="362270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83" y="551664"/>
            <a:ext cx="7057826" cy="59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="" xmlns:a16="http://schemas.microsoft.com/office/drawing/2014/main" id="{BAF3F1C6-A2AB-4CB3-9566-A2E0E7DAB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39" y="1253331"/>
            <a:ext cx="9893321" cy="4351338"/>
          </a:xfr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755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04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="" xmlns:a16="http://schemas.microsoft.com/office/drawing/2014/main" id="{8DA5362A-1AD4-4ADC-81A9-9A8E9AD9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88" y="1107932"/>
            <a:ext cx="8335823" cy="5155569"/>
          </a:xfrm>
        </p:spPr>
      </p:pic>
    </p:spTree>
    <p:extLst>
      <p:ext uri="{BB962C8B-B14F-4D97-AF65-F5344CB8AC3E}">
        <p14:creationId xmlns:p14="http://schemas.microsoft.com/office/powerpoint/2010/main" val="14617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04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="" xmlns:a16="http://schemas.microsoft.com/office/drawing/2014/main" id="{7D9C5FF0-44F6-4228-881F-4FD81EC51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30" y="1148497"/>
            <a:ext cx="7080140" cy="5165385"/>
          </a:xfrm>
        </p:spPr>
      </p:pic>
    </p:spTree>
    <p:extLst>
      <p:ext uri="{BB962C8B-B14F-4D97-AF65-F5344CB8AC3E}">
        <p14:creationId xmlns:p14="http://schemas.microsoft.com/office/powerpoint/2010/main" val="19328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678543" y="333828"/>
            <a:ext cx="708014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Activity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04</a:t>
            </a:r>
          </a:p>
        </p:txBody>
      </p:sp>
      <p:pic>
        <p:nvPicPr>
          <p:cNvPr id="9" name="Content Placeholder 2">
            <a:extLst>
              <a:ext uri="{FF2B5EF4-FFF2-40B4-BE49-F238E27FC236}">
                <a16:creationId xmlns="" xmlns:a16="http://schemas.microsoft.com/office/drawing/2014/main" id="{29B16CE3-9E81-498E-A29B-628635C20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62" y="1148495"/>
            <a:ext cx="6404075" cy="5302625"/>
          </a:xfrm>
        </p:spPr>
      </p:pic>
    </p:spTree>
    <p:extLst>
      <p:ext uri="{BB962C8B-B14F-4D97-AF65-F5344CB8AC3E}">
        <p14:creationId xmlns:p14="http://schemas.microsoft.com/office/powerpoint/2010/main" val="11284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Sequence Diagram</a:t>
            </a:r>
          </a:p>
          <a:p>
            <a:r>
              <a:rPr lang="en-US" sz="4000" dirty="0"/>
              <a:t>(User)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6D2ED2F-5ECF-4639-B2E2-8034E171B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669999"/>
            <a:ext cx="5147647" cy="59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31E0774-59FD-4D9A-9AAF-AAAD4B503A1A}"/>
              </a:ext>
            </a:extLst>
          </p:cNvPr>
          <p:cNvSpPr txBox="1">
            <a:spLocks/>
          </p:cNvSpPr>
          <p:nvPr/>
        </p:nvSpPr>
        <p:spPr>
          <a:xfrm>
            <a:off x="1021080" y="2172426"/>
            <a:ext cx="403860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Sequence Diagram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(User)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182E11E-23DF-4BE2-9DFC-7EFFD95F0FC3}"/>
              </a:ext>
            </a:extLst>
          </p:cNvPr>
          <p:cNvSpPr/>
          <p:nvPr/>
        </p:nvSpPr>
        <p:spPr>
          <a:xfrm>
            <a:off x="304800" y="0"/>
            <a:ext cx="373743" cy="667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9274B2D-E9CA-44C9-B175-737DA5A01CA8}"/>
              </a:ext>
            </a:extLst>
          </p:cNvPr>
          <p:cNvCxnSpPr/>
          <p:nvPr/>
        </p:nvCxnSpPr>
        <p:spPr>
          <a:xfrm>
            <a:off x="5880100" y="594499"/>
            <a:ext cx="6311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FA60A72-3926-41A6-976E-3C3F61AA849E}"/>
              </a:ext>
            </a:extLst>
          </p:cNvPr>
          <p:cNvSpPr/>
          <p:nvPr/>
        </p:nvSpPr>
        <p:spPr>
          <a:xfrm>
            <a:off x="11449051" y="6311903"/>
            <a:ext cx="438150" cy="546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E46E7D2-66C9-4C6B-964E-79710E7BB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667657"/>
            <a:ext cx="4236895" cy="59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75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Farhan Ishmam</cp:lastModifiedBy>
  <cp:revision>100</cp:revision>
  <dcterms:created xsi:type="dcterms:W3CDTF">2018-04-04T07:00:22Z</dcterms:created>
  <dcterms:modified xsi:type="dcterms:W3CDTF">2020-12-10T14:24:30Z</dcterms:modified>
</cp:coreProperties>
</file>