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7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0CD07D-ED93-41C0-A51C-D5B4F1457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751C8FA-8182-4DDF-977D-A0F7335B0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C531C2F-EAA3-47AF-A89B-D5532D3C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4EFB08C-8539-4650-A66B-365E7FE9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28E37EE-2BBF-4E00-8944-582C4A1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62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375500-C781-42C4-9570-54ADCE4D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3D49EA4-EF21-4128-B5CE-854476F3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12AB55A-CD57-4B06-A282-5F1AE958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103763A-DEBB-4607-82DB-6C794C07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B07725A-D20A-4241-B0A6-4074FC30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548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1FA455E-1D07-4F27-9D0F-82980154D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C12312B-2881-4A3C-8216-7025DC6D0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01DED4D-AB73-4A37-888C-1C4734C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2D4B8DA-4885-481F-BE6E-3CF9DBC2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D540FC6-1FB8-4AE7-989C-85F1BE90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75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4EC81D-E958-404F-8858-B0FB8DE8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E3A25FD-0AEB-4B19-8238-7DB64592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8694C53-B8D5-45DB-8699-92308729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DE20FD5-89A2-4C65-AC0E-9F853836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DAFBCE2-51DE-4942-BFFE-652F4DEB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60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D03BC4-EC24-4FF0-AE63-46147BAF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7761978-44BF-4400-A347-903C34B3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3C5DF5-4D9C-49DB-BD24-2229175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A2BA9F0-C34F-4154-8200-09BE8EBE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0EB9E6D-927B-4253-8342-16FDA06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049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6962F7-B74E-4C5A-9AEB-D1E8808D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B24EA3D-BB71-4A72-AB22-D49AFEB36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6D5FE17-FEA5-4F56-8D68-61EE6AAC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CFCD4A4-0D25-4396-9E2A-C6ED5984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28F1E90-02AC-4B4B-B93F-F48B4FA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D14FA77-F5E3-4E75-A06A-9E39354B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07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1C144E-E5F2-49DE-8BA1-B52188F3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798BCF4-C7D4-461E-BACC-B382BB65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A740C2D-4B86-46B0-A3A5-D2EEE25C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AC8AFB5-1EA3-40C5-89B1-49A7623B8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2C396A4-C36A-4919-92BF-449107BD9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0E4E426-8BD6-4CE3-9E8A-3789517C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583412B-D84A-4000-8D05-70C5268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D59F095-17D0-417C-B6D1-F1C13507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892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B64C7E-4EB9-414E-A62C-C7427179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63A0EF4-AA1D-403B-B31F-076B5181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EC4D757-127F-46C4-ACF3-759FCC27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417A40F-96F8-4993-A15B-15688957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248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E2F7C4D-989A-4ED0-9EC7-DC669B16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F685E445-0B87-4F96-BBAD-05A135BE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C5CE30F-BDE8-4585-BF71-71651217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47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2096C0-7218-49D9-84C9-1BA41A3C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51D98E-7F3A-46CD-9EC5-286A20ED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0E3CD8D-015C-4371-8315-E5A7061B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B10E8A5-9B24-41D3-837B-61B9EFEE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DBFA02D-3A38-4874-A2FB-630D74AB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4CB33FC-AF46-4A49-A44B-443DE2A2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03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13609A-304F-44B3-964C-036A19D5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A2362C0-92B9-491F-967C-00AD3564A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B8198A4-854E-4C1E-9316-BC5817946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ED874ED-3501-4532-AF3A-F3490F04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B24353E-9290-4BC5-B71B-8B14BD0B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A498164-E5E6-46A0-B69F-4E9A646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01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9DE61A2C-7803-4795-B519-E93A8FA1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BC57E22-06F8-4F1A-B3F7-4F36A802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97C855F-6344-4397-8792-D1057897E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6BD6AE0-33B3-4EBD-B515-A1C58630F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424F974-94BE-4216-9B00-2000F4EA1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71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l-GR" sz="6100" u="sng">
                <a:cs typeface="Calibri Light"/>
              </a:rPr>
              <a:t>ΠΑΡΟΥΣΙΑΣΗ DATABΑSE ΑΛΥΣΙΔΑΣ ΓΥΜΝΑΣΤΗΡΙΩΝ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300">
                <a:cs typeface="Calibri"/>
              </a:rPr>
              <a:t>ΟΜΑΔΑ 32</a:t>
            </a:r>
            <a:br>
              <a:rPr lang="el-GR" sz="1300">
                <a:cs typeface="Calibri"/>
              </a:rPr>
            </a:br>
            <a:r>
              <a:rPr lang="el-GR" sz="1300" i="1">
                <a:cs typeface="Calibri"/>
              </a:rPr>
              <a:t>ΚΟΤΣΩΝΗΣ ΙΩΑΝΝΗΣ-ΝΕΚΤΑΡΙΟΣ </a:t>
            </a:r>
            <a:br>
              <a:rPr lang="el-GR" sz="1300" i="1">
                <a:cs typeface="Calibri"/>
              </a:rPr>
            </a:br>
            <a:r>
              <a:rPr lang="el-GR" sz="1300" i="1">
                <a:ea typeface="+mn-lt"/>
                <a:cs typeface="+mn-lt"/>
              </a:rPr>
              <a:t>ΠΑΠΑΔΗΜΗΤΡΙΟΥ ΑΠΟΣΤΟΛΟΣ</a:t>
            </a: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75E2E8-14F8-4738-B498-8CFF119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EA8DDA-52F9-416B-8909-D213485C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 queries </a:t>
            </a:r>
            <a:r>
              <a:rPr lang="el-GR" dirty="0"/>
              <a:t>με την εισαγωγή κωδικού</a:t>
            </a:r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FD39766E-386A-40C3-ADED-ACDA5AF00FAD}"/>
              </a:ext>
            </a:extLst>
          </p:cNvPr>
          <p:cNvPicPr/>
          <p:nvPr/>
        </p:nvPicPr>
        <p:blipFill rotWithShape="1">
          <a:blip r:embed="rId2"/>
          <a:srcRect t="-1" b="55235"/>
          <a:stretch/>
        </p:blipFill>
        <p:spPr bwMode="auto">
          <a:xfrm>
            <a:off x="2584489" y="2540424"/>
            <a:ext cx="7023022" cy="29217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99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621332-941A-4A61-B654-92A45DD8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 dirty="0">
                <a:cs typeface="Calibri Light"/>
              </a:rPr>
              <a:t>Σκοπός της Βάσης Δεδομένων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E7AB55-B3B0-4281-87A3-6D7D35DF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053"/>
            <a:ext cx="10515600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sz="2200" dirty="0">
                <a:cs typeface="Calibri"/>
              </a:rPr>
              <a:t>Να εντοπίζει τον εξοπλισμό και τους χώρους κάθε γυμναστηρίου της αλυσίδας.</a:t>
            </a:r>
          </a:p>
          <a:p>
            <a:r>
              <a:rPr lang="el-GR" sz="2200" dirty="0">
                <a:cs typeface="Calibri"/>
              </a:rPr>
              <a:t>Να κρατάει αρχείο των υπαλλήλων.</a:t>
            </a:r>
          </a:p>
          <a:p>
            <a:r>
              <a:rPr lang="el-GR" sz="2200" dirty="0">
                <a:cs typeface="Calibri"/>
              </a:rPr>
              <a:t>Να κρατάει αρχείο των πελατών.</a:t>
            </a: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r>
              <a:rPr lang="el-GR" sz="2200" dirty="0">
                <a:cs typeface="Calibri"/>
              </a:rPr>
              <a:t>Η βάση κρατάει στοιχεία απαραίτητα για την άθληση του πελάτη. </a:t>
            </a:r>
          </a:p>
          <a:p>
            <a:r>
              <a:rPr lang="el-GR" sz="2200" dirty="0">
                <a:cs typeface="Calibri"/>
              </a:rPr>
              <a:t>Το γυμναστήριο δεν νοικιάζει χώρους σε πελάτες και ούτε συνεργάζεται με σωματεία. </a:t>
            </a:r>
          </a:p>
          <a:p>
            <a:r>
              <a:rPr lang="el-GR" sz="2200" dirty="0">
                <a:cs typeface="Calibri"/>
              </a:rPr>
              <a:t>Ο πελάτης μπορεί να αθληθεί σε όλα τα γυμναστήρια της αλυσίδας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8D6D3-7287-4E5D-9B69-C94FF5BAC303}"/>
              </a:ext>
            </a:extLst>
          </p:cNvPr>
          <p:cNvSpPr txBox="1"/>
          <p:nvPr/>
        </p:nvSpPr>
        <p:spPr>
          <a:xfrm>
            <a:off x="835959" y="3424517"/>
            <a:ext cx="55782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4000" u="sng" dirty="0">
                <a:latin typeface="Calibri Light"/>
                <a:cs typeface="Calibri Light"/>
              </a:rPr>
              <a:t>Παραδοχές μικρόκοσμου</a:t>
            </a:r>
          </a:p>
        </p:txBody>
      </p:sp>
    </p:spTree>
    <p:extLst>
      <p:ext uri="{BB962C8B-B14F-4D97-AF65-F5344CB8AC3E}">
        <p14:creationId xmlns:p14="http://schemas.microsoft.com/office/powerpoint/2010/main" val="401091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7">
            <a:extLst>
              <a:ext uri="{FF2B5EF4-FFF2-40B4-BE49-F238E27FC236}">
                <a16:creationId xmlns:a16="http://schemas.microsoft.com/office/drawing/2014/main" id="{44E0E8D2-A7AC-4C20-A98E-99EF638F3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88" y="220662"/>
            <a:ext cx="9093282" cy="6637338"/>
          </a:xfrm>
        </p:spPr>
      </p:pic>
    </p:spTree>
    <p:extLst>
      <p:ext uri="{BB962C8B-B14F-4D97-AF65-F5344CB8AC3E}">
        <p14:creationId xmlns:p14="http://schemas.microsoft.com/office/powerpoint/2010/main" val="21769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61822C-FDF6-45B6-A3EC-85CA3EC3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4" descr="Εικόνα που περιέχει κείμενο, πίνακας, εσωτερικό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0B14C78-722E-4B66-9EF7-18AC0679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58" y="368860"/>
            <a:ext cx="10433436" cy="6021014"/>
          </a:xfrm>
        </p:spPr>
      </p:pic>
    </p:spTree>
    <p:extLst>
      <p:ext uri="{BB962C8B-B14F-4D97-AF65-F5344CB8AC3E}">
        <p14:creationId xmlns:p14="http://schemas.microsoft.com/office/powerpoint/2010/main" val="12689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4EF52A-3591-430C-8D28-FCF15AB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681992-05A5-4714-BF46-0FEE94A6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Σκοπός της εφαρμογής είναι η εύκολη αναζήτηση στοιχείων μέσα στην βάση από τους υπαλλήλους και τους υπεύθυνους του γυμναστηρίου μέσο ενός </a:t>
            </a:r>
            <a:r>
              <a:rPr lang="en-US" dirty="0"/>
              <a:t>GUI.</a:t>
            </a:r>
            <a:r>
              <a:rPr lang="el-GR" dirty="0"/>
              <a:t> Κάθε χρήστης έχει διαφορετικές άδειες για την αναζήτηση</a:t>
            </a:r>
          </a:p>
          <a:p>
            <a:endParaRPr lang="el-GR" dirty="0"/>
          </a:p>
          <a:p>
            <a:r>
              <a:rPr lang="el-GR" dirty="0"/>
              <a:t>Για τους απλούς χρήστες (υπαλλήλους):</a:t>
            </a:r>
          </a:p>
          <a:p>
            <a:pPr lvl="1"/>
            <a:r>
              <a:rPr lang="el-GR" dirty="0"/>
              <a:t>Αναζήτηση πελατών.</a:t>
            </a:r>
          </a:p>
          <a:p>
            <a:pPr lvl="1"/>
            <a:r>
              <a:rPr lang="el-GR" dirty="0"/>
              <a:t>Προσθήκη νέων πελατών </a:t>
            </a:r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68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D891D-0D4B-4F43-8049-CB3070AA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019530-97F7-454D-BB4A-D8106FC55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l-GR" dirty="0"/>
              <a:t>Αναζήτηση πελατών βάση </a:t>
            </a:r>
            <a:r>
              <a:rPr lang="en-US" dirty="0"/>
              <a:t>ID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6F2CE23-8E15-4A31-B777-F5B98959134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9"/>
          <a:stretch/>
        </p:blipFill>
        <p:spPr>
          <a:xfrm>
            <a:off x="2904153" y="2496955"/>
            <a:ext cx="6383694" cy="28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D891D-0D4B-4F43-8049-CB3070AA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019530-97F7-454D-BB4A-D8106FC55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l-GR" dirty="0"/>
              <a:t>Αναζήτηση πελατών με φίλτρα όπως το όνομα τους.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3EBF6BCC-8E67-4384-A02A-0B4447D05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14" r="-1" b="31360"/>
          <a:stretch/>
        </p:blipFill>
        <p:spPr>
          <a:xfrm>
            <a:off x="3018544" y="2460679"/>
            <a:ext cx="6154911" cy="29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7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B72978-F5F8-46C9-A9E1-2C48F6A0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5890C1E-3E38-421D-B874-2FB2CE3B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Προσθήκη νέων πελατών</a:t>
            </a:r>
            <a:br>
              <a:rPr lang="el-GR" dirty="0"/>
            </a:b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F937C6C-AAAB-4131-8C49-CBC56957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519363"/>
            <a:ext cx="7105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7896F1-AFB1-4596-8374-17CAD6F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98E897-2DC9-4A9A-98D9-A54428E2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τους υπεύθυνους:</a:t>
            </a:r>
          </a:p>
          <a:p>
            <a:pPr lvl="1"/>
            <a:r>
              <a:rPr lang="el-GR" dirty="0"/>
              <a:t>Μπορούν να κάνουν ότι κάνουν και οι απλοί χρήστες.</a:t>
            </a:r>
          </a:p>
          <a:p>
            <a:pPr lvl="1"/>
            <a:r>
              <a:rPr lang="el-GR" dirty="0"/>
              <a:t>Μπορούν να αναζητήσουν στοιχεία των υπαλλήλων, εξοπλισμού και των χώρων μέσω του παραθύρου </a:t>
            </a:r>
            <a:r>
              <a:rPr lang="en-US" dirty="0" err="1"/>
              <a:t>SQLwindow</a:t>
            </a:r>
            <a:r>
              <a:rPr lang="en-US" dirty="0"/>
              <a:t> </a:t>
            </a:r>
            <a:r>
              <a:rPr lang="el-GR" dirty="0"/>
              <a:t>με την εισαγωγή κάποιου κωδικού.</a:t>
            </a:r>
            <a:br>
              <a:rPr lang="en-US" dirty="0"/>
            </a:b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B4A792C-C28E-440D-B4F0-8EC3841B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3642712"/>
            <a:ext cx="717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205</Words>
  <Application>Microsoft Office PowerPoint</Application>
  <PresentationFormat>Ευρεία οθόνη</PresentationFormat>
  <Paragraphs>35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Θέμα του Office</vt:lpstr>
      <vt:lpstr>ΠΑΡΟΥΣΙΑΣΗ DATABΑSE ΑΛΥΣΙΔΑΣ ΓΥΜΝΑΣΤΗΡΙΩΝ</vt:lpstr>
      <vt:lpstr>Σκοπός της Βάσης Δεδομένων</vt:lpstr>
      <vt:lpstr>Παρουσίαση του PowerPoint</vt:lpstr>
      <vt:lpstr>Παρουσίαση του PowerPoint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ΠΑΡΟΥΣΙΑΣΗ DATABΑSE ΑΛΥΣΙΔΑΣ ΓΥΜΝΑΣΤΗΡΙΩΝ</dc:title>
  <dc:creator>ΠΑΠΑΔΗΜΗΤΡΙΟΥ ΑΠΟΣΤΟΛΟΣ</dc:creator>
  <cp:lastModifiedBy>ΠΑΠΑΔΗΜΗΤΡΙΟΥ ΑΠΟΣΤΟΛΟΣ</cp:lastModifiedBy>
  <cp:revision>5</cp:revision>
  <dcterms:created xsi:type="dcterms:W3CDTF">2022-01-18T01:20:08Z</dcterms:created>
  <dcterms:modified xsi:type="dcterms:W3CDTF">2022-01-18T09:45:39Z</dcterms:modified>
</cp:coreProperties>
</file>