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13B1B-24C9-D614-7EA5-E6999C03839C}" v="192" dt="2021-11-22T21:23:44.746"/>
    <p1510:client id="{4A68E75B-6513-A915-546B-D7D6D23D9064}" v="140" dt="2022-01-16T18:06:35.433"/>
    <p1510:client id="{7947CB90-84D1-35D4-5873-29F21963027B}" v="50" dt="2021-11-23T08:16:12.404"/>
    <p1510:client id="{CB0DACE8-9052-4120-96EE-C542BD9D854F}" v="48" dt="2021-11-22T19:43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Σκοπός της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</a:t>
            </a:r>
            <a:r>
              <a:rPr lang="el-GR" sz="2200" dirty="0" err="1">
                <a:cs typeface="Calibri"/>
              </a:rPr>
              <a:t>νοικίαζει</a:t>
            </a:r>
            <a:r>
              <a:rPr lang="el-GR" sz="2200" dirty="0">
                <a:cs typeface="Calibri"/>
              </a:rPr>
              <a:t> χώρους σε πελάτες και ούτε </a:t>
            </a:r>
            <a:r>
              <a:rPr lang="el-GR" sz="2200" dirty="0" err="1">
                <a:cs typeface="Calibri"/>
              </a:rPr>
              <a:t>συνεργάζετε</a:t>
            </a:r>
            <a:r>
              <a:rPr lang="el-GR" sz="2200" dirty="0">
                <a:cs typeface="Calibri"/>
              </a:rPr>
              <a:t>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4EF52A-3591-430C-8D28-FCF15AB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681992-05A5-4714-BF46-0FEE94A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εφαρμογής είναι η εύκολη αναζήτηση στοιχείων μέσα στην βάση από τους υπαλλήλους και τους υπεύθυνους του γυμναστηρίου μέσο ενός </a:t>
            </a:r>
            <a:r>
              <a:rPr lang="en-US" dirty="0"/>
              <a:t>GUI.</a:t>
            </a:r>
            <a:r>
              <a:rPr lang="el-GR" dirty="0"/>
              <a:t> Κάθε χρήστης έχει διαφορετικές άδειες για την αναζήτηση</a:t>
            </a:r>
          </a:p>
          <a:p>
            <a:endParaRPr lang="el-GR" dirty="0"/>
          </a:p>
          <a:p>
            <a:r>
              <a:rPr lang="el-GR" dirty="0"/>
              <a:t>Για τους απλούς χρήστες (υπαλλήλους):</a:t>
            </a:r>
          </a:p>
          <a:p>
            <a:pPr lvl="1"/>
            <a:r>
              <a:rPr lang="el-GR" dirty="0"/>
              <a:t>Αναζήτηση πελατών.</a:t>
            </a:r>
          </a:p>
          <a:p>
            <a:pPr lvl="1"/>
            <a:r>
              <a:rPr lang="el-GR" dirty="0"/>
              <a:t>Επεξεργασία στοιχείων πελατών.</a:t>
            </a:r>
          </a:p>
          <a:p>
            <a:pPr lvl="1"/>
            <a:r>
              <a:rPr lang="el-GR" dirty="0"/>
              <a:t>Προσθήκη και αφαίρεση πελατών από τη βάση.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6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896F1-AFB1-4596-8374-17CAD6F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8E897-2DC9-4A9A-98D9-A54428E2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τους υπεύθυνους:</a:t>
            </a:r>
          </a:p>
          <a:p>
            <a:pPr lvl="1"/>
            <a:r>
              <a:rPr lang="el-GR" dirty="0"/>
              <a:t>Μπορούν να κάνουν ότι κάνουν και οι απλοί χρήστες.</a:t>
            </a:r>
          </a:p>
          <a:p>
            <a:pPr lvl="1"/>
            <a:r>
              <a:rPr lang="el-GR" dirty="0"/>
              <a:t>Μπορούν να αναζητήσουν στοιχεία των υπαλλήλων, </a:t>
            </a:r>
            <a:r>
              <a:rPr lang="el-GR" dirty="0" err="1"/>
              <a:t>εξοπλησμού</a:t>
            </a:r>
            <a:r>
              <a:rPr lang="el-GR" dirty="0"/>
              <a:t> και των χώρων.</a:t>
            </a:r>
          </a:p>
          <a:p>
            <a:pPr lvl="1"/>
            <a:r>
              <a:rPr lang="el-GR" dirty="0"/>
              <a:t>Μπορούν να τρέξουν επιπλέον εντολές με την εισαγωγή ενός </a:t>
            </a:r>
            <a:r>
              <a:rPr lang="en-US"/>
              <a:t>Password.</a:t>
            </a:r>
            <a:endParaRPr lang="el-GR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A39365-CBC0-48B0-BD4B-FBCB77C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Ανάλυση λειτουργίας του γυμναστηρίου.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9212DB-F483-4590-8640-972AA0A2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l-GR" sz="2000">
                <a:cs typeface="Calibri"/>
              </a:rPr>
              <a:t>Βασικές φυσικές οντότητες: 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υπάλληλοί.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χώροι.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 εξοπλισμός.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πελάτες.</a:t>
            </a:r>
          </a:p>
          <a:p>
            <a:pPr marL="0" indent="0">
              <a:buNone/>
            </a:pPr>
            <a:r>
              <a:rPr lang="el-GR" sz="2000">
                <a:cs typeface="Calibri"/>
              </a:rPr>
              <a:t>Απαραίτητες οντότητες: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προπονήσεις.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Τα πακέτα.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πληρωμές.</a:t>
            </a:r>
          </a:p>
          <a:p>
            <a:pPr marL="514350" indent="-514350">
              <a:buAutoNum type="arabicPeriod"/>
            </a:pPr>
            <a:endParaRPr lang="el-G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8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4912D4-1868-4F75-AA67-A78F2D3D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06" y="368860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206</Words>
  <Application>Microsoft Office PowerPoint</Application>
  <PresentationFormat>Ευρεία οθόνη</PresentationFormat>
  <Paragraphs>36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ΠΑΡΟΥΣΙΑΣΗ DATABΑSE ΑΛΥΣΙΔΑΣ ΓΥΜΝΑΣΤΗΡΙΩΝ</vt:lpstr>
      <vt:lpstr>Σκοπός της DataBase</vt:lpstr>
      <vt:lpstr>Σκοπός και ιδιότητες εφαρμογής</vt:lpstr>
      <vt:lpstr>Σκοπός και ιδιότητες εφαρμογής</vt:lpstr>
      <vt:lpstr>Ανάλυση λειτουργίας του γυμναστηρίου.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 kotsonis</dc:creator>
  <cp:lastModifiedBy>ΚΟΤΣΩΝΗΣ ΙΩΑΝΝΗΣ ΝΕΚΤΑΡΙΟΣ</cp:lastModifiedBy>
  <cp:revision>168</cp:revision>
  <dcterms:created xsi:type="dcterms:W3CDTF">2021-11-22T19:37:50Z</dcterms:created>
  <dcterms:modified xsi:type="dcterms:W3CDTF">2022-01-16T20:19:49Z</dcterms:modified>
</cp:coreProperties>
</file>