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13B1B-24C9-D614-7EA5-E6999C03839C}" v="192" dt="2021-11-22T21:23:44.746"/>
    <p1510:client id="{4A68E75B-6513-A915-546B-D7D6D23D9064}" v="140" dt="2022-01-16T18:06:35.433"/>
    <p1510:client id="{7947CB90-84D1-35D4-5873-29F21963027B}" v="50" dt="2021-11-23T08:16:12.404"/>
    <p1510:client id="{CB0DACE8-9052-4120-96EE-C542BD9D854F}" v="48" dt="2021-11-22T19:43:58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0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1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1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5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7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1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7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l-GR" sz="6100" u="sng">
                <a:cs typeface="Calibri Light"/>
              </a:rPr>
              <a:t>ΠΑΡΟΥΣΙΑΣΗ DATABΑSE ΑΛΥΣΙΔΑΣ ΓΥΜΝΑΣΤΗΡΙΩΝ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1300">
                <a:cs typeface="Calibri"/>
              </a:rPr>
              <a:t>ΟΜΑΔΑ 32</a:t>
            </a:r>
            <a:br>
              <a:rPr lang="el-GR" sz="1300">
                <a:cs typeface="Calibri"/>
              </a:rPr>
            </a:br>
            <a:r>
              <a:rPr lang="el-GR" sz="1300" i="1">
                <a:cs typeface="Calibri"/>
              </a:rPr>
              <a:t>ΚΟΤΣΩΝΗΣ ΙΩΑΝΝΗΣ-ΝΕΚΤΑΡΙΟΣ </a:t>
            </a:r>
            <a:br>
              <a:rPr lang="el-GR" sz="1300" i="1">
                <a:cs typeface="Calibri"/>
              </a:rPr>
            </a:br>
            <a:r>
              <a:rPr lang="el-GR" sz="1300" i="1">
                <a:ea typeface="+mn-lt"/>
                <a:cs typeface="+mn-lt"/>
              </a:rPr>
              <a:t>ΠΑΠΑΔΗΜΗΤΡΙΟΥ ΑΠΟΣΤΟΛΟΣ</a:t>
            </a: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F621332-941A-4A61-B654-92A45DD8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l-GR" sz="4000" u="sng">
                <a:cs typeface="Calibri Light"/>
              </a:rPr>
              <a:t>Σκοπός της DataBase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E7AB55-B3B0-4281-87A3-6D7D35DF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053"/>
            <a:ext cx="10515600" cy="36941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l-GR" sz="2200" dirty="0">
                <a:cs typeface="Calibri"/>
              </a:rPr>
              <a:t>Να εντοπίζει τον εξοπλισμό και τους χώρους κάθε γυμναστηρίου της αλυσίδας.</a:t>
            </a:r>
          </a:p>
          <a:p>
            <a:r>
              <a:rPr lang="el-GR" sz="2200" dirty="0">
                <a:cs typeface="Calibri"/>
              </a:rPr>
              <a:t>Να κρατάει αρχείο των υπαλλήλων.</a:t>
            </a:r>
          </a:p>
          <a:p>
            <a:r>
              <a:rPr lang="el-GR" sz="2200" dirty="0">
                <a:cs typeface="Calibri"/>
              </a:rPr>
              <a:t>Να κρατάει αρχείο των πελατών.</a:t>
            </a:r>
          </a:p>
          <a:p>
            <a:endParaRPr lang="el-GR" sz="2200">
              <a:cs typeface="Calibri"/>
            </a:endParaRPr>
          </a:p>
          <a:p>
            <a:endParaRPr lang="el-GR" sz="2200" dirty="0">
              <a:cs typeface="Calibri"/>
            </a:endParaRPr>
          </a:p>
          <a:p>
            <a:endParaRPr lang="el-GR" sz="2200" dirty="0">
              <a:cs typeface="Calibri"/>
            </a:endParaRPr>
          </a:p>
          <a:p>
            <a:r>
              <a:rPr lang="el-GR" sz="2200" dirty="0">
                <a:cs typeface="Calibri"/>
              </a:rPr>
              <a:t>Η βάση κρατάει στοιχεία για την άθληση του πελάτη. </a:t>
            </a:r>
          </a:p>
          <a:p>
            <a:r>
              <a:rPr lang="el-GR" sz="2200" dirty="0">
                <a:cs typeface="Calibri"/>
              </a:rPr>
              <a:t>Το γυμναστήριο δεν </a:t>
            </a:r>
            <a:r>
              <a:rPr lang="el-GR" sz="2200" dirty="0" err="1">
                <a:cs typeface="Calibri"/>
              </a:rPr>
              <a:t>νοικίαζει</a:t>
            </a:r>
            <a:r>
              <a:rPr lang="el-GR" sz="2200" dirty="0">
                <a:cs typeface="Calibri"/>
              </a:rPr>
              <a:t> χώρους σε πελάτες και ούτε </a:t>
            </a:r>
            <a:r>
              <a:rPr lang="el-GR" sz="2200" dirty="0" err="1">
                <a:cs typeface="Calibri"/>
              </a:rPr>
              <a:t>συνεργάζετε</a:t>
            </a:r>
            <a:r>
              <a:rPr lang="el-GR" sz="2200" dirty="0">
                <a:cs typeface="Calibri"/>
              </a:rPr>
              <a:t> με σωματεία. </a:t>
            </a:r>
          </a:p>
          <a:p>
            <a:r>
              <a:rPr lang="el-GR" sz="2200" dirty="0">
                <a:cs typeface="Calibri"/>
              </a:rPr>
              <a:t>Ο πελάτης μπορεί να αθληθεί σε όλα τα γυμναστήρια της αλυσίδας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8D6D3-7287-4E5D-9B69-C94FF5BAC303}"/>
              </a:ext>
            </a:extLst>
          </p:cNvPr>
          <p:cNvSpPr txBox="1"/>
          <p:nvPr/>
        </p:nvSpPr>
        <p:spPr>
          <a:xfrm>
            <a:off x="835959" y="3424517"/>
            <a:ext cx="557828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4000" u="sng" dirty="0">
                <a:latin typeface="Calibri Light"/>
                <a:cs typeface="Calibri Light"/>
              </a:rPr>
              <a:t>Παραδοχές μικρόκοσμου</a:t>
            </a:r>
          </a:p>
        </p:txBody>
      </p:sp>
    </p:spTree>
    <p:extLst>
      <p:ext uri="{BB962C8B-B14F-4D97-AF65-F5344CB8AC3E}">
        <p14:creationId xmlns:p14="http://schemas.microsoft.com/office/powerpoint/2010/main" val="401091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9A39365-CBC0-48B0-BD4B-FBCB77C3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l-GR" sz="4000" u="sng">
                <a:cs typeface="Calibri Light"/>
              </a:rPr>
              <a:t>Ανάλυση λειτουργίας του γυμναστηρίου.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09212DB-F483-4590-8640-972AA0A2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l-GR" sz="2000">
                <a:cs typeface="Calibri"/>
              </a:rPr>
              <a:t>Βασικές φυσικές οντότητες: 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Οι υπάλληλοί.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Οι χώροι.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Ο εξοπλισμός.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Οι πελάτες.</a:t>
            </a:r>
          </a:p>
          <a:p>
            <a:pPr marL="0" indent="0">
              <a:buNone/>
            </a:pPr>
            <a:r>
              <a:rPr lang="el-GR" sz="2000">
                <a:cs typeface="Calibri"/>
              </a:rPr>
              <a:t>Απαραίτητες οντότητες: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Οι προπονήσεις.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Τα πακέτα.</a:t>
            </a:r>
          </a:p>
          <a:p>
            <a:pPr marL="514350" indent="-514350">
              <a:buAutoNum type="arabicPeriod"/>
            </a:pPr>
            <a:r>
              <a:rPr lang="el-GR" sz="2000">
                <a:cs typeface="Calibri"/>
              </a:rPr>
              <a:t>Οι πληρωμές.</a:t>
            </a:r>
          </a:p>
          <a:p>
            <a:pPr marL="514350" indent="-514350">
              <a:buAutoNum type="arabicPeriod"/>
            </a:pPr>
            <a:endParaRPr lang="el-GR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83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4912D4-1868-4F75-AA67-A78F2D3D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7" name="Εικόνα 7">
            <a:extLst>
              <a:ext uri="{FF2B5EF4-FFF2-40B4-BE49-F238E27FC236}">
                <a16:creationId xmlns:a16="http://schemas.microsoft.com/office/drawing/2014/main" id="{44E0E8D2-A7AC-4C20-A98E-99EF638F3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506" y="368860"/>
            <a:ext cx="9093282" cy="6637338"/>
          </a:xfrm>
        </p:spPr>
      </p:pic>
    </p:spTree>
    <p:extLst>
      <p:ext uri="{BB962C8B-B14F-4D97-AF65-F5344CB8AC3E}">
        <p14:creationId xmlns:p14="http://schemas.microsoft.com/office/powerpoint/2010/main" val="217696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61822C-FDF6-45B6-A3EC-85CA3EC3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Εικόνα 4" descr="Εικόνα που περιέχει κείμενο, πίνακας, εσωτερικό, χάρτης&#10;&#10;Περιγραφή που δημιουργήθηκε αυτόματα">
            <a:extLst>
              <a:ext uri="{FF2B5EF4-FFF2-40B4-BE49-F238E27FC236}">
                <a16:creationId xmlns:a16="http://schemas.microsoft.com/office/drawing/2014/main" id="{70B14C78-722E-4B66-9EF7-18AC06796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458" y="368860"/>
            <a:ext cx="10433436" cy="6021014"/>
          </a:xfrm>
        </p:spPr>
      </p:pic>
    </p:spTree>
    <p:extLst>
      <p:ext uri="{BB962C8B-B14F-4D97-AF65-F5344CB8AC3E}">
        <p14:creationId xmlns:p14="http://schemas.microsoft.com/office/powerpoint/2010/main" val="12689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Ευρεία οθόνη</PresentationFormat>
  <Paragraphs>23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ΠΑΡΟΥΣΙΑΣΗ DATABΑSE ΑΛΥΣΙΔΑΣ ΓΥΜΝΑΣΤΗΡΙΩΝ</vt:lpstr>
      <vt:lpstr>Σκοπός της DataBase</vt:lpstr>
      <vt:lpstr>Ανάλυση λειτουργίας του γυμναστηρίου.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john kotsonis</dc:creator>
  <cp:lastModifiedBy>ΚΟΤΣΩΝΗΣ ΙΩΑΝΝΗΣ ΝΕΚΤΑΡΙΟΣ</cp:lastModifiedBy>
  <cp:revision>167</cp:revision>
  <dcterms:created xsi:type="dcterms:W3CDTF">2021-11-22T19:37:50Z</dcterms:created>
  <dcterms:modified xsi:type="dcterms:W3CDTF">2022-01-16T18:08:52Z</dcterms:modified>
</cp:coreProperties>
</file>