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5" r:id="rId8"/>
    <p:sldId id="263" r:id="rId9"/>
    <p:sldId id="266" r:id="rId10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5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0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2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1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1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5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7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8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8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0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91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7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l-GR" sz="6100" u="sng">
                <a:cs typeface="Calibri Light"/>
              </a:rPr>
              <a:t>ΠΑΡΟΥΣΙΑΣΗ DATABΑSE ΑΛΥΣΙΔΑΣ ΓΥΜΝΑΣΤΗΡΙΩΝ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z="1300">
                <a:cs typeface="Calibri"/>
              </a:rPr>
              <a:t>ΟΜΑΔΑ 32</a:t>
            </a:r>
            <a:br>
              <a:rPr lang="el-GR" sz="1300">
                <a:cs typeface="Calibri"/>
              </a:rPr>
            </a:br>
            <a:r>
              <a:rPr lang="el-GR" sz="1300" i="1">
                <a:cs typeface="Calibri"/>
              </a:rPr>
              <a:t>ΚΟΤΣΩΝΗΣ ΙΩΑΝΝΗΣ-ΝΕΚΤΑΡΙΟΣ </a:t>
            </a:r>
            <a:br>
              <a:rPr lang="el-GR" sz="1300" i="1">
                <a:cs typeface="Calibri"/>
              </a:rPr>
            </a:br>
            <a:r>
              <a:rPr lang="el-GR" sz="1300" i="1">
                <a:ea typeface="+mn-lt"/>
                <a:cs typeface="+mn-lt"/>
              </a:rPr>
              <a:t>ΠΑΠΑΔΗΜΗΤΡΙΟΥ ΑΠΟΣΤΟΛΟΣ</a:t>
            </a:r>
          </a:p>
        </p:txBody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512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F621332-941A-4A61-B654-92A45DD8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l-GR" sz="4000" u="sng">
                <a:cs typeface="Calibri Light"/>
              </a:rPr>
              <a:t>Σκοπός της DataBase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4E7AB55-B3B0-4281-87A3-6D7D35DF1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053"/>
            <a:ext cx="10515600" cy="369417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l-GR" sz="2200" dirty="0">
                <a:cs typeface="Calibri"/>
              </a:rPr>
              <a:t>Να εντοπίζει τον εξοπλισμό και τους χώρους κάθε γυμναστηρίου της αλυσίδας.</a:t>
            </a:r>
          </a:p>
          <a:p>
            <a:r>
              <a:rPr lang="el-GR" sz="2200" dirty="0">
                <a:cs typeface="Calibri"/>
              </a:rPr>
              <a:t>Να κρατάει αρχείο των υπαλλήλων.</a:t>
            </a:r>
          </a:p>
          <a:p>
            <a:r>
              <a:rPr lang="el-GR" sz="2200" dirty="0">
                <a:cs typeface="Calibri"/>
              </a:rPr>
              <a:t>Να κρατάει αρχείο των πελατών.</a:t>
            </a:r>
          </a:p>
          <a:p>
            <a:endParaRPr lang="el-GR" sz="2200" dirty="0">
              <a:cs typeface="Calibri"/>
            </a:endParaRPr>
          </a:p>
          <a:p>
            <a:endParaRPr lang="el-GR" sz="2200" dirty="0">
              <a:cs typeface="Calibri"/>
            </a:endParaRPr>
          </a:p>
          <a:p>
            <a:endParaRPr lang="el-GR" sz="2200" dirty="0">
              <a:cs typeface="Calibri"/>
            </a:endParaRPr>
          </a:p>
          <a:p>
            <a:r>
              <a:rPr lang="el-GR" sz="2200" dirty="0">
                <a:cs typeface="Calibri"/>
              </a:rPr>
              <a:t>Η βάση κρατάει στοιχεία απαραίτητα για την άθληση του πελάτη. </a:t>
            </a:r>
          </a:p>
          <a:p>
            <a:r>
              <a:rPr lang="el-GR" sz="2200" dirty="0">
                <a:cs typeface="Calibri"/>
              </a:rPr>
              <a:t>Το γυμναστήριο δεν νοικιάζει χώρους σε πελάτες και ούτε συνεργάζεται με σωματεία. </a:t>
            </a:r>
          </a:p>
          <a:p>
            <a:r>
              <a:rPr lang="el-GR" sz="2200" dirty="0">
                <a:cs typeface="Calibri"/>
              </a:rPr>
              <a:t>Ο πελάτης μπορεί να αθληθεί σε όλα τα γυμναστήρια της αλυσίδας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8D6D3-7287-4E5D-9B69-C94FF5BAC303}"/>
              </a:ext>
            </a:extLst>
          </p:cNvPr>
          <p:cNvSpPr txBox="1"/>
          <p:nvPr/>
        </p:nvSpPr>
        <p:spPr>
          <a:xfrm>
            <a:off x="835959" y="3424517"/>
            <a:ext cx="557828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4000" u="sng" dirty="0">
                <a:latin typeface="Calibri Light"/>
                <a:cs typeface="Calibri Light"/>
              </a:rPr>
              <a:t>Παραδοχές μικρόκοσμου</a:t>
            </a:r>
          </a:p>
        </p:txBody>
      </p:sp>
    </p:spTree>
    <p:extLst>
      <p:ext uri="{BB962C8B-B14F-4D97-AF65-F5344CB8AC3E}">
        <p14:creationId xmlns:p14="http://schemas.microsoft.com/office/powerpoint/2010/main" val="401091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4912D4-1868-4F75-AA67-A78F2D3D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7" name="Εικόνα 7">
            <a:extLst>
              <a:ext uri="{FF2B5EF4-FFF2-40B4-BE49-F238E27FC236}">
                <a16:creationId xmlns:a16="http://schemas.microsoft.com/office/drawing/2014/main" id="{44E0E8D2-A7AC-4C20-A98E-99EF638F3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506" y="368860"/>
            <a:ext cx="9093282" cy="6637338"/>
          </a:xfrm>
        </p:spPr>
      </p:pic>
    </p:spTree>
    <p:extLst>
      <p:ext uri="{BB962C8B-B14F-4D97-AF65-F5344CB8AC3E}">
        <p14:creationId xmlns:p14="http://schemas.microsoft.com/office/powerpoint/2010/main" val="217696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361822C-FDF6-45B6-A3EC-85CA3EC3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Εικόνα 4" descr="Εικόνα που περιέχει κείμενο, πίνακας, εσωτερικό, χάρτης&#10;&#10;Περιγραφή που δημιουργήθηκε αυτόματα">
            <a:extLst>
              <a:ext uri="{FF2B5EF4-FFF2-40B4-BE49-F238E27FC236}">
                <a16:creationId xmlns:a16="http://schemas.microsoft.com/office/drawing/2014/main" id="{70B14C78-722E-4B66-9EF7-18AC06796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458" y="368860"/>
            <a:ext cx="10433436" cy="6021014"/>
          </a:xfrm>
        </p:spPr>
      </p:pic>
    </p:spTree>
    <p:extLst>
      <p:ext uri="{BB962C8B-B14F-4D97-AF65-F5344CB8AC3E}">
        <p14:creationId xmlns:p14="http://schemas.microsoft.com/office/powerpoint/2010/main" val="126890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C4EF52A-3591-430C-8D28-FCF15ABE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u="sng" dirty="0"/>
              <a:t>Σκοπός και ιδιότητες εφαρμογής</a:t>
            </a:r>
            <a:endParaRPr lang="en-US" u="sng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0681992-05A5-4714-BF46-0FEE94A6A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Σκοπός της εφαρμογής είναι η εύκολη αναζήτηση στοιχείων μέσα στην βάση από τους υπαλλήλους και τους υπεύθυνους του γυμναστηρίου μέσο ενός </a:t>
            </a:r>
            <a:r>
              <a:rPr lang="en-US" dirty="0"/>
              <a:t>GUI.</a:t>
            </a:r>
            <a:r>
              <a:rPr lang="el-GR" dirty="0"/>
              <a:t> Κάθε χρήστης έχει διαφορετικές άδειες για την αναζήτηση</a:t>
            </a:r>
          </a:p>
          <a:p>
            <a:endParaRPr lang="el-GR" dirty="0"/>
          </a:p>
          <a:p>
            <a:r>
              <a:rPr lang="el-GR" dirty="0"/>
              <a:t>Για τους απλούς χρήστες (υπαλλήλους):</a:t>
            </a:r>
          </a:p>
          <a:p>
            <a:pPr lvl="1"/>
            <a:r>
              <a:rPr lang="el-GR" dirty="0"/>
              <a:t>Αναζήτηση πελατών.</a:t>
            </a:r>
          </a:p>
          <a:p>
            <a:pPr lvl="1"/>
            <a:r>
              <a:rPr lang="el-GR" dirty="0"/>
              <a:t>Προσθήκη νέων πελατών </a:t>
            </a:r>
          </a:p>
          <a:p>
            <a:pPr lvl="1"/>
            <a:endParaRPr lang="el-GR" dirty="0"/>
          </a:p>
          <a:p>
            <a:pPr lvl="1"/>
            <a:endParaRPr lang="el-GR" dirty="0"/>
          </a:p>
          <a:p>
            <a:pPr lvl="1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8686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2FD891D-0D4B-4F43-8049-CB3070AA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u="sng" dirty="0"/>
              <a:t>Σκοπός και ιδιότητες εφαρμογής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E019530-97F7-454D-BB4A-D8106FC55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Αναζήτηση πελατών βάση </a:t>
            </a:r>
            <a:r>
              <a:rPr lang="en-US" dirty="0"/>
              <a:t>ID</a:t>
            </a:r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r>
              <a:rPr lang="el-GR" dirty="0"/>
              <a:t>Αναζήτηση πελατών με φίλτρα όπως το όνομα τους.</a:t>
            </a:r>
            <a:br>
              <a:rPr lang="en-US" dirty="0"/>
            </a:br>
            <a:endParaRPr lang="en-US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96E44A31-4810-460B-905F-2020159CB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96" y="2519362"/>
            <a:ext cx="6414579" cy="1629235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AD2ABF5E-CA39-4F10-B2ED-00D550A8F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83" y="4905375"/>
            <a:ext cx="9103838" cy="127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5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DB72978-F5F8-46C9-A9E1-2C48F6A0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u="sng" dirty="0"/>
              <a:t>Σκοπός και ιδιότητες εφαρμογής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5890C1E-3E38-421D-B874-2FB2CE3B0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Προσθήκη νέων πελατών</a:t>
            </a:r>
            <a:br>
              <a:rPr lang="el-GR" dirty="0"/>
            </a:br>
            <a:endParaRPr lang="en-US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BF937C6C-AAAB-4131-8C49-CBC569575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573" y="2519363"/>
            <a:ext cx="71056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8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97896F1-AFB1-4596-8374-17CAD6FB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u="sng" dirty="0"/>
              <a:t>Σκοπός και ιδιότητες εφαρμογής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798E897-2DC9-4A9A-98D9-A54428E2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Για τους υπεύθυνους:</a:t>
            </a:r>
          </a:p>
          <a:p>
            <a:pPr lvl="1"/>
            <a:r>
              <a:rPr lang="el-GR" dirty="0"/>
              <a:t>Μπορούν να κάνουν ότι κάνουν και οι απλοί χρήστες.</a:t>
            </a:r>
          </a:p>
          <a:p>
            <a:pPr lvl="1"/>
            <a:r>
              <a:rPr lang="el-GR" dirty="0"/>
              <a:t>Μπορούν να αναζητήσουν στοιχεία των υπαλλήλων, εξοπλισμού και των χώρων μέσω του παραθύρου </a:t>
            </a:r>
            <a:r>
              <a:rPr lang="en-US" dirty="0" err="1"/>
              <a:t>SQLwindow</a:t>
            </a:r>
            <a:r>
              <a:rPr lang="en-US" dirty="0"/>
              <a:t> </a:t>
            </a:r>
            <a:r>
              <a:rPr lang="el-GR" dirty="0"/>
              <a:t>με την εισαγωγή κάποιου κωδικού.</a:t>
            </a:r>
            <a:br>
              <a:rPr lang="en-US" dirty="0"/>
            </a:b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EB4A792C-C28E-440D-B4F0-8EC3841B3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406" y="3642712"/>
            <a:ext cx="71723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4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675E2E8-14F8-4738-B498-8CFF1193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u="sng" dirty="0"/>
              <a:t>Σκοπός και ιδιότητες εφαρμογής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CEA8DDA-52F9-416B-8909-D213485CD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Administrator queries </a:t>
            </a:r>
            <a:r>
              <a:rPr lang="el-GR" dirty="0"/>
              <a:t>με την εισαγωγή κωδικού</a:t>
            </a:r>
            <a:endParaRPr lang="en-US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D637B85D-DBFA-44B9-86D4-1DD02159D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285" y="2356644"/>
            <a:ext cx="7129001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1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200</Words>
  <Application>Microsoft Office PowerPoint</Application>
  <PresentationFormat>Ευρεία οθόνη</PresentationFormat>
  <Paragraphs>35</Paragraphs>
  <Slides>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ΠΑΡΟΥΣΙΑΣΗ DATABΑSE ΑΛΥΣΙΔΑΣ ΓΥΜΝΑΣΤΗΡΙΩΝ</vt:lpstr>
      <vt:lpstr>Σκοπός της DataBase</vt:lpstr>
      <vt:lpstr>Παρουσίαση του PowerPoint</vt:lpstr>
      <vt:lpstr>Παρουσίαση του PowerPoint</vt:lpstr>
      <vt:lpstr>Σκοπός και ιδιότητες εφαρμογής</vt:lpstr>
      <vt:lpstr>Σκοπός και ιδιότητες εφαρμογής</vt:lpstr>
      <vt:lpstr>Σκοπός και ιδιότητες εφαρμογής</vt:lpstr>
      <vt:lpstr>Σκοπός και ιδιότητες εφαρμογής</vt:lpstr>
      <vt:lpstr>Σκοπός και ιδιότητες εφαρμογής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john kotsonis</dc:creator>
  <cp:lastModifiedBy>ΠΑΠΑΔΗΜΗΤΡΙΟΥ ΑΠΟΣΤΟΛΟΣ</cp:lastModifiedBy>
  <cp:revision>173</cp:revision>
  <dcterms:created xsi:type="dcterms:W3CDTF">2021-11-22T19:37:50Z</dcterms:created>
  <dcterms:modified xsi:type="dcterms:W3CDTF">2022-01-17T22:57:28Z</dcterms:modified>
</cp:coreProperties>
</file>