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13B1B-24C9-D614-7EA5-E6999C03839C}" v="133" dt="2021-11-22T19:57:36.117"/>
    <p1510:client id="{CB0DACE8-9052-4120-96EE-C542BD9D854F}" v="48" dt="2021-11-22T19:43:5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3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416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612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36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2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296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85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10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575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73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48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22/11/2021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cs typeface="Calibri Light"/>
              </a:rPr>
              <a:t>ΠΑΡΟΥΣΙΑΣΗ DATABΑSE ΑΛΥΣΙΔΑΣ ΓΥΜΝΑΣΤΗΡΙΩΝ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ΟΜΑΔΑ 32</a:t>
            </a:r>
            <a:br>
              <a:rPr lang="el-GR" dirty="0">
                <a:cs typeface="Calibri"/>
              </a:rPr>
            </a:br>
            <a:r>
              <a:rPr lang="el-GR" dirty="0">
                <a:cs typeface="Calibri"/>
              </a:rPr>
              <a:t>ΚΟΤΣΩΝΗΣ ΙΩΑΝΝΗΣ-ΝΕΚΤΑΡΙΟΣ </a:t>
            </a:r>
            <a:br>
              <a:rPr lang="el-GR" dirty="0">
                <a:cs typeface="Calibri"/>
              </a:rPr>
            </a:br>
            <a:r>
              <a:rPr lang="el-GR" dirty="0">
                <a:ea typeface="+mn-lt"/>
                <a:cs typeface="+mn-lt"/>
              </a:rPr>
              <a:t>ΠΑΠΑΔΗΜΗΤΡΙΟΥ ΑΠΟΣΤΟΛΟΣ</a:t>
            </a: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621332-941A-4A61-B654-92A45DD8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cs typeface="Calibri Light"/>
              </a:rPr>
              <a:t>Σκοπός της Βάσης δεδομένων.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E7AB55-B3B0-4281-87A3-6D7D35D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5125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Να κάνει track τον εξοπλισμό και τους χώρους κάθε γυμναστηρίου της αλυσίδας.</a:t>
            </a:r>
          </a:p>
          <a:p>
            <a:r>
              <a:rPr lang="el-GR" dirty="0">
                <a:cs typeface="Calibri"/>
              </a:rPr>
              <a:t>Να κρατάει αρχείο των υπαλλήλων.</a:t>
            </a:r>
          </a:p>
          <a:p>
            <a:r>
              <a:rPr lang="el-GR" dirty="0">
                <a:cs typeface="Calibri"/>
              </a:rPr>
              <a:t>Να κρατάει αρχείο των πελατών.</a:t>
            </a:r>
          </a:p>
          <a:p>
            <a:endParaRPr lang="el-G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91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8C72E7-E254-4055-B70D-5E2525E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cs typeface="Calibri Light"/>
              </a:rPr>
              <a:t>Παραδοχές του μικρόκοσμου.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FB0928-C78C-4740-AA68-9ADFD401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7070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cs typeface="Calibri"/>
              </a:rPr>
              <a:t>Η βάση δεδομένων μας κρατάει ότι έχει να κάνει με την άθληση των πελατών</a:t>
            </a:r>
          </a:p>
          <a:p>
            <a:r>
              <a:rPr lang="el-GR" dirty="0">
                <a:cs typeface="Calibri"/>
              </a:rPr>
              <a:t>Τα γυμναστήρια δεν νοικιάζουν τους χώρους σε πελάτες.</a:t>
            </a:r>
          </a:p>
          <a:p>
            <a:r>
              <a:rPr lang="el-GR" dirty="0">
                <a:cs typeface="Calibri"/>
              </a:rPr>
              <a:t>Τα γυμναστήρια ασχολούνται με αθλητές και όχι με σωματεία.</a:t>
            </a:r>
          </a:p>
          <a:p>
            <a:r>
              <a:rPr lang="el-GR" dirty="0">
                <a:cs typeface="Calibri"/>
              </a:rPr>
              <a:t>Ο πελάτης μπορεί να αθληθεί σε οποιοδήποτε γυμναστήριο της αλυσίδας.</a:t>
            </a:r>
          </a:p>
          <a:p>
            <a:endParaRPr lang="el-GR" dirty="0">
              <a:cs typeface="Calibri"/>
            </a:endParaRPr>
          </a:p>
          <a:p>
            <a:endParaRPr lang="el-G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68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A39365-CBC0-48B0-BD4B-FBCB77C3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cs typeface="Calibri Light"/>
              </a:rPr>
              <a:t>Ανάλυση λειτουργίας του γυμναστηρίου.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9212DB-F483-4590-8640-972AA0A2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999947"/>
            <a:ext cx="10515600" cy="469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dirty="0">
                <a:cs typeface="Calibri"/>
              </a:rPr>
              <a:t>Βασικές φυσικές οντότητες: </a:t>
            </a:r>
          </a:p>
          <a:p>
            <a:pPr marL="971550" lvl="1" indent="-514350">
              <a:buAutoNum type="arabicPeriod"/>
            </a:pPr>
            <a:r>
              <a:rPr lang="el-GR" dirty="0">
                <a:cs typeface="Calibri"/>
              </a:rPr>
              <a:t>Οι υπάλληλοί.</a:t>
            </a:r>
          </a:p>
          <a:p>
            <a:pPr marL="971550" lvl="1" indent="-514350">
              <a:buAutoNum type="arabicPeriod"/>
            </a:pPr>
            <a:r>
              <a:rPr lang="el-GR" dirty="0">
                <a:cs typeface="Calibri"/>
              </a:rPr>
              <a:t>Οι χώροι.</a:t>
            </a:r>
          </a:p>
          <a:p>
            <a:pPr marL="971550" lvl="1" indent="-514350">
              <a:buAutoNum type="arabicPeriod"/>
            </a:pPr>
            <a:r>
              <a:rPr lang="el-GR" dirty="0">
                <a:cs typeface="Calibri"/>
              </a:rPr>
              <a:t>Ο εξοπλισμός.</a:t>
            </a:r>
          </a:p>
          <a:p>
            <a:pPr marL="971550" lvl="1" indent="-514350">
              <a:buAutoNum type="arabicPeriod"/>
            </a:pPr>
            <a:r>
              <a:rPr lang="el-GR" dirty="0">
                <a:cs typeface="Calibri"/>
              </a:rPr>
              <a:t>Οι πελάτες.</a:t>
            </a:r>
          </a:p>
          <a:p>
            <a:pPr marL="971550" lvl="1" indent="-514350">
              <a:buAutoNum type="arabicPeriod"/>
            </a:pPr>
            <a:endParaRPr lang="el-GR" dirty="0">
              <a:cs typeface="Calibri"/>
            </a:endParaRPr>
          </a:p>
          <a:p>
            <a:pPr marL="0" indent="0">
              <a:buNone/>
            </a:pPr>
            <a:r>
              <a:rPr lang="el-GR" dirty="0">
                <a:cs typeface="Calibri"/>
              </a:rPr>
              <a:t>Απαραίτητες οντότητες:</a:t>
            </a:r>
          </a:p>
          <a:p>
            <a:pPr marL="971550" lvl="1" indent="-514350">
              <a:buAutoNum type="arabicPeriod"/>
            </a:pPr>
            <a:r>
              <a:rPr lang="el-GR" dirty="0">
                <a:cs typeface="Calibri"/>
              </a:rPr>
              <a:t>Οι προπονήσεις.</a:t>
            </a:r>
          </a:p>
          <a:p>
            <a:pPr marL="971550" lvl="1" indent="-514350">
              <a:buAutoNum type="arabicPeriod"/>
            </a:pPr>
            <a:r>
              <a:rPr lang="el-GR" dirty="0">
                <a:cs typeface="Calibri"/>
              </a:rPr>
              <a:t>Τα πακέτα.</a:t>
            </a:r>
          </a:p>
          <a:p>
            <a:pPr marL="971550" lvl="1" indent="-514350">
              <a:buAutoNum type="arabicPeriod"/>
            </a:pPr>
            <a:r>
              <a:rPr lang="el-GR" dirty="0">
                <a:cs typeface="Calibri"/>
              </a:rPr>
              <a:t>Οι πληρωμές.</a:t>
            </a:r>
          </a:p>
          <a:p>
            <a:pPr marL="514350" indent="-514350">
              <a:buAutoNum type="arabicPeriod"/>
            </a:pPr>
            <a:endParaRPr lang="el-G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8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04912D4-1868-4F75-AA67-A78F2D3D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2826327"/>
            <a:ext cx="3084844" cy="9858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Κατα</a:t>
            </a:r>
            <a:r>
              <a:rPr lang="el-GR" sz="3300" dirty="0">
                <a:solidFill>
                  <a:srgbClr val="FFFFFF"/>
                </a:solidFill>
              </a:rPr>
              <a:t>σκευά</a:t>
            </a:r>
            <a:r>
              <a:rPr lang="en-US" sz="3300" dirty="0">
                <a:solidFill>
                  <a:srgbClr val="FFFFFF"/>
                </a:solidFill>
              </a:rPr>
              <a:t>ζ</a:t>
            </a:r>
            <a:r>
              <a:rPr lang="el-GR" sz="3300" dirty="0">
                <a:solidFill>
                  <a:srgbClr val="FFFFFF"/>
                </a:solidFill>
              </a:rPr>
              <a:t>ον</a:t>
            </a:r>
            <a:r>
              <a:rPr lang="en-US" sz="3300" dirty="0">
                <a:solidFill>
                  <a:srgbClr val="FFFFFF"/>
                </a:solidFill>
              </a:rPr>
              <a:t>τας το ERD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59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965C8F9-406D-4A89-B2A5-478D751D0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r="30561"/>
          <a:stretch/>
        </p:blipFill>
        <p:spPr>
          <a:xfrm>
            <a:off x="4226145" y="0"/>
            <a:ext cx="7838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61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130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ΠΑΡΟΥΣΙΑΣΗ DATABΑSE ΑΛΥΣΙΔΑΣ ΓΥΜΝΑΣΤΗΡΙΩΝ</vt:lpstr>
      <vt:lpstr>Σκοπός της Βάσης δεδομένων.</vt:lpstr>
      <vt:lpstr>Παραδοχές του μικρόκοσμου.</vt:lpstr>
      <vt:lpstr>Ανάλυση λειτουργίας του γυμναστηρίου.</vt:lpstr>
      <vt:lpstr>Κατασκευάζοντας το 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>ΠΑΠΑΔΗΜΗΤΡΙΟΥ ΑΠΟΣΤΟΛΟΣ</cp:lastModifiedBy>
  <cp:revision>86</cp:revision>
  <dcterms:created xsi:type="dcterms:W3CDTF">2021-11-22T19:37:50Z</dcterms:created>
  <dcterms:modified xsi:type="dcterms:W3CDTF">2021-11-22T21:23:49Z</dcterms:modified>
</cp:coreProperties>
</file>