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A6BA48D-B0AD-444A-BD46-58AB0C0670D0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4992251-31A1-4D48-A236-923AA4C69054}" type="slidenum">
              <a:rPr b="0" lang="en-US" sz="1400" spc="-1" strike="noStrike">
                <a:latin typeface="Arial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２．１像素的亮度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2019-05-22T08:48:52Z</dcterms:created>
  <dc:creator/>
  <dc:description/>
  <dc:language>zh-CN</dc:language>
  <cp:lastModifiedBy/>
  <dcterms:modified xsi:type="dcterms:W3CDTF">2019-05-22T08:51:21Z</dcterms:modified>
  <cp:revision>2</cp:revision>
  <dc:subject/>
  <dc:title>Beehive</dc:title>
</cp:coreProperties>
</file>