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7CEF0A5E-4368-484A-A6A7-D8AC2BAF4951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３．１人类颜色感知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2019-05-22T09:08:12Z</dcterms:created>
  <dc:creator/>
  <dc:description/>
  <dc:language>zh-CN</dc:language>
  <cp:lastModifiedBy/>
  <dcterms:modified xsi:type="dcterms:W3CDTF">2019-05-22T09:12:38Z</dcterms:modified>
  <cp:revision>2</cp:revision>
  <dc:subject/>
  <dc:title/>
</cp:coreProperties>
</file>