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D6481FE-FD17-4BC9-BE5E-A8ACC5C3E705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３．３颜色表示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2019-05-22T09:09:56Z</dcterms:created>
  <dc:creator/>
  <dc:description/>
  <dc:language>zh-CN</dc:language>
  <cp:lastModifiedBy/>
  <dcterms:modified xsi:type="dcterms:W3CDTF">2019-05-22T09:12:43Z</dcterms:modified>
  <cp:revision>1</cp:revision>
  <dc:subject/>
  <dc:title/>
</cp:coreProperties>
</file>