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0C53E6F-45F7-4C0D-B2D9-A7F6942AB380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A653A0D-0DDC-4A1B-B2ED-B796EAB1C794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１．１图像成像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2019-05-22T08:52:14Z</dcterms:created>
  <dc:creator/>
  <dc:description/>
  <dc:language>zh-CN</dc:language>
  <cp:lastModifiedBy/>
  <dcterms:modified xsi:type="dcterms:W3CDTF">2019-05-22T09:06:56Z</dcterms:modified>
  <cp:revision>2</cp:revision>
  <dc:subject/>
  <dc:title>Blue Curve</dc:title>
</cp:coreProperties>
</file>