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2d93f6e55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2d93f6e55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d93f6e55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d93f6e55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d93f6e55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d93f6e55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d93f6e5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d93f6e5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d93f6e55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2d93f6e55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d93f6e55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d93f6e55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d93f6e55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2d93f6e55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d93f6e55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d93f6e55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d93f6e55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d93f6e55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d93f6e55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d93f6e55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416" l="0" r="0" t="426"/>
          <a:stretch/>
        </p:blipFill>
        <p:spPr>
          <a:xfrm>
            <a:off x="0" y="0"/>
            <a:ext cx="9144000" cy="510114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87975" y="1617450"/>
            <a:ext cx="5013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lt1"/>
                </a:solidFill>
              </a:rPr>
              <a:t>Целесообразность разработки модулей адаптации</a:t>
            </a:r>
            <a:endParaRPr sz="2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225" y="152400"/>
            <a:ext cx="864355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6021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0397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2800"/>
            <a:ext cx="8686226" cy="494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675"/>
            <a:ext cx="8839200" cy="473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2760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5242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775" y="193775"/>
            <a:ext cx="866845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6727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538" y="152400"/>
            <a:ext cx="862091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