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373" r:id="rId5"/>
    <p:sldId id="834" r:id="rId6"/>
    <p:sldId id="346" r:id="rId7"/>
    <p:sldId id="347" r:id="rId8"/>
    <p:sldId id="349" r:id="rId9"/>
    <p:sldId id="350" r:id="rId10"/>
    <p:sldId id="351" r:id="rId11"/>
    <p:sldId id="352" r:id="rId12"/>
    <p:sldId id="374" r:id="rId13"/>
    <p:sldId id="354" r:id="rId14"/>
    <p:sldId id="355" r:id="rId15"/>
    <p:sldId id="835" r:id="rId16"/>
    <p:sldId id="357" r:id="rId17"/>
    <p:sldId id="358" r:id="rId18"/>
    <p:sldId id="359" r:id="rId19"/>
    <p:sldId id="360" r:id="rId20"/>
    <p:sldId id="361" r:id="rId21"/>
    <p:sldId id="363" r:id="rId22"/>
    <p:sldId id="362" r:id="rId23"/>
    <p:sldId id="364" r:id="rId24"/>
    <p:sldId id="365" r:id="rId25"/>
    <p:sldId id="366" r:id="rId26"/>
    <p:sldId id="367" r:id="rId27"/>
    <p:sldId id="368" r:id="rId28"/>
    <p:sldId id="375" r:id="rId29"/>
    <p:sldId id="369" r:id="rId30"/>
    <p:sldId id="371" r:id="rId31"/>
    <p:sldId id="836" r:id="rId32"/>
    <p:sldId id="348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44046B25-1CD6-4BDF-92BA-5F34AA971286}">
          <p14:sldIdLst>
            <p14:sldId id="373"/>
            <p14:sldId id="834"/>
          </p14:sldIdLst>
        </p14:section>
        <p14:section name="Exchange Hybrid" id="{FD9E7631-D6E9-4E85-A360-906C14612EDA}">
          <p14:sldIdLst>
            <p14:sldId id="346"/>
            <p14:sldId id="347"/>
            <p14:sldId id="349"/>
            <p14:sldId id="350"/>
            <p14:sldId id="351"/>
            <p14:sldId id="352"/>
          </p14:sldIdLst>
        </p14:section>
        <p14:section name="Why do you need Exchange Hybrid?" id="{831FAFA9-FE08-4CB7-896C-2111B5534363}">
          <p14:sldIdLst>
            <p14:sldId id="374"/>
            <p14:sldId id="354"/>
            <p14:sldId id="355"/>
          </p14:sldIdLst>
        </p14:section>
        <p14:section name="Hwo to implement Exchange Hybrid" id="{4F0027B7-588D-4560-ACA8-E9A0AE435F3C}">
          <p14:sldIdLst>
            <p14:sldId id="835"/>
            <p14:sldId id="357"/>
            <p14:sldId id="358"/>
            <p14:sldId id="359"/>
            <p14:sldId id="360"/>
            <p14:sldId id="361"/>
            <p14:sldId id="363"/>
            <p14:sldId id="362"/>
            <p14:sldId id="364"/>
            <p14:sldId id="365"/>
            <p14:sldId id="366"/>
            <p14:sldId id="367"/>
            <p14:sldId id="368"/>
          </p14:sldIdLst>
        </p14:section>
        <p14:section name="Microsoft Teams" id="{DAACE558-8679-4D07-92D4-BCEDA64B301B}">
          <p14:sldIdLst>
            <p14:sldId id="375"/>
            <p14:sldId id="369"/>
            <p14:sldId id="371"/>
          </p14:sldIdLst>
        </p14:section>
        <p14:section name="Closing Section" id="{F9018635-FA30-4337-8773-261AA56F254A}">
          <p14:sldIdLst>
            <p14:sldId id="836"/>
          </p14:sldIdLst>
        </p14:section>
        <p14:section name="Ressources" id="{9147D82E-219A-4DC9-9C40-667AE14F5F64}">
          <p14:sldIdLst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605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35C"/>
    <a:srgbClr val="FF8CE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B472D-E8F8-4370-ABAB-F02E148FD386}" v="312" dt="2021-03-20T07:57:03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8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324" y="108"/>
      </p:cViewPr>
      <p:guideLst>
        <p:guide orient="horz" pos="2160"/>
        <p:guide pos="7605"/>
        <p:guide orient="horz" pos="640"/>
        <p:guide orient="horz" pos="95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35EB472D-E8F8-4370-ABAB-F02E148FD386}"/>
    <pc:docChg chg="undo custSel addSld delSld modSld delMainMaster addSection delSection modSection">
      <pc:chgData name="Thomas Stensitzki" userId="75cafe6b-2f2a-469b-85c4-eec3b9c972ba" providerId="ADAL" clId="{35EB472D-E8F8-4370-ABAB-F02E148FD386}" dt="2021-03-20T07:57:33.125" v="1883" actId="20577"/>
      <pc:docMkLst>
        <pc:docMk/>
      </pc:docMkLst>
      <pc:sldChg chg="del">
        <pc:chgData name="Thomas Stensitzki" userId="75cafe6b-2f2a-469b-85c4-eec3b9c972ba" providerId="ADAL" clId="{35EB472D-E8F8-4370-ABAB-F02E148FD386}" dt="2021-03-13T09:50:05.801" v="115" actId="47"/>
        <pc:sldMkLst>
          <pc:docMk/>
          <pc:sldMk cId="1817387544" sldId="313"/>
        </pc:sldMkLst>
      </pc:sldChg>
      <pc:sldChg chg="del">
        <pc:chgData name="Thomas Stensitzki" userId="75cafe6b-2f2a-469b-85c4-eec3b9c972ba" providerId="ADAL" clId="{35EB472D-E8F8-4370-ABAB-F02E148FD386}" dt="2021-03-13T09:43:30.954" v="2" actId="47"/>
        <pc:sldMkLst>
          <pc:docMk/>
          <pc:sldMk cId="390156181" sldId="320"/>
        </pc:sldMkLst>
      </pc:sldChg>
      <pc:sldChg chg="del">
        <pc:chgData name="Thomas Stensitzki" userId="75cafe6b-2f2a-469b-85c4-eec3b9c972ba" providerId="ADAL" clId="{35EB472D-E8F8-4370-ABAB-F02E148FD386}" dt="2021-03-13T09:50:03.420" v="114" actId="47"/>
        <pc:sldMkLst>
          <pc:docMk/>
          <pc:sldMk cId="1002111428" sldId="339"/>
        </pc:sldMkLst>
      </pc:sldChg>
      <pc:sldChg chg="del">
        <pc:chgData name="Thomas Stensitzki" userId="75cafe6b-2f2a-469b-85c4-eec3b9c972ba" providerId="ADAL" clId="{35EB472D-E8F8-4370-ABAB-F02E148FD386}" dt="2021-03-13T09:52:46.694" v="183" actId="47"/>
        <pc:sldMkLst>
          <pc:docMk/>
          <pc:sldMk cId="1189533999" sldId="343"/>
        </pc:sldMkLst>
      </pc:sldChg>
      <pc:sldChg chg="del">
        <pc:chgData name="Thomas Stensitzki" userId="75cafe6b-2f2a-469b-85c4-eec3b9c972ba" providerId="ADAL" clId="{35EB472D-E8F8-4370-ABAB-F02E148FD386}" dt="2021-03-13T09:43:29.070" v="1" actId="47"/>
        <pc:sldMkLst>
          <pc:docMk/>
          <pc:sldMk cId="1730938199" sldId="345"/>
        </pc:sldMkLst>
      </pc:sldChg>
      <pc:sldChg chg="addSp delSp modSp mod modTransition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1110217101" sldId="346"/>
        </pc:sldMkLst>
        <pc:spChg chg="add mod ord">
          <ac:chgData name="Thomas Stensitzki" userId="75cafe6b-2f2a-469b-85c4-eec3b9c972ba" providerId="ADAL" clId="{35EB472D-E8F8-4370-ABAB-F02E148FD386}" dt="2021-03-13T10:01:30.361" v="563" actId="790"/>
          <ac:spMkLst>
            <pc:docMk/>
            <pc:sldMk cId="1110217101" sldId="346"/>
            <ac:spMk id="2" creationId="{4AE71EED-1E46-455B-B70A-2B2E07E2E94F}"/>
          </ac:spMkLst>
        </pc:spChg>
        <pc:spChg chg="add del mod ord">
          <ac:chgData name="Thomas Stensitzki" userId="75cafe6b-2f2a-469b-85c4-eec3b9c972ba" providerId="ADAL" clId="{35EB472D-E8F8-4370-ABAB-F02E148FD386}" dt="2021-03-13T09:49:42.680" v="87" actId="700"/>
          <ac:spMkLst>
            <pc:docMk/>
            <pc:sldMk cId="1110217101" sldId="346"/>
            <ac:spMk id="3" creationId="{08797BE9-751C-4881-A2DF-A0FFEB948533}"/>
          </ac:spMkLst>
        </pc:spChg>
        <pc:spChg chg="mod">
          <ac:chgData name="Thomas Stensitzki" userId="75cafe6b-2f2a-469b-85c4-eec3b9c972ba" providerId="ADAL" clId="{35EB472D-E8F8-4370-ABAB-F02E148FD386}" dt="2021-03-13T10:01:30.367" v="565" actId="790"/>
          <ac:spMkLst>
            <pc:docMk/>
            <pc:sldMk cId="1110217101" sldId="346"/>
            <ac:spMk id="5" creationId="{DF05FF25-BDBD-4CA7-A213-40320753B1F7}"/>
          </ac:spMkLst>
        </pc:spChg>
        <pc:spChg chg="add mod ord">
          <ac:chgData name="Thomas Stensitzki" userId="75cafe6b-2f2a-469b-85c4-eec3b9c972ba" providerId="ADAL" clId="{35EB472D-E8F8-4370-ABAB-F02E148FD386}" dt="2021-03-13T10:01:30.362" v="564" actId="790"/>
          <ac:spMkLst>
            <pc:docMk/>
            <pc:sldMk cId="1110217101" sldId="346"/>
            <ac:spMk id="6" creationId="{A9C26FC6-8693-4E4D-B5FE-AA2E4E836995}"/>
          </ac:spMkLst>
        </pc:spChg>
        <pc:spChg chg="del">
          <ac:chgData name="Thomas Stensitzki" userId="75cafe6b-2f2a-469b-85c4-eec3b9c972ba" providerId="ADAL" clId="{35EB472D-E8F8-4370-ABAB-F02E148FD386}" dt="2021-03-13T09:46:02.660" v="34" actId="478"/>
          <ac:spMkLst>
            <pc:docMk/>
            <pc:sldMk cId="1110217101" sldId="346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09:46:05.044" v="35" actId="478"/>
          <ac:spMkLst>
            <pc:docMk/>
            <pc:sldMk cId="1110217101" sldId="346"/>
            <ac:spMk id="9" creationId="{00000000-0000-0000-0000-000000000000}"/>
          </ac:spMkLst>
        </pc:spChg>
        <pc:spChg chg="del">
          <ac:chgData name="Thomas Stensitzki" userId="75cafe6b-2f2a-469b-85c4-eec3b9c972ba" providerId="ADAL" clId="{35EB472D-E8F8-4370-ABAB-F02E148FD386}" dt="2021-03-13T09:45:43.522" v="6" actId="478"/>
          <ac:spMkLst>
            <pc:docMk/>
            <pc:sldMk cId="1110217101" sldId="346"/>
            <ac:spMk id="12" creationId="{00000000-0000-0000-0000-000000000000}"/>
          </ac:spMkLst>
        </pc:spChg>
        <pc:picChg chg="del mod ord">
          <ac:chgData name="Thomas Stensitzki" userId="75cafe6b-2f2a-469b-85c4-eec3b9c972ba" providerId="ADAL" clId="{35EB472D-E8F8-4370-ABAB-F02E148FD386}" dt="2021-03-13T09:45:46.555" v="8" actId="478"/>
          <ac:picMkLst>
            <pc:docMk/>
            <pc:sldMk cId="1110217101" sldId="346"/>
            <ac:picMk id="4" creationId="{BF002870-BE35-406E-A8E4-135B614879B8}"/>
          </ac:picMkLst>
        </pc:picChg>
        <pc:picChg chg="del">
          <ac:chgData name="Thomas Stensitzki" userId="75cafe6b-2f2a-469b-85c4-eec3b9c972ba" providerId="ADAL" clId="{35EB472D-E8F8-4370-ABAB-F02E148FD386}" dt="2021-03-13T09:45:44.421" v="7" actId="478"/>
          <ac:picMkLst>
            <pc:docMk/>
            <pc:sldMk cId="1110217101" sldId="346"/>
            <ac:picMk id="11" creationId="{00000000-0000-0000-0000-000000000000}"/>
          </ac:picMkLst>
        </pc:picChg>
        <pc:picChg chg="del">
          <ac:chgData name="Thomas Stensitzki" userId="75cafe6b-2f2a-469b-85c4-eec3b9c972ba" providerId="ADAL" clId="{35EB472D-E8F8-4370-ABAB-F02E148FD386}" dt="2021-03-13T09:46:00.980" v="33" actId="478"/>
          <ac:picMkLst>
            <pc:docMk/>
            <pc:sldMk cId="1110217101" sldId="346"/>
            <ac:picMk id="14" creationId="{73AECE7E-55E7-4C68-95C0-ADE20482ADCD}"/>
          </ac:picMkLst>
        </pc:picChg>
      </pc:sldChg>
      <pc:sldChg chg="addSp delSp modSp mod modTransition setBg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4038509684" sldId="347"/>
        </pc:sldMkLst>
        <pc:spChg chg="add del mod ord">
          <ac:chgData name="Thomas Stensitzki" userId="75cafe6b-2f2a-469b-85c4-eec3b9c972ba" providerId="ADAL" clId="{35EB472D-E8F8-4370-ABAB-F02E148FD386}" dt="2021-03-13T09:46:29.178" v="37" actId="700"/>
          <ac:spMkLst>
            <pc:docMk/>
            <pc:sldMk cId="4038509684" sldId="347"/>
            <ac:spMk id="2" creationId="{8B25CA06-E19E-4505-81C1-084CAB671A9E}"/>
          </ac:spMkLst>
        </pc:spChg>
        <pc:spChg chg="add del mod ord">
          <ac:chgData name="Thomas Stensitzki" userId="75cafe6b-2f2a-469b-85c4-eec3b9c972ba" providerId="ADAL" clId="{35EB472D-E8F8-4370-ABAB-F02E148FD386}" dt="2021-03-13T09:46:29.178" v="37" actId="700"/>
          <ac:spMkLst>
            <pc:docMk/>
            <pc:sldMk cId="4038509684" sldId="347"/>
            <ac:spMk id="3" creationId="{E8B9C857-0F0F-4BF8-A086-7ED2C9FC164C}"/>
          </ac:spMkLst>
        </pc:spChg>
        <pc:spChg chg="add del mod ord">
          <ac:chgData name="Thomas Stensitzki" userId="75cafe6b-2f2a-469b-85c4-eec3b9c972ba" providerId="ADAL" clId="{35EB472D-E8F8-4370-ABAB-F02E148FD386}" dt="2021-03-13T09:46:29.178" v="37" actId="700"/>
          <ac:spMkLst>
            <pc:docMk/>
            <pc:sldMk cId="4038509684" sldId="347"/>
            <ac:spMk id="4" creationId="{BF459CCB-A6B5-4B6B-86F7-FD949249B9BB}"/>
          </ac:spMkLst>
        </pc:spChg>
        <pc:spChg chg="add mod ord">
          <ac:chgData name="Thomas Stensitzki" userId="75cafe6b-2f2a-469b-85c4-eec3b9c972ba" providerId="ADAL" clId="{35EB472D-E8F8-4370-ABAB-F02E148FD386}" dt="2021-03-13T10:01:30.377" v="574" actId="790"/>
          <ac:spMkLst>
            <pc:docMk/>
            <pc:sldMk cId="4038509684" sldId="347"/>
            <ac:spMk id="5" creationId="{A6DD3237-7B22-40B0-B4E3-C2403DA4C4FF}"/>
          </ac:spMkLst>
        </pc:spChg>
        <pc:spChg chg="add del mod ord">
          <ac:chgData name="Thomas Stensitzki" userId="75cafe6b-2f2a-469b-85c4-eec3b9c972ba" providerId="ADAL" clId="{35EB472D-E8F8-4370-ABAB-F02E148FD386}" dt="2021-03-13T09:47:21.769" v="45" actId="478"/>
          <ac:spMkLst>
            <pc:docMk/>
            <pc:sldMk cId="4038509684" sldId="347"/>
            <ac:spMk id="6" creationId="{AD59D2C5-3A8F-4474-8E1E-F77B5865D93F}"/>
          </ac:spMkLst>
        </pc:spChg>
        <pc:spChg chg="del mod">
          <ac:chgData name="Thomas Stensitzki" userId="75cafe6b-2f2a-469b-85c4-eec3b9c972ba" providerId="ADAL" clId="{35EB472D-E8F8-4370-ABAB-F02E148FD386}" dt="2021-03-13T09:47:09.963" v="42" actId="478"/>
          <ac:spMkLst>
            <pc:docMk/>
            <pc:sldMk cId="4038509684" sldId="347"/>
            <ac:spMk id="7" creationId="{496B91FD-8A59-41E4-8E33-8242C3D4AF94}"/>
          </ac:spMkLst>
        </pc:spChg>
        <pc:spChg chg="mod">
          <ac:chgData name="Thomas Stensitzki" userId="75cafe6b-2f2a-469b-85c4-eec3b9c972ba" providerId="ADAL" clId="{35EB472D-E8F8-4370-ABAB-F02E148FD386}" dt="2021-03-13T10:01:30.370" v="568"/>
          <ac:spMkLst>
            <pc:docMk/>
            <pc:sldMk cId="4038509684" sldId="347"/>
            <ac:spMk id="8" creationId="{5720EB4C-65D6-4B9F-8A6B-7681E746A81C}"/>
          </ac:spMkLst>
        </pc:spChg>
        <pc:spChg chg="add mod ord">
          <ac:chgData name="Thomas Stensitzki" userId="75cafe6b-2f2a-469b-85c4-eec3b9c972ba" providerId="ADAL" clId="{35EB472D-E8F8-4370-ABAB-F02E148FD386}" dt="2021-03-13T10:01:30.378" v="575" actId="790"/>
          <ac:spMkLst>
            <pc:docMk/>
            <pc:sldMk cId="4038509684" sldId="347"/>
            <ac:spMk id="9" creationId="{35F112C9-3A78-4934-818B-92C3BD34FEA9}"/>
          </ac:spMkLst>
        </pc:spChg>
        <pc:spChg chg="del">
          <ac:chgData name="Thomas Stensitzki" userId="75cafe6b-2f2a-469b-85c4-eec3b9c972ba" providerId="ADAL" clId="{35EB472D-E8F8-4370-ABAB-F02E148FD386}" dt="2021-03-13T09:46:45.348" v="39" actId="478"/>
          <ac:spMkLst>
            <pc:docMk/>
            <pc:sldMk cId="4038509684" sldId="347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3T10:01:30.371" v="569" actId="790"/>
          <ac:spMkLst>
            <pc:docMk/>
            <pc:sldMk cId="4038509684" sldId="347"/>
            <ac:spMk id="16" creationId="{4A33B38B-D59E-4E76-9F15-84673E9E1457}"/>
          </ac:spMkLst>
        </pc:spChg>
        <pc:spChg chg="mod">
          <ac:chgData name="Thomas Stensitzki" userId="75cafe6b-2f2a-469b-85c4-eec3b9c972ba" providerId="ADAL" clId="{35EB472D-E8F8-4370-ABAB-F02E148FD386}" dt="2021-03-13T10:01:30.374" v="571" actId="790"/>
          <ac:spMkLst>
            <pc:docMk/>
            <pc:sldMk cId="4038509684" sldId="347"/>
            <ac:spMk id="21" creationId="{5126DF91-9CF0-4411-B0EB-A5E338FFD4D8}"/>
          </ac:spMkLst>
        </pc:spChg>
        <pc:spChg chg="mod">
          <ac:chgData name="Thomas Stensitzki" userId="75cafe6b-2f2a-469b-85c4-eec3b9c972ba" providerId="ADAL" clId="{35EB472D-E8F8-4370-ABAB-F02E148FD386}" dt="2021-03-13T10:01:30.373" v="570" actId="790"/>
          <ac:spMkLst>
            <pc:docMk/>
            <pc:sldMk cId="4038509684" sldId="347"/>
            <ac:spMk id="22" creationId="{DAD212EF-0999-4D17-978D-5F35478A523A}"/>
          </ac:spMkLst>
        </pc:spChg>
        <pc:spChg chg="mod">
          <ac:chgData name="Thomas Stensitzki" userId="75cafe6b-2f2a-469b-85c4-eec3b9c972ba" providerId="ADAL" clId="{35EB472D-E8F8-4370-ABAB-F02E148FD386}" dt="2021-03-13T10:01:30.375" v="572"/>
          <ac:spMkLst>
            <pc:docMk/>
            <pc:sldMk cId="4038509684" sldId="347"/>
            <ac:spMk id="24" creationId="{C91AD921-5C5F-4768-AC01-C60253A9CEF4}"/>
          </ac:spMkLst>
        </pc:spChg>
        <pc:spChg chg="mod">
          <ac:chgData name="Thomas Stensitzki" userId="75cafe6b-2f2a-469b-85c4-eec3b9c972ba" providerId="ADAL" clId="{35EB472D-E8F8-4370-ABAB-F02E148FD386}" dt="2021-03-13T10:02:00.303" v="685" actId="2710"/>
          <ac:spMkLst>
            <pc:docMk/>
            <pc:sldMk cId="4038509684" sldId="347"/>
            <ac:spMk id="25" creationId="{91194D62-E283-4B53-B625-2325DF99809A}"/>
          </ac:spMkLst>
        </pc:spChg>
        <pc:picChg chg="del">
          <ac:chgData name="Thomas Stensitzki" userId="75cafe6b-2f2a-469b-85c4-eec3b9c972ba" providerId="ADAL" clId="{35EB472D-E8F8-4370-ABAB-F02E148FD386}" dt="2021-03-13T09:46:49.487" v="40" actId="478"/>
          <ac:picMkLst>
            <pc:docMk/>
            <pc:sldMk cId="4038509684" sldId="347"/>
            <ac:picMk id="11" creationId="{00000000-0000-0000-0000-000000000000}"/>
          </ac:picMkLst>
        </pc:picChg>
      </pc:sldChg>
      <pc:sldChg chg="addSp delSp modSp mod modTransition setBg modClrScheme chgLayout modNotes">
        <pc:chgData name="Thomas Stensitzki" userId="75cafe6b-2f2a-469b-85c4-eec3b9c972ba" providerId="ADAL" clId="{35EB472D-E8F8-4370-ABAB-F02E148FD386}" dt="2021-03-20T07:57:33.125" v="1883" actId="20577"/>
        <pc:sldMkLst>
          <pc:docMk/>
          <pc:sldMk cId="4225326227" sldId="348"/>
        </pc:sldMkLst>
        <pc:spChg chg="add mod ord">
          <ac:chgData name="Thomas Stensitzki" userId="75cafe6b-2f2a-469b-85c4-eec3b9c972ba" providerId="ADAL" clId="{35EB472D-E8F8-4370-ABAB-F02E148FD386}" dt="2021-03-13T10:01:30.474" v="664" actId="790"/>
          <ac:spMkLst>
            <pc:docMk/>
            <pc:sldMk cId="4225326227" sldId="348"/>
            <ac:spMk id="2" creationId="{2193FB6C-88FF-4076-A613-39415A6273ED}"/>
          </ac:spMkLst>
        </pc:spChg>
        <pc:spChg chg="add mod ord">
          <ac:chgData name="Thomas Stensitzki" userId="75cafe6b-2f2a-469b-85c4-eec3b9c972ba" providerId="ADAL" clId="{35EB472D-E8F8-4370-ABAB-F02E148FD386}" dt="2021-03-13T10:01:30.474" v="665" actId="790"/>
          <ac:spMkLst>
            <pc:docMk/>
            <pc:sldMk cId="4225326227" sldId="348"/>
            <ac:spMk id="3" creationId="{6CA2EF54-8CA9-4D71-9139-11F69BEC4FF0}"/>
          </ac:spMkLst>
        </pc:spChg>
        <pc:spChg chg="del">
          <ac:chgData name="Thomas Stensitzki" userId="75cafe6b-2f2a-469b-85c4-eec3b9c972ba" providerId="ADAL" clId="{35EB472D-E8F8-4370-ABAB-F02E148FD386}" dt="2021-03-13T10:00:48.291" v="438" actId="478"/>
          <ac:spMkLst>
            <pc:docMk/>
            <pc:sldMk cId="4225326227" sldId="348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09:53:02.872" v="185" actId="478"/>
          <ac:spMkLst>
            <pc:docMk/>
            <pc:sldMk cId="4225326227" sldId="348"/>
            <ac:spMk id="9" creationId="{00000000-0000-0000-0000-000000000000}"/>
          </ac:spMkLst>
        </pc:spChg>
        <pc:spChg chg="del">
          <ac:chgData name="Thomas Stensitzki" userId="75cafe6b-2f2a-469b-85c4-eec3b9c972ba" providerId="ADAL" clId="{35EB472D-E8F8-4370-ABAB-F02E148FD386}" dt="2021-03-13T10:00:50.150" v="440" actId="478"/>
          <ac:spMkLst>
            <pc:docMk/>
            <pc:sldMk cId="4225326227" sldId="348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20T07:57:33.125" v="1883" actId="20577"/>
          <ac:spMkLst>
            <pc:docMk/>
            <pc:sldMk cId="4225326227" sldId="348"/>
            <ac:spMk id="25" creationId="{91194D62-E283-4B53-B625-2325DF99809A}"/>
          </ac:spMkLst>
        </pc:spChg>
        <pc:picChg chg="del">
          <ac:chgData name="Thomas Stensitzki" userId="75cafe6b-2f2a-469b-85c4-eec3b9c972ba" providerId="ADAL" clId="{35EB472D-E8F8-4370-ABAB-F02E148FD386}" dt="2021-03-13T10:00:49.572" v="439" actId="478"/>
          <ac:picMkLst>
            <pc:docMk/>
            <pc:sldMk cId="4225326227" sldId="348"/>
            <ac:picMk id="11" creationId="{00000000-0000-0000-0000-000000000000}"/>
          </ac:picMkLst>
        </pc:picChg>
      </pc:sldChg>
      <pc:sldChg chg="addSp delSp modSp mod modTransition setBg modClrScheme chgLayout modNotes">
        <pc:chgData name="Thomas Stensitzki" userId="75cafe6b-2f2a-469b-85c4-eec3b9c972ba" providerId="ADAL" clId="{35EB472D-E8F8-4370-ABAB-F02E148FD386}" dt="2021-03-20T07:54:33.743" v="1840" actId="208"/>
        <pc:sldMkLst>
          <pc:docMk/>
          <pc:sldMk cId="1259723209" sldId="349"/>
        </pc:sldMkLst>
        <pc:spChg chg="add mod ord">
          <ac:chgData name="Thomas Stensitzki" userId="75cafe6b-2f2a-469b-85c4-eec3b9c972ba" providerId="ADAL" clId="{35EB472D-E8F8-4370-ABAB-F02E148FD386}" dt="2021-03-13T10:01:30.382" v="578" actId="790"/>
          <ac:spMkLst>
            <pc:docMk/>
            <pc:sldMk cId="1259723209" sldId="349"/>
            <ac:spMk id="2" creationId="{91727546-95F5-49AF-8555-CEE762F5A3CB}"/>
          </ac:spMkLst>
        </pc:spChg>
        <pc:spChg chg="add mod ord">
          <ac:chgData name="Thomas Stensitzki" userId="75cafe6b-2f2a-469b-85c4-eec3b9c972ba" providerId="ADAL" clId="{35EB472D-E8F8-4370-ABAB-F02E148FD386}" dt="2021-03-13T10:01:30.384" v="579" actId="790"/>
          <ac:spMkLst>
            <pc:docMk/>
            <pc:sldMk cId="1259723209" sldId="349"/>
            <ac:spMk id="3" creationId="{52BA23C2-F1E6-4D92-BE98-7C24BEEFFF97}"/>
          </ac:spMkLst>
        </pc:spChg>
        <pc:spChg chg="del">
          <ac:chgData name="Thomas Stensitzki" userId="75cafe6b-2f2a-469b-85c4-eec3b9c972ba" providerId="ADAL" clId="{35EB472D-E8F8-4370-ABAB-F02E148FD386}" dt="2021-03-13T09:50:35.833" v="120" actId="478"/>
          <ac:spMkLst>
            <pc:docMk/>
            <pc:sldMk cId="1259723209" sldId="349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09:50:30.200" v="119" actId="478"/>
          <ac:spMkLst>
            <pc:docMk/>
            <pc:sldMk cId="1259723209" sldId="349"/>
            <ac:spMk id="12" creationId="{00000000-0000-0000-0000-000000000000}"/>
          </ac:spMkLst>
        </pc:spChg>
        <pc:graphicFrameChg chg="mod">
          <ac:chgData name="Thomas Stensitzki" userId="75cafe6b-2f2a-469b-85c4-eec3b9c972ba" providerId="ADAL" clId="{35EB472D-E8F8-4370-ABAB-F02E148FD386}" dt="2021-03-20T07:54:33.743" v="1840" actId="208"/>
          <ac:graphicFrameMkLst>
            <pc:docMk/>
            <pc:sldMk cId="1259723209" sldId="349"/>
            <ac:graphicFrameMk id="27" creationId="{6C479739-2230-4E49-8A64-C34D099F642A}"/>
          </ac:graphicFrameMkLst>
        </pc:graphicFrameChg>
        <pc:picChg chg="del">
          <ac:chgData name="Thomas Stensitzki" userId="75cafe6b-2f2a-469b-85c4-eec3b9c972ba" providerId="ADAL" clId="{35EB472D-E8F8-4370-ABAB-F02E148FD386}" dt="2021-03-13T09:50:29.367" v="118" actId="478"/>
          <ac:picMkLst>
            <pc:docMk/>
            <pc:sldMk cId="1259723209" sldId="349"/>
            <ac:picMk id="11" creationId="{00000000-0000-0000-0000-000000000000}"/>
          </ac:picMkLst>
        </pc:picChg>
      </pc:sldChg>
      <pc:sldChg chg="addSp delSp modSp mod modTransition setBg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1524150530" sldId="350"/>
        </pc:sldMkLst>
        <pc:spChg chg="add mod ord">
          <ac:chgData name="Thomas Stensitzki" userId="75cafe6b-2f2a-469b-85c4-eec3b9c972ba" providerId="ADAL" clId="{35EB472D-E8F8-4370-ABAB-F02E148FD386}" dt="2021-03-13T10:01:30.397" v="593" actId="790"/>
          <ac:spMkLst>
            <pc:docMk/>
            <pc:sldMk cId="1524150530" sldId="350"/>
            <ac:spMk id="2" creationId="{224CF6A3-F6EC-4224-9432-8FAB130F0946}"/>
          </ac:spMkLst>
        </pc:spChg>
        <pc:spChg chg="add del mod ord">
          <ac:chgData name="Thomas Stensitzki" userId="75cafe6b-2f2a-469b-85c4-eec3b9c972ba" providerId="ADAL" clId="{35EB472D-E8F8-4370-ABAB-F02E148FD386}" dt="2021-03-13T09:51:50.890" v="176" actId="478"/>
          <ac:spMkLst>
            <pc:docMk/>
            <pc:sldMk cId="1524150530" sldId="350"/>
            <ac:spMk id="3" creationId="{790FEF86-27BD-4BE4-9D54-66E5776B5317}"/>
          </ac:spMkLst>
        </pc:spChg>
        <pc:spChg chg="add del mod ord">
          <ac:chgData name="Thomas Stensitzki" userId="75cafe6b-2f2a-469b-85c4-eec3b9c972ba" providerId="ADAL" clId="{35EB472D-E8F8-4370-ABAB-F02E148FD386}" dt="2021-03-13T09:54:18.992" v="213" actId="478"/>
          <ac:spMkLst>
            <pc:docMk/>
            <pc:sldMk cId="1524150530" sldId="350"/>
            <ac:spMk id="4" creationId="{D823FB19-2D02-4834-A331-698261458BE2}"/>
          </ac:spMkLst>
        </pc:spChg>
        <pc:spChg chg="del">
          <ac:chgData name="Thomas Stensitzki" userId="75cafe6b-2f2a-469b-85c4-eec3b9c972ba" providerId="ADAL" clId="{35EB472D-E8F8-4370-ABAB-F02E148FD386}" dt="2021-03-13T09:51:22.340" v="166" actId="478"/>
          <ac:spMkLst>
            <pc:docMk/>
            <pc:sldMk cId="1524150530" sldId="350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09:51:24.569" v="168" actId="478"/>
          <ac:spMkLst>
            <pc:docMk/>
            <pc:sldMk cId="1524150530" sldId="350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3T10:01:30.386" v="582"/>
          <ac:spMkLst>
            <pc:docMk/>
            <pc:sldMk cId="1524150530" sldId="350"/>
            <ac:spMk id="59" creationId="{40B1B07A-EE00-46CD-BFDA-CC633E5058A7}"/>
          </ac:spMkLst>
        </pc:spChg>
        <pc:spChg chg="mod">
          <ac:chgData name="Thomas Stensitzki" userId="75cafe6b-2f2a-469b-85c4-eec3b9c972ba" providerId="ADAL" clId="{35EB472D-E8F8-4370-ABAB-F02E148FD386}" dt="2021-03-13T10:01:30.387" v="583" actId="790"/>
          <ac:spMkLst>
            <pc:docMk/>
            <pc:sldMk cId="1524150530" sldId="350"/>
            <ac:spMk id="64" creationId="{DB2282D7-8F3F-42C9-B857-F9FFDFAAC391}"/>
          </ac:spMkLst>
        </pc:spChg>
        <pc:spChg chg="mod">
          <ac:chgData name="Thomas Stensitzki" userId="75cafe6b-2f2a-469b-85c4-eec3b9c972ba" providerId="ADAL" clId="{35EB472D-E8F8-4370-ABAB-F02E148FD386}" dt="2021-03-13T10:01:30.388" v="584"/>
          <ac:spMkLst>
            <pc:docMk/>
            <pc:sldMk cId="1524150530" sldId="350"/>
            <ac:spMk id="65" creationId="{4274B4A1-71A9-49C0-A975-3941413296F1}"/>
          </ac:spMkLst>
        </pc:spChg>
        <pc:spChg chg="mod">
          <ac:chgData name="Thomas Stensitzki" userId="75cafe6b-2f2a-469b-85c4-eec3b9c972ba" providerId="ADAL" clId="{35EB472D-E8F8-4370-ABAB-F02E148FD386}" dt="2021-03-13T10:01:30.389" v="585"/>
          <ac:spMkLst>
            <pc:docMk/>
            <pc:sldMk cId="1524150530" sldId="350"/>
            <ac:spMk id="67" creationId="{5A37E81C-E543-4BEC-95AC-F64BB7AE9FCD}"/>
          </ac:spMkLst>
        </pc:spChg>
        <pc:spChg chg="mod">
          <ac:chgData name="Thomas Stensitzki" userId="75cafe6b-2f2a-469b-85c4-eec3b9c972ba" providerId="ADAL" clId="{35EB472D-E8F8-4370-ABAB-F02E148FD386}" dt="2021-03-13T10:01:30.390" v="586" actId="790"/>
          <ac:spMkLst>
            <pc:docMk/>
            <pc:sldMk cId="1524150530" sldId="350"/>
            <ac:spMk id="70" creationId="{30F83CE5-78D7-4C25-8441-7FF9E6135C39}"/>
          </ac:spMkLst>
        </pc:spChg>
        <pc:spChg chg="mod">
          <ac:chgData name="Thomas Stensitzki" userId="75cafe6b-2f2a-469b-85c4-eec3b9c972ba" providerId="ADAL" clId="{35EB472D-E8F8-4370-ABAB-F02E148FD386}" dt="2021-03-13T10:01:30.392" v="588" actId="790"/>
          <ac:spMkLst>
            <pc:docMk/>
            <pc:sldMk cId="1524150530" sldId="350"/>
            <ac:spMk id="73" creationId="{CDB3BB5C-7AA4-4C6D-AA22-F1FB99996EE8}"/>
          </ac:spMkLst>
        </pc:spChg>
        <pc:spChg chg="mod">
          <ac:chgData name="Thomas Stensitzki" userId="75cafe6b-2f2a-469b-85c4-eec3b9c972ba" providerId="ADAL" clId="{35EB472D-E8F8-4370-ABAB-F02E148FD386}" dt="2021-03-13T10:01:30.391" v="587" actId="790"/>
          <ac:spMkLst>
            <pc:docMk/>
            <pc:sldMk cId="1524150530" sldId="350"/>
            <ac:spMk id="75" creationId="{310EF405-B91B-48F6-87C6-B652AFB7B641}"/>
          </ac:spMkLst>
        </pc:spChg>
        <pc:spChg chg="mod">
          <ac:chgData name="Thomas Stensitzki" userId="75cafe6b-2f2a-469b-85c4-eec3b9c972ba" providerId="ADAL" clId="{35EB472D-E8F8-4370-ABAB-F02E148FD386}" dt="2021-03-13T10:01:30.393" v="589"/>
          <ac:spMkLst>
            <pc:docMk/>
            <pc:sldMk cId="1524150530" sldId="350"/>
            <ac:spMk id="80" creationId="{E5868288-C15D-4A4F-AC09-5B9F113D273B}"/>
          </ac:spMkLst>
        </pc:spChg>
        <pc:spChg chg="mod">
          <ac:chgData name="Thomas Stensitzki" userId="75cafe6b-2f2a-469b-85c4-eec3b9c972ba" providerId="ADAL" clId="{35EB472D-E8F8-4370-ABAB-F02E148FD386}" dt="2021-03-13T10:01:30.394" v="590"/>
          <ac:spMkLst>
            <pc:docMk/>
            <pc:sldMk cId="1524150530" sldId="350"/>
            <ac:spMk id="85" creationId="{9D27C0F7-82FE-47B6-8DA6-C4A9F73AE420}"/>
          </ac:spMkLst>
        </pc:spChg>
        <pc:spChg chg="mod">
          <ac:chgData name="Thomas Stensitzki" userId="75cafe6b-2f2a-469b-85c4-eec3b9c972ba" providerId="ADAL" clId="{35EB472D-E8F8-4370-ABAB-F02E148FD386}" dt="2021-03-13T10:01:30.394" v="591"/>
          <ac:spMkLst>
            <pc:docMk/>
            <pc:sldMk cId="1524150530" sldId="350"/>
            <ac:spMk id="86" creationId="{AFA5488C-0712-4855-A793-FEF1E9FD29CD}"/>
          </ac:spMkLst>
        </pc:spChg>
        <pc:spChg chg="mod">
          <ac:chgData name="Thomas Stensitzki" userId="75cafe6b-2f2a-469b-85c4-eec3b9c972ba" providerId="ADAL" clId="{35EB472D-E8F8-4370-ABAB-F02E148FD386}" dt="2021-03-13T10:03:55.310" v="690" actId="2710"/>
          <ac:spMkLst>
            <pc:docMk/>
            <pc:sldMk cId="1524150530" sldId="350"/>
            <ac:spMk id="91" creationId="{483ACD57-D5FC-489B-AC9F-CE0509C8AD1F}"/>
          </ac:spMkLst>
        </pc:spChg>
        <pc:picChg chg="del">
          <ac:chgData name="Thomas Stensitzki" userId="75cafe6b-2f2a-469b-85c4-eec3b9c972ba" providerId="ADAL" clId="{35EB472D-E8F8-4370-ABAB-F02E148FD386}" dt="2021-03-13T09:51:23.716" v="167" actId="478"/>
          <ac:picMkLst>
            <pc:docMk/>
            <pc:sldMk cId="1524150530" sldId="350"/>
            <ac:picMk id="11" creationId="{00000000-0000-0000-0000-000000000000}"/>
          </ac:picMkLst>
        </pc:picChg>
      </pc:sldChg>
      <pc:sldChg chg="addSp delSp modSp mod modTransition setBg modClrScheme chgLayout modNotes">
        <pc:chgData name="Thomas Stensitzki" userId="75cafe6b-2f2a-469b-85c4-eec3b9c972ba" providerId="ADAL" clId="{35EB472D-E8F8-4370-ABAB-F02E148FD386}" dt="2021-03-18T09:20:04.152" v="1793"/>
        <pc:sldMkLst>
          <pc:docMk/>
          <pc:sldMk cId="3670613982" sldId="351"/>
        </pc:sldMkLst>
        <pc:spChg chg="add mod ord">
          <ac:chgData name="Thomas Stensitzki" userId="75cafe6b-2f2a-469b-85c4-eec3b9c972ba" providerId="ADAL" clId="{35EB472D-E8F8-4370-ABAB-F02E148FD386}" dt="2021-03-13T10:01:30.410" v="607" actId="790"/>
          <ac:spMkLst>
            <pc:docMk/>
            <pc:sldMk cId="3670613982" sldId="351"/>
            <ac:spMk id="2" creationId="{3E0FD72A-93E6-4D81-8552-1F0422475E0F}"/>
          </ac:spMkLst>
        </pc:spChg>
        <pc:spChg chg="add del mod ord">
          <ac:chgData name="Thomas Stensitzki" userId="75cafe6b-2f2a-469b-85c4-eec3b9c972ba" providerId="ADAL" clId="{35EB472D-E8F8-4370-ABAB-F02E148FD386}" dt="2021-03-13T09:53:43.440" v="209" actId="478"/>
          <ac:spMkLst>
            <pc:docMk/>
            <pc:sldMk cId="3670613982" sldId="351"/>
            <ac:spMk id="3" creationId="{01C89B68-DDD0-48E9-9591-4170A721A516}"/>
          </ac:spMkLst>
        </pc:spChg>
        <pc:spChg chg="del">
          <ac:chgData name="Thomas Stensitzki" userId="75cafe6b-2f2a-469b-85c4-eec3b9c972ba" providerId="ADAL" clId="{35EB472D-E8F8-4370-ABAB-F02E148FD386}" dt="2021-03-13T09:53:36.871" v="206" actId="478"/>
          <ac:spMkLst>
            <pc:docMk/>
            <pc:sldMk cId="3670613982" sldId="351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09:53:38.791" v="208" actId="478"/>
          <ac:spMkLst>
            <pc:docMk/>
            <pc:sldMk cId="3670613982" sldId="351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3T10:03:40.915" v="688" actId="2710"/>
          <ac:spMkLst>
            <pc:docMk/>
            <pc:sldMk cId="3670613982" sldId="351"/>
            <ac:spMk id="38" creationId="{A6745959-57E1-4C9A-9736-4247978C1FD5}"/>
          </ac:spMkLst>
        </pc:spChg>
        <pc:spChg chg="mod">
          <ac:chgData name="Thomas Stensitzki" userId="75cafe6b-2f2a-469b-85c4-eec3b9c972ba" providerId="ADAL" clId="{35EB472D-E8F8-4370-ABAB-F02E148FD386}" dt="2021-03-13T10:01:30.402" v="597" actId="790"/>
          <ac:spMkLst>
            <pc:docMk/>
            <pc:sldMk cId="3670613982" sldId="351"/>
            <ac:spMk id="39" creationId="{B4F55B52-EE0A-4885-B6E7-C1FFF5FF76EC}"/>
          </ac:spMkLst>
        </pc:spChg>
        <pc:spChg chg="mod">
          <ac:chgData name="Thomas Stensitzki" userId="75cafe6b-2f2a-469b-85c4-eec3b9c972ba" providerId="ADAL" clId="{35EB472D-E8F8-4370-ABAB-F02E148FD386}" dt="2021-03-13T10:01:30.402" v="598"/>
          <ac:spMkLst>
            <pc:docMk/>
            <pc:sldMk cId="3670613982" sldId="351"/>
            <ac:spMk id="40" creationId="{D782576C-6A2A-432E-8994-1733C7D2814D}"/>
          </ac:spMkLst>
        </pc:spChg>
        <pc:spChg chg="mod">
          <ac:chgData name="Thomas Stensitzki" userId="75cafe6b-2f2a-469b-85c4-eec3b9c972ba" providerId="ADAL" clId="{35EB472D-E8F8-4370-ABAB-F02E148FD386}" dt="2021-03-13T10:01:30.403" v="599"/>
          <ac:spMkLst>
            <pc:docMk/>
            <pc:sldMk cId="3670613982" sldId="351"/>
            <ac:spMk id="42" creationId="{6C638F0C-8F18-4E8A-8273-3A31124F1F31}"/>
          </ac:spMkLst>
        </pc:spChg>
        <pc:spChg chg="mod">
          <ac:chgData name="Thomas Stensitzki" userId="75cafe6b-2f2a-469b-85c4-eec3b9c972ba" providerId="ADAL" clId="{35EB472D-E8F8-4370-ABAB-F02E148FD386}" dt="2021-03-13T10:01:30.404" v="600" actId="790"/>
          <ac:spMkLst>
            <pc:docMk/>
            <pc:sldMk cId="3670613982" sldId="351"/>
            <ac:spMk id="44" creationId="{50825440-3193-4923-A717-9232F2F00032}"/>
          </ac:spMkLst>
        </pc:spChg>
        <pc:spChg chg="mod">
          <ac:chgData name="Thomas Stensitzki" userId="75cafe6b-2f2a-469b-85c4-eec3b9c972ba" providerId="ADAL" clId="{35EB472D-E8F8-4370-ABAB-F02E148FD386}" dt="2021-03-13T10:01:30.406" v="602" actId="790"/>
          <ac:spMkLst>
            <pc:docMk/>
            <pc:sldMk cId="3670613982" sldId="351"/>
            <ac:spMk id="47" creationId="{60ACAADC-EE13-4E3F-B5A1-8FB151C8AEBE}"/>
          </ac:spMkLst>
        </pc:spChg>
        <pc:spChg chg="mod">
          <ac:chgData name="Thomas Stensitzki" userId="75cafe6b-2f2a-469b-85c4-eec3b9c972ba" providerId="ADAL" clId="{35EB472D-E8F8-4370-ABAB-F02E148FD386}" dt="2021-03-13T10:01:30.405" v="601" actId="790"/>
          <ac:spMkLst>
            <pc:docMk/>
            <pc:sldMk cId="3670613982" sldId="351"/>
            <ac:spMk id="49" creationId="{BC1095A2-6ED2-4980-81E7-DC2B6045BBA4}"/>
          </ac:spMkLst>
        </pc:spChg>
        <pc:spChg chg="mod">
          <ac:chgData name="Thomas Stensitzki" userId="75cafe6b-2f2a-469b-85c4-eec3b9c972ba" providerId="ADAL" clId="{35EB472D-E8F8-4370-ABAB-F02E148FD386}" dt="2021-03-13T10:01:30.406" v="603"/>
          <ac:spMkLst>
            <pc:docMk/>
            <pc:sldMk cId="3670613982" sldId="351"/>
            <ac:spMk id="53" creationId="{CA2C02AD-A9E0-4603-80BA-BA7FD0C8F6CA}"/>
          </ac:spMkLst>
        </pc:spChg>
        <pc:spChg chg="mod">
          <ac:chgData name="Thomas Stensitzki" userId="75cafe6b-2f2a-469b-85c4-eec3b9c972ba" providerId="ADAL" clId="{35EB472D-E8F8-4370-ABAB-F02E148FD386}" dt="2021-03-13T10:01:30.407" v="604" actId="790"/>
          <ac:spMkLst>
            <pc:docMk/>
            <pc:sldMk cId="3670613982" sldId="351"/>
            <ac:spMk id="93" creationId="{0124D1DE-5BDF-49DF-96BF-9572E00BFB5A}"/>
          </ac:spMkLst>
        </pc:spChg>
        <pc:spChg chg="mod">
          <ac:chgData name="Thomas Stensitzki" userId="75cafe6b-2f2a-469b-85c4-eec3b9c972ba" providerId="ADAL" clId="{35EB472D-E8F8-4370-ABAB-F02E148FD386}" dt="2021-03-13T10:01:30.408" v="605"/>
          <ac:spMkLst>
            <pc:docMk/>
            <pc:sldMk cId="3670613982" sldId="351"/>
            <ac:spMk id="96" creationId="{D970EF2B-1B8A-4186-98B5-EE2FDB4FB292}"/>
          </ac:spMkLst>
        </pc:spChg>
        <pc:spChg chg="mod">
          <ac:chgData name="Thomas Stensitzki" userId="75cafe6b-2f2a-469b-85c4-eec3b9c972ba" providerId="ADAL" clId="{35EB472D-E8F8-4370-ABAB-F02E148FD386}" dt="2021-03-13T10:01:30.409" v="606"/>
          <ac:spMkLst>
            <pc:docMk/>
            <pc:sldMk cId="3670613982" sldId="351"/>
            <ac:spMk id="97" creationId="{660EBE04-45E6-4749-A69E-15C484906896}"/>
          </ac:spMkLst>
        </pc:spChg>
        <pc:picChg chg="del">
          <ac:chgData name="Thomas Stensitzki" userId="75cafe6b-2f2a-469b-85c4-eec3b9c972ba" providerId="ADAL" clId="{35EB472D-E8F8-4370-ABAB-F02E148FD386}" dt="2021-03-13T09:53:38.074" v="207" actId="478"/>
          <ac:picMkLst>
            <pc:docMk/>
            <pc:sldMk cId="3670613982" sldId="351"/>
            <ac:picMk id="11" creationId="{00000000-0000-0000-0000-000000000000}"/>
          </ac:picMkLst>
        </pc:picChg>
        <pc:picChg chg="mod">
          <ac:chgData name="Thomas Stensitzki" userId="75cafe6b-2f2a-469b-85c4-eec3b9c972ba" providerId="ADAL" clId="{35EB472D-E8F8-4370-ABAB-F02E148FD386}" dt="2021-03-18T09:19:59.336" v="1791"/>
          <ac:picMkLst>
            <pc:docMk/>
            <pc:sldMk cId="3670613982" sldId="351"/>
            <ac:picMk id="57" creationId="{70DF32A6-6127-459E-A4EA-89C64BD5EA86}"/>
          </ac:picMkLst>
        </pc:picChg>
        <pc:picChg chg="mod">
          <ac:chgData name="Thomas Stensitzki" userId="75cafe6b-2f2a-469b-85c4-eec3b9c972ba" providerId="ADAL" clId="{35EB472D-E8F8-4370-ABAB-F02E148FD386}" dt="2021-03-18T09:20:01.560" v="1792"/>
          <ac:picMkLst>
            <pc:docMk/>
            <pc:sldMk cId="3670613982" sldId="351"/>
            <ac:picMk id="94" creationId="{9B65260E-BBAA-47BB-8600-B3A353F43ADB}"/>
          </ac:picMkLst>
        </pc:picChg>
        <pc:picChg chg="mod">
          <ac:chgData name="Thomas Stensitzki" userId="75cafe6b-2f2a-469b-85c4-eec3b9c972ba" providerId="ADAL" clId="{35EB472D-E8F8-4370-ABAB-F02E148FD386}" dt="2021-03-18T09:20:04.152" v="1793"/>
          <ac:picMkLst>
            <pc:docMk/>
            <pc:sldMk cId="3670613982" sldId="351"/>
            <ac:picMk id="95" creationId="{0E847488-4680-45BE-9D9C-4B38F1958D4F}"/>
          </ac:picMkLst>
        </pc:picChg>
      </pc:sldChg>
      <pc:sldChg chg="addSp delSp modSp mod modTransition setBg modClrScheme modAnim chgLayout modNotes">
        <pc:chgData name="Thomas Stensitzki" userId="75cafe6b-2f2a-469b-85c4-eec3b9c972ba" providerId="ADAL" clId="{35EB472D-E8F8-4370-ABAB-F02E148FD386}" dt="2021-03-18T09:18:17.398" v="1790"/>
        <pc:sldMkLst>
          <pc:docMk/>
          <pc:sldMk cId="4115494344" sldId="352"/>
        </pc:sldMkLst>
        <pc:spChg chg="add mod ord">
          <ac:chgData name="Thomas Stensitzki" userId="75cafe6b-2f2a-469b-85c4-eec3b9c972ba" providerId="ADAL" clId="{35EB472D-E8F8-4370-ABAB-F02E148FD386}" dt="2021-03-13T10:01:30.434" v="631" actId="790"/>
          <ac:spMkLst>
            <pc:docMk/>
            <pc:sldMk cId="4115494344" sldId="352"/>
            <ac:spMk id="4" creationId="{FDCDA1C6-CD48-4966-8566-506273E0F6F8}"/>
          </ac:spMkLst>
        </pc:spChg>
        <pc:spChg chg="add mod ord">
          <ac:chgData name="Thomas Stensitzki" userId="75cafe6b-2f2a-469b-85c4-eec3b9c972ba" providerId="ADAL" clId="{35EB472D-E8F8-4370-ABAB-F02E148FD386}" dt="2021-03-13T10:01:30.435" v="632" actId="790"/>
          <ac:spMkLst>
            <pc:docMk/>
            <pc:sldMk cId="4115494344" sldId="352"/>
            <ac:spMk id="5" creationId="{3617B0BE-1FDC-4FCD-84D9-3362BFA97DDE}"/>
          </ac:spMkLst>
        </pc:spChg>
        <pc:spChg chg="del">
          <ac:chgData name="Thomas Stensitzki" userId="75cafe6b-2f2a-469b-85c4-eec3b9c972ba" providerId="ADAL" clId="{35EB472D-E8F8-4370-ABAB-F02E148FD386}" dt="2021-03-13T09:54:50.762" v="218" actId="478"/>
          <ac:spMkLst>
            <pc:docMk/>
            <pc:sldMk cId="4115494344" sldId="352"/>
            <ac:spMk id="7" creationId="{496B91FD-8A59-41E4-8E33-8242C3D4AF94}"/>
          </ac:spMkLst>
        </pc:spChg>
        <pc:spChg chg="mod">
          <ac:chgData name="Thomas Stensitzki" userId="75cafe6b-2f2a-469b-85c4-eec3b9c972ba" providerId="ADAL" clId="{35EB472D-E8F8-4370-ABAB-F02E148FD386}" dt="2021-03-13T10:01:30.412" v="610"/>
          <ac:spMkLst>
            <pc:docMk/>
            <pc:sldMk cId="4115494344" sldId="352"/>
            <ac:spMk id="8" creationId="{D37F1D2D-6809-429B-A55D-BCE7937950F6}"/>
          </ac:spMkLst>
        </pc:spChg>
        <pc:spChg chg="del">
          <ac:chgData name="Thomas Stensitzki" userId="75cafe6b-2f2a-469b-85c4-eec3b9c972ba" providerId="ADAL" clId="{35EB472D-E8F8-4370-ABAB-F02E148FD386}" dt="2021-03-13T09:54:38.243" v="215" actId="478"/>
          <ac:spMkLst>
            <pc:docMk/>
            <pc:sldMk cId="4115494344" sldId="352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3T10:01:30.413" v="611"/>
          <ac:spMkLst>
            <pc:docMk/>
            <pc:sldMk cId="4115494344" sldId="352"/>
            <ac:spMk id="13" creationId="{73207DB8-B0DA-4370-B55F-7E2F38B4D42D}"/>
          </ac:spMkLst>
        </pc:spChg>
        <pc:spChg chg="mod">
          <ac:chgData name="Thomas Stensitzki" userId="75cafe6b-2f2a-469b-85c4-eec3b9c972ba" providerId="ADAL" clId="{35EB472D-E8F8-4370-ABAB-F02E148FD386}" dt="2021-03-13T10:01:30.413" v="612"/>
          <ac:spMkLst>
            <pc:docMk/>
            <pc:sldMk cId="4115494344" sldId="352"/>
            <ac:spMk id="14" creationId="{B4B04D9D-DB03-49C1-B747-8AC9B05622AC}"/>
          </ac:spMkLst>
        </pc:spChg>
        <pc:spChg chg="mod">
          <ac:chgData name="Thomas Stensitzki" userId="75cafe6b-2f2a-469b-85c4-eec3b9c972ba" providerId="ADAL" clId="{35EB472D-E8F8-4370-ABAB-F02E148FD386}" dt="2021-03-13T10:01:30.414" v="613"/>
          <ac:spMkLst>
            <pc:docMk/>
            <pc:sldMk cId="4115494344" sldId="352"/>
            <ac:spMk id="15" creationId="{07AD0765-96D5-4B0A-AB5C-3B0A5DDFE059}"/>
          </ac:spMkLst>
        </pc:spChg>
        <pc:spChg chg="mod">
          <ac:chgData name="Thomas Stensitzki" userId="75cafe6b-2f2a-469b-85c4-eec3b9c972ba" providerId="ADAL" clId="{35EB472D-E8F8-4370-ABAB-F02E148FD386}" dt="2021-03-13T10:01:30.416" v="614"/>
          <ac:spMkLst>
            <pc:docMk/>
            <pc:sldMk cId="4115494344" sldId="352"/>
            <ac:spMk id="16" creationId="{5C4A30AD-8D7E-4FC5-A87D-70B3C4F6CFB0}"/>
          </ac:spMkLst>
        </pc:spChg>
        <pc:spChg chg="mod">
          <ac:chgData name="Thomas Stensitzki" userId="75cafe6b-2f2a-469b-85c4-eec3b9c972ba" providerId="ADAL" clId="{35EB472D-E8F8-4370-ABAB-F02E148FD386}" dt="2021-03-13T10:01:30.417" v="615" actId="790"/>
          <ac:spMkLst>
            <pc:docMk/>
            <pc:sldMk cId="4115494344" sldId="352"/>
            <ac:spMk id="19" creationId="{3772377B-3CD4-4A9B-B97F-1FB43EB1D9E2}"/>
          </ac:spMkLst>
        </pc:spChg>
        <pc:spChg chg="mod">
          <ac:chgData name="Thomas Stensitzki" userId="75cafe6b-2f2a-469b-85c4-eec3b9c972ba" providerId="ADAL" clId="{35EB472D-E8F8-4370-ABAB-F02E148FD386}" dt="2021-03-13T10:01:30.418" v="616" actId="790"/>
          <ac:spMkLst>
            <pc:docMk/>
            <pc:sldMk cId="4115494344" sldId="352"/>
            <ac:spMk id="20" creationId="{C5C648DA-CAC2-4012-8905-35232FEE08A8}"/>
          </ac:spMkLst>
        </pc:spChg>
        <pc:spChg chg="mod">
          <ac:chgData name="Thomas Stensitzki" userId="75cafe6b-2f2a-469b-85c4-eec3b9c972ba" providerId="ADAL" clId="{35EB472D-E8F8-4370-ABAB-F02E148FD386}" dt="2021-03-13T10:01:30.419" v="617"/>
          <ac:spMkLst>
            <pc:docMk/>
            <pc:sldMk cId="4115494344" sldId="352"/>
            <ac:spMk id="21" creationId="{B119EC4D-FF5F-4C8A-836A-E4B343352108}"/>
          </ac:spMkLst>
        </pc:spChg>
        <pc:spChg chg="mod">
          <ac:chgData name="Thomas Stensitzki" userId="75cafe6b-2f2a-469b-85c4-eec3b9c972ba" providerId="ADAL" clId="{35EB472D-E8F8-4370-ABAB-F02E148FD386}" dt="2021-03-13T10:01:30.421" v="618"/>
          <ac:spMkLst>
            <pc:docMk/>
            <pc:sldMk cId="4115494344" sldId="352"/>
            <ac:spMk id="22" creationId="{BBCE8FD2-9BF5-4648-81EF-50DB4DB7D9F6}"/>
          </ac:spMkLst>
        </pc:spChg>
        <pc:spChg chg="mod">
          <ac:chgData name="Thomas Stensitzki" userId="75cafe6b-2f2a-469b-85c4-eec3b9c972ba" providerId="ADAL" clId="{35EB472D-E8F8-4370-ABAB-F02E148FD386}" dt="2021-03-13T10:01:30.422" v="619" actId="790"/>
          <ac:spMkLst>
            <pc:docMk/>
            <pc:sldMk cId="4115494344" sldId="352"/>
            <ac:spMk id="24" creationId="{4D6F4F04-2736-4214-AB6A-1878E75B130C}"/>
          </ac:spMkLst>
        </pc:spChg>
        <pc:spChg chg="mod">
          <ac:chgData name="Thomas Stensitzki" userId="75cafe6b-2f2a-469b-85c4-eec3b9c972ba" providerId="ADAL" clId="{35EB472D-E8F8-4370-ABAB-F02E148FD386}" dt="2021-03-13T10:01:30.423" v="620" actId="790"/>
          <ac:spMkLst>
            <pc:docMk/>
            <pc:sldMk cId="4115494344" sldId="352"/>
            <ac:spMk id="25" creationId="{7444F612-B878-4864-B8FF-7B64D09B0043}"/>
          </ac:spMkLst>
        </pc:spChg>
        <pc:spChg chg="mod">
          <ac:chgData name="Thomas Stensitzki" userId="75cafe6b-2f2a-469b-85c4-eec3b9c972ba" providerId="ADAL" clId="{35EB472D-E8F8-4370-ABAB-F02E148FD386}" dt="2021-03-13T10:01:30.424" v="621" actId="790"/>
          <ac:spMkLst>
            <pc:docMk/>
            <pc:sldMk cId="4115494344" sldId="352"/>
            <ac:spMk id="28" creationId="{76F1447E-E6AD-44C1-B1CA-29F21BDC97BE}"/>
          </ac:spMkLst>
        </pc:spChg>
        <pc:spChg chg="mod">
          <ac:chgData name="Thomas Stensitzki" userId="75cafe6b-2f2a-469b-85c4-eec3b9c972ba" providerId="ADAL" clId="{35EB472D-E8F8-4370-ABAB-F02E148FD386}" dt="2021-03-13T10:01:30.425" v="622"/>
          <ac:spMkLst>
            <pc:docMk/>
            <pc:sldMk cId="4115494344" sldId="352"/>
            <ac:spMk id="29" creationId="{60B68E31-0D56-4672-93AC-247B8E1E0852}"/>
          </ac:spMkLst>
        </pc:spChg>
        <pc:spChg chg="mod">
          <ac:chgData name="Thomas Stensitzki" userId="75cafe6b-2f2a-469b-85c4-eec3b9c972ba" providerId="ADAL" clId="{35EB472D-E8F8-4370-ABAB-F02E148FD386}" dt="2021-03-13T10:01:30.426" v="623" actId="790"/>
          <ac:spMkLst>
            <pc:docMk/>
            <pc:sldMk cId="4115494344" sldId="352"/>
            <ac:spMk id="31" creationId="{100852C2-DC9D-41FF-B6D0-19ED0D0E8D50}"/>
          </ac:spMkLst>
        </pc:spChg>
        <pc:spChg chg="mod">
          <ac:chgData name="Thomas Stensitzki" userId="75cafe6b-2f2a-469b-85c4-eec3b9c972ba" providerId="ADAL" clId="{35EB472D-E8F8-4370-ABAB-F02E148FD386}" dt="2021-03-13T10:01:30.427" v="624" actId="790"/>
          <ac:spMkLst>
            <pc:docMk/>
            <pc:sldMk cId="4115494344" sldId="352"/>
            <ac:spMk id="32" creationId="{C1364A27-905D-43B8-8F6C-BEF489A93618}"/>
          </ac:spMkLst>
        </pc:spChg>
        <pc:spChg chg="mod">
          <ac:chgData name="Thomas Stensitzki" userId="75cafe6b-2f2a-469b-85c4-eec3b9c972ba" providerId="ADAL" clId="{35EB472D-E8F8-4370-ABAB-F02E148FD386}" dt="2021-03-13T10:01:30.428" v="625"/>
          <ac:spMkLst>
            <pc:docMk/>
            <pc:sldMk cId="4115494344" sldId="352"/>
            <ac:spMk id="33" creationId="{0255C261-6AEC-429B-91B3-9D7F4B7E942A}"/>
          </ac:spMkLst>
        </pc:spChg>
        <pc:spChg chg="mod">
          <ac:chgData name="Thomas Stensitzki" userId="75cafe6b-2f2a-469b-85c4-eec3b9c972ba" providerId="ADAL" clId="{35EB472D-E8F8-4370-ABAB-F02E148FD386}" dt="2021-03-13T10:01:30.429" v="626"/>
          <ac:spMkLst>
            <pc:docMk/>
            <pc:sldMk cId="4115494344" sldId="352"/>
            <ac:spMk id="34" creationId="{48946E83-E5CA-4781-8E54-C2066DF03CBB}"/>
          </ac:spMkLst>
        </pc:spChg>
        <pc:spChg chg="mod">
          <ac:chgData name="Thomas Stensitzki" userId="75cafe6b-2f2a-469b-85c4-eec3b9c972ba" providerId="ADAL" clId="{35EB472D-E8F8-4370-ABAB-F02E148FD386}" dt="2021-03-13T10:01:30.430" v="627"/>
          <ac:spMkLst>
            <pc:docMk/>
            <pc:sldMk cId="4115494344" sldId="352"/>
            <ac:spMk id="37" creationId="{CBCE9EC5-A0C5-44FA-9D9C-7104C6139D6C}"/>
          </ac:spMkLst>
        </pc:spChg>
        <pc:spChg chg="mod">
          <ac:chgData name="Thomas Stensitzki" userId="75cafe6b-2f2a-469b-85c4-eec3b9c972ba" providerId="ADAL" clId="{35EB472D-E8F8-4370-ABAB-F02E148FD386}" dt="2021-03-13T10:01:30.430" v="628"/>
          <ac:spMkLst>
            <pc:docMk/>
            <pc:sldMk cId="4115494344" sldId="352"/>
            <ac:spMk id="38" creationId="{CDD06F78-3A13-47B5-8BB8-F1EDD49E5EDC}"/>
          </ac:spMkLst>
        </pc:spChg>
        <pc:spChg chg="mod">
          <ac:chgData name="Thomas Stensitzki" userId="75cafe6b-2f2a-469b-85c4-eec3b9c972ba" providerId="ADAL" clId="{35EB472D-E8F8-4370-ABAB-F02E148FD386}" dt="2021-03-13T10:01:30.431" v="629"/>
          <ac:spMkLst>
            <pc:docMk/>
            <pc:sldMk cId="4115494344" sldId="352"/>
            <ac:spMk id="39" creationId="{74FE477F-38A6-4511-93BC-AA43CC9EA55B}"/>
          </ac:spMkLst>
        </pc:spChg>
        <pc:spChg chg="mod">
          <ac:chgData name="Thomas Stensitzki" userId="75cafe6b-2f2a-469b-85c4-eec3b9c972ba" providerId="ADAL" clId="{35EB472D-E8F8-4370-ABAB-F02E148FD386}" dt="2021-03-13T10:01:30.433" v="630"/>
          <ac:spMkLst>
            <pc:docMk/>
            <pc:sldMk cId="4115494344" sldId="352"/>
            <ac:spMk id="40" creationId="{F03337F7-8B94-4191-8D20-0FEF234C8FCB}"/>
          </ac:spMkLst>
        </pc:spChg>
        <pc:grpChg chg="mod">
          <ac:chgData name="Thomas Stensitzki" userId="75cafe6b-2f2a-469b-85c4-eec3b9c972ba" providerId="ADAL" clId="{35EB472D-E8F8-4370-ABAB-F02E148FD386}" dt="2021-03-18T09:16:31.641" v="1777" actId="207"/>
          <ac:grpSpMkLst>
            <pc:docMk/>
            <pc:sldMk cId="4115494344" sldId="352"/>
            <ac:grpSpMk id="10" creationId="{3D76381A-FE96-4EF2-9C9B-3AC5F0C1BC6D}"/>
          </ac:grpSpMkLst>
        </pc:grpChg>
        <pc:grpChg chg="mod">
          <ac:chgData name="Thomas Stensitzki" userId="75cafe6b-2f2a-469b-85c4-eec3b9c972ba" providerId="ADAL" clId="{35EB472D-E8F8-4370-ABAB-F02E148FD386}" dt="2021-03-18T09:16:41.984" v="1778" actId="207"/>
          <ac:grpSpMkLst>
            <pc:docMk/>
            <pc:sldMk cId="4115494344" sldId="352"/>
            <ac:grpSpMk id="18" creationId="{10F3D6CF-B712-4B07-9675-9D75CEB0DC25}"/>
          </ac:grpSpMkLst>
        </pc:grpChg>
        <pc:grpChg chg="mod">
          <ac:chgData name="Thomas Stensitzki" userId="75cafe6b-2f2a-469b-85c4-eec3b9c972ba" providerId="ADAL" clId="{35EB472D-E8F8-4370-ABAB-F02E148FD386}" dt="2021-03-18T09:16:54.410" v="1779" actId="207"/>
          <ac:grpSpMkLst>
            <pc:docMk/>
            <pc:sldMk cId="4115494344" sldId="352"/>
            <ac:grpSpMk id="23" creationId="{C20A125A-6D72-4F46-A7CC-0B782FAF342E}"/>
          </ac:grpSpMkLst>
        </pc:grpChg>
        <pc:grpChg chg="mod">
          <ac:chgData name="Thomas Stensitzki" userId="75cafe6b-2f2a-469b-85c4-eec3b9c972ba" providerId="ADAL" clId="{35EB472D-E8F8-4370-ABAB-F02E148FD386}" dt="2021-03-18T09:17:32.234" v="1786" actId="207"/>
          <ac:grpSpMkLst>
            <pc:docMk/>
            <pc:sldMk cId="4115494344" sldId="352"/>
            <ac:grpSpMk id="30" creationId="{CE609F56-0BF8-43B0-80DA-02C8CBAE1D9F}"/>
          </ac:grpSpMkLst>
        </pc:grpChg>
        <pc:grpChg chg="mod">
          <ac:chgData name="Thomas Stensitzki" userId="75cafe6b-2f2a-469b-85c4-eec3b9c972ba" providerId="ADAL" clId="{35EB472D-E8F8-4370-ABAB-F02E148FD386}" dt="2021-03-18T09:17:42.819" v="1787" actId="207"/>
          <ac:grpSpMkLst>
            <pc:docMk/>
            <pc:sldMk cId="4115494344" sldId="352"/>
            <ac:grpSpMk id="36" creationId="{65A3F69E-9C13-4D28-86FC-0366BCF756D4}"/>
          </ac:grpSpMkLst>
        </pc:grpChg>
        <pc:picChg chg="del">
          <ac:chgData name="Thomas Stensitzki" userId="75cafe6b-2f2a-469b-85c4-eec3b9c972ba" providerId="ADAL" clId="{35EB472D-E8F8-4370-ABAB-F02E148FD386}" dt="2021-03-18T09:15:51.540" v="1772" actId="478"/>
          <ac:picMkLst>
            <pc:docMk/>
            <pc:sldMk cId="4115494344" sldId="352"/>
            <ac:picMk id="2" creationId="{5D19FCAF-A5FD-46C3-A911-F1E817EF2ED4}"/>
          </ac:picMkLst>
        </pc:picChg>
        <pc:picChg chg="del">
          <ac:chgData name="Thomas Stensitzki" userId="75cafe6b-2f2a-469b-85c4-eec3b9c972ba" providerId="ADAL" clId="{35EB472D-E8F8-4370-ABAB-F02E148FD386}" dt="2021-03-18T09:17:03.612" v="1780" actId="478"/>
          <ac:picMkLst>
            <pc:docMk/>
            <pc:sldMk cId="4115494344" sldId="352"/>
            <ac:picMk id="3" creationId="{91DBA7BC-1E65-4E82-B846-52E21EDD9AC3}"/>
          </ac:picMkLst>
        </pc:picChg>
        <pc:picChg chg="add mod">
          <ac:chgData name="Thomas Stensitzki" userId="75cafe6b-2f2a-469b-85c4-eec3b9c972ba" providerId="ADAL" clId="{35EB472D-E8F8-4370-ABAB-F02E148FD386}" dt="2021-03-18T09:16:16.658" v="1776" actId="1076"/>
          <ac:picMkLst>
            <pc:docMk/>
            <pc:sldMk cId="4115494344" sldId="352"/>
            <ac:picMk id="6" creationId="{F9A52CC6-5489-49E4-8BBC-589BF8DF0A5F}"/>
          </ac:picMkLst>
        </pc:picChg>
        <pc:picChg chg="add mod">
          <ac:chgData name="Thomas Stensitzki" userId="75cafe6b-2f2a-469b-85c4-eec3b9c972ba" providerId="ADAL" clId="{35EB472D-E8F8-4370-ABAB-F02E148FD386}" dt="2021-03-18T09:17:20.015" v="1785" actId="14100"/>
          <ac:picMkLst>
            <pc:docMk/>
            <pc:sldMk cId="4115494344" sldId="352"/>
            <ac:picMk id="7" creationId="{39C0F22C-5045-4CA6-9E7F-B892017D9A93}"/>
          </ac:picMkLst>
        </pc:picChg>
        <pc:picChg chg="del">
          <ac:chgData name="Thomas Stensitzki" userId="75cafe6b-2f2a-469b-85c4-eec3b9c972ba" providerId="ADAL" clId="{35EB472D-E8F8-4370-ABAB-F02E148FD386}" dt="2021-03-13T09:54:38.862" v="216" actId="478"/>
          <ac:picMkLst>
            <pc:docMk/>
            <pc:sldMk cId="4115494344" sldId="352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35EB472D-E8F8-4370-ABAB-F02E148FD386}" dt="2021-03-13T09:55:35.920" v="254" actId="2696"/>
        <pc:sldMkLst>
          <pc:docMk/>
          <pc:sldMk cId="4258516631" sldId="353"/>
        </pc:sldMkLst>
      </pc:sldChg>
      <pc:sldChg chg="addSp delSp modSp mod modTransition setBg modClrScheme modAnim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1818620987" sldId="354"/>
        </pc:sldMkLst>
        <pc:spChg chg="add mod ord">
          <ac:chgData name="Thomas Stensitzki" userId="75cafe6b-2f2a-469b-85c4-eec3b9c972ba" providerId="ADAL" clId="{35EB472D-E8F8-4370-ABAB-F02E148FD386}" dt="2021-03-13T10:01:30.444" v="640" actId="790"/>
          <ac:spMkLst>
            <pc:docMk/>
            <pc:sldMk cId="1818620987" sldId="354"/>
            <ac:spMk id="2" creationId="{3DAB2C4C-F704-4316-96E4-F5000B616842}"/>
          </ac:spMkLst>
        </pc:spChg>
        <pc:spChg chg="add mod ord">
          <ac:chgData name="Thomas Stensitzki" userId="75cafe6b-2f2a-469b-85c4-eec3b9c972ba" providerId="ADAL" clId="{35EB472D-E8F8-4370-ABAB-F02E148FD386}" dt="2021-03-13T10:01:30.445" v="641" actId="790"/>
          <ac:spMkLst>
            <pc:docMk/>
            <pc:sldMk cId="1818620987" sldId="354"/>
            <ac:spMk id="3" creationId="{A26C165D-32EC-4998-8B04-4F9B3999E821}"/>
          </ac:spMkLst>
        </pc:spChg>
        <pc:spChg chg="del">
          <ac:chgData name="Thomas Stensitzki" userId="75cafe6b-2f2a-469b-85c4-eec3b9c972ba" providerId="ADAL" clId="{35EB472D-E8F8-4370-ABAB-F02E148FD386}" dt="2021-03-13T09:56:28.772" v="256" actId="478"/>
          <ac:spMkLst>
            <pc:docMk/>
            <pc:sldMk cId="1818620987" sldId="354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09:56:30.454" v="257" actId="478"/>
          <ac:spMkLst>
            <pc:docMk/>
            <pc:sldMk cId="1818620987" sldId="354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3T10:04:31.710" v="696" actId="2710"/>
          <ac:spMkLst>
            <pc:docMk/>
            <pc:sldMk cId="1818620987" sldId="354"/>
            <ac:spMk id="27" creationId="{44AEEAE7-DB8C-4FF8-BBCC-F67CDB45855E}"/>
          </ac:spMkLst>
        </pc:spChg>
        <pc:picChg chg="del">
          <ac:chgData name="Thomas Stensitzki" userId="75cafe6b-2f2a-469b-85c4-eec3b9c972ba" providerId="ADAL" clId="{35EB472D-E8F8-4370-ABAB-F02E148FD386}" dt="2021-03-13T09:56:31.448" v="258" actId="478"/>
          <ac:picMkLst>
            <pc:docMk/>
            <pc:sldMk cId="1818620987" sldId="354"/>
            <ac:picMk id="11" creationId="{00000000-0000-0000-0000-000000000000}"/>
          </ac:picMkLst>
        </pc:picChg>
      </pc:sldChg>
      <pc:sldChg chg="addSp delSp modSp mod modTransition setBg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2696507294" sldId="355"/>
        </pc:sldMkLst>
        <pc:spChg chg="add mod ord">
          <ac:chgData name="Thomas Stensitzki" userId="75cafe6b-2f2a-469b-85c4-eec3b9c972ba" providerId="ADAL" clId="{35EB472D-E8F8-4370-ABAB-F02E148FD386}" dt="2021-03-13T10:01:30.450" v="645" actId="790"/>
          <ac:spMkLst>
            <pc:docMk/>
            <pc:sldMk cId="2696507294" sldId="355"/>
            <ac:spMk id="2" creationId="{0ECE28A8-B9DE-4081-A8DA-495DE0A9F37D}"/>
          </ac:spMkLst>
        </pc:spChg>
        <pc:spChg chg="add mod ord">
          <ac:chgData name="Thomas Stensitzki" userId="75cafe6b-2f2a-469b-85c4-eec3b9c972ba" providerId="ADAL" clId="{35EB472D-E8F8-4370-ABAB-F02E148FD386}" dt="2021-03-13T10:01:30.451" v="646" actId="790"/>
          <ac:spMkLst>
            <pc:docMk/>
            <pc:sldMk cId="2696507294" sldId="355"/>
            <ac:spMk id="3" creationId="{F38D42A8-F5E1-49A9-8AFA-8FDD994002EA}"/>
          </ac:spMkLst>
        </pc:spChg>
        <pc:spChg chg="del">
          <ac:chgData name="Thomas Stensitzki" userId="75cafe6b-2f2a-469b-85c4-eec3b9c972ba" providerId="ADAL" clId="{35EB472D-E8F8-4370-ABAB-F02E148FD386}" dt="2021-03-13T09:57:53.133" v="327" actId="478"/>
          <ac:spMkLst>
            <pc:docMk/>
            <pc:sldMk cId="2696507294" sldId="355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09:57:54.902" v="329" actId="478"/>
          <ac:spMkLst>
            <pc:docMk/>
            <pc:sldMk cId="2696507294" sldId="355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3T10:02:28.958" v="687" actId="20577"/>
          <ac:spMkLst>
            <pc:docMk/>
            <pc:sldMk cId="2696507294" sldId="355"/>
            <ac:spMk id="27" creationId="{44AEEAE7-DB8C-4FF8-BBCC-F67CDB45855E}"/>
          </ac:spMkLst>
        </pc:spChg>
        <pc:picChg chg="del">
          <ac:chgData name="Thomas Stensitzki" userId="75cafe6b-2f2a-469b-85c4-eec3b9c972ba" providerId="ADAL" clId="{35EB472D-E8F8-4370-ABAB-F02E148FD386}" dt="2021-03-13T09:57:54.230" v="328" actId="478"/>
          <ac:picMkLst>
            <pc:docMk/>
            <pc:sldMk cId="2696507294" sldId="355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35EB472D-E8F8-4370-ABAB-F02E148FD386}" dt="2021-03-13T09:42:58.936" v="0" actId="47"/>
        <pc:sldMkLst>
          <pc:docMk/>
          <pc:sldMk cId="460568111" sldId="356"/>
        </pc:sldMkLst>
      </pc:sldChg>
      <pc:sldChg chg="addSp delSp modSp add del mod modTransition setBg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3567769940" sldId="357"/>
        </pc:sldMkLst>
        <pc:spChg chg="add mod ord">
          <ac:chgData name="Thomas Stensitzki" userId="75cafe6b-2f2a-469b-85c4-eec3b9c972ba" providerId="ADAL" clId="{35EB472D-E8F8-4370-ABAB-F02E148FD386}" dt="2021-03-18T08:54:19.960" v="980" actId="790"/>
          <ac:spMkLst>
            <pc:docMk/>
            <pc:sldMk cId="3567769940" sldId="357"/>
            <ac:spMk id="2" creationId="{12C8D092-AB80-4108-8BE3-68A83555C577}"/>
          </ac:spMkLst>
        </pc:spChg>
        <pc:spChg chg="add mod ord">
          <ac:chgData name="Thomas Stensitzki" userId="75cafe6b-2f2a-469b-85c4-eec3b9c972ba" providerId="ADAL" clId="{35EB472D-E8F8-4370-ABAB-F02E148FD386}" dt="2021-03-18T08:54:19.968" v="981" actId="790"/>
          <ac:spMkLst>
            <pc:docMk/>
            <pc:sldMk cId="3567769940" sldId="357"/>
            <ac:spMk id="3" creationId="{B75BB518-BFB3-42DB-924B-11F693E794CC}"/>
          </ac:spMkLst>
        </pc:spChg>
        <pc:spChg chg="del">
          <ac:chgData name="Thomas Stensitzki" userId="75cafe6b-2f2a-469b-85c4-eec3b9c972ba" providerId="ADAL" clId="{35EB472D-E8F8-4370-ABAB-F02E148FD386}" dt="2021-03-18T08:50:23.729" v="915" actId="478"/>
          <ac:spMkLst>
            <pc:docMk/>
            <pc:sldMk cId="3567769940" sldId="357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8T08:49:43.610" v="879" actId="478"/>
          <ac:spMkLst>
            <pc:docMk/>
            <pc:sldMk cId="3567769940" sldId="357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8:54:19.959" v="979"/>
          <ac:spMkLst>
            <pc:docMk/>
            <pc:sldMk cId="3567769940" sldId="357"/>
            <ac:spMk id="27" creationId="{44AEEAE7-DB8C-4FF8-BBCC-F67CDB45855E}"/>
          </ac:spMkLst>
        </pc:spChg>
        <pc:picChg chg="del">
          <ac:chgData name="Thomas Stensitzki" userId="75cafe6b-2f2a-469b-85c4-eec3b9c972ba" providerId="ADAL" clId="{35EB472D-E8F8-4370-ABAB-F02E148FD386}" dt="2021-03-18T08:49:43.610" v="879" actId="478"/>
          <ac:picMkLst>
            <pc:docMk/>
            <pc:sldMk cId="3567769940" sldId="357"/>
            <ac:picMk id="11" creationId="{00000000-0000-0000-0000-000000000000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1:23.197" v="1707" actId="6549"/>
        <pc:sldMkLst>
          <pc:docMk/>
          <pc:sldMk cId="3195791138" sldId="358"/>
        </pc:sldMkLst>
        <pc:spChg chg="add mod ord">
          <ac:chgData name="Thomas Stensitzki" userId="75cafe6b-2f2a-469b-85c4-eec3b9c972ba" providerId="ADAL" clId="{35EB472D-E8F8-4370-ABAB-F02E148FD386}" dt="2021-03-18T09:11:23.197" v="1707" actId="6549"/>
          <ac:spMkLst>
            <pc:docMk/>
            <pc:sldMk cId="3195791138" sldId="358"/>
            <ac:spMk id="2" creationId="{79B9CE42-1176-4A63-ACF1-7E419CDE589D}"/>
          </ac:spMkLst>
        </pc:spChg>
        <pc:spChg chg="add mod ord">
          <ac:chgData name="Thomas Stensitzki" userId="75cafe6b-2f2a-469b-85c4-eec3b9c972ba" providerId="ADAL" clId="{35EB472D-E8F8-4370-ABAB-F02E148FD386}" dt="2021-03-18T08:54:19.989" v="987" actId="790"/>
          <ac:spMkLst>
            <pc:docMk/>
            <pc:sldMk cId="3195791138" sldId="358"/>
            <ac:spMk id="3" creationId="{7536EFBF-CC40-4A69-9880-94A70EED1DD1}"/>
          </ac:spMkLst>
        </pc:spChg>
        <pc:spChg chg="del">
          <ac:chgData name="Thomas Stensitzki" userId="75cafe6b-2f2a-469b-85c4-eec3b9c972ba" providerId="ADAL" clId="{35EB472D-E8F8-4370-ABAB-F02E148FD386}" dt="2021-03-18T08:54:00.961" v="970" actId="478"/>
          <ac:spMkLst>
            <pc:docMk/>
            <pc:sldMk cId="3195791138" sldId="358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8T08:54:03.116" v="972" actId="478"/>
          <ac:spMkLst>
            <pc:docMk/>
            <pc:sldMk cId="3195791138" sldId="358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8:54:19.982" v="984"/>
          <ac:spMkLst>
            <pc:docMk/>
            <pc:sldMk cId="3195791138" sldId="358"/>
            <ac:spMk id="38" creationId="{A6745959-57E1-4C9A-9736-4247978C1FD5}"/>
          </ac:spMkLst>
        </pc:spChg>
        <pc:spChg chg="mod">
          <ac:chgData name="Thomas Stensitzki" userId="75cafe6b-2f2a-469b-85c4-eec3b9c972ba" providerId="ADAL" clId="{35EB472D-E8F8-4370-ABAB-F02E148FD386}" dt="2021-03-18T09:03:25.653" v="1510" actId="208"/>
          <ac:spMkLst>
            <pc:docMk/>
            <pc:sldMk cId="3195791138" sldId="358"/>
            <ac:spMk id="60" creationId="{9618534B-325C-47D3-BC59-8D9847CE82CB}"/>
          </ac:spMkLst>
        </pc:spChg>
        <pc:picChg chg="del">
          <ac:chgData name="Thomas Stensitzki" userId="75cafe6b-2f2a-469b-85c4-eec3b9c972ba" providerId="ADAL" clId="{35EB472D-E8F8-4370-ABAB-F02E148FD386}" dt="2021-03-18T08:54:02.548" v="971" actId="478"/>
          <ac:picMkLst>
            <pc:docMk/>
            <pc:sldMk cId="3195791138" sldId="358"/>
            <ac:picMk id="11" creationId="{00000000-0000-0000-0000-000000000000}"/>
          </ac:picMkLst>
        </pc:picChg>
        <pc:picChg chg="mod">
          <ac:chgData name="Thomas Stensitzki" userId="75cafe6b-2f2a-469b-85c4-eec3b9c972ba" providerId="ADAL" clId="{35EB472D-E8F8-4370-ABAB-F02E148FD386}" dt="2021-03-18T09:03:15.548" v="1481" actId="1076"/>
          <ac:picMkLst>
            <pc:docMk/>
            <pc:sldMk cId="3195791138" sldId="358"/>
            <ac:picMk id="59" creationId="{7B95E76A-6E16-4B3B-899B-07F19620EE74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1:10.089" v="1703" actId="20577"/>
        <pc:sldMkLst>
          <pc:docMk/>
          <pc:sldMk cId="953945945" sldId="359"/>
        </pc:sldMkLst>
        <pc:spChg chg="add mod ord">
          <ac:chgData name="Thomas Stensitzki" userId="75cafe6b-2f2a-469b-85c4-eec3b9c972ba" providerId="ADAL" clId="{35EB472D-E8F8-4370-ABAB-F02E148FD386}" dt="2021-03-18T08:54:48.703" v="1081" actId="5793"/>
          <ac:spMkLst>
            <pc:docMk/>
            <pc:sldMk cId="953945945" sldId="359"/>
            <ac:spMk id="2" creationId="{44D496BC-1671-471D-99EF-493E897CDE11}"/>
          </ac:spMkLst>
        </pc:spChg>
        <pc:spChg chg="add mod ord">
          <ac:chgData name="Thomas Stensitzki" userId="75cafe6b-2f2a-469b-85c4-eec3b9c972ba" providerId="ADAL" clId="{35EB472D-E8F8-4370-ABAB-F02E148FD386}" dt="2021-03-18T09:11:10.089" v="1703" actId="20577"/>
          <ac:spMkLst>
            <pc:docMk/>
            <pc:sldMk cId="953945945" sldId="359"/>
            <ac:spMk id="3" creationId="{F3F8B17F-4F4D-40D0-A1C9-08D67158F744}"/>
          </ac:spMkLst>
        </pc:spChg>
        <pc:spChg chg="del mod">
          <ac:chgData name="Thomas Stensitzki" userId="75cafe6b-2f2a-469b-85c4-eec3b9c972ba" providerId="ADAL" clId="{35EB472D-E8F8-4370-ABAB-F02E148FD386}" dt="2021-03-18T08:54:51.750" v="1082" actId="478"/>
          <ac:spMkLst>
            <pc:docMk/>
            <pc:sldMk cId="953945945" sldId="359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4:53.493" v="1084" actId="478"/>
          <ac:spMkLst>
            <pc:docMk/>
            <pc:sldMk cId="953945945" sldId="359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9:03:09.835" v="1480" actId="208"/>
          <ac:spMkLst>
            <pc:docMk/>
            <pc:sldMk cId="953945945" sldId="359"/>
            <ac:spMk id="13" creationId="{1CCEF329-CDF9-45E9-9B40-6751840B8E42}"/>
          </ac:spMkLst>
        </pc:spChg>
        <pc:spChg chg="mod">
          <ac:chgData name="Thomas Stensitzki" userId="75cafe6b-2f2a-469b-85c4-eec3b9c972ba" providerId="ADAL" clId="{35EB472D-E8F8-4370-ABAB-F02E148FD386}" dt="2021-03-18T08:55:00.522" v="1086" actId="14100"/>
          <ac:spMkLst>
            <pc:docMk/>
            <pc:sldMk cId="953945945" sldId="359"/>
            <ac:spMk id="38" creationId="{A6745959-57E1-4C9A-9736-4247978C1FD5}"/>
          </ac:spMkLst>
        </pc:spChg>
        <pc:picChg chg="mod">
          <ac:chgData name="Thomas Stensitzki" userId="75cafe6b-2f2a-469b-85c4-eec3b9c972ba" providerId="ADAL" clId="{35EB472D-E8F8-4370-ABAB-F02E148FD386}" dt="2021-03-18T09:02:50.996" v="1457" actId="1076"/>
          <ac:picMkLst>
            <pc:docMk/>
            <pc:sldMk cId="953945945" sldId="359"/>
            <ac:picMk id="10" creationId="{99F8FD94-8726-4CED-BB61-68B51FDC88B3}"/>
          </ac:picMkLst>
        </pc:picChg>
        <pc:picChg chg="del">
          <ac:chgData name="Thomas Stensitzki" userId="75cafe6b-2f2a-469b-85c4-eec3b9c972ba" providerId="ADAL" clId="{35EB472D-E8F8-4370-ABAB-F02E148FD386}" dt="2021-03-18T08:54:52.835" v="1083" actId="478"/>
          <ac:picMkLst>
            <pc:docMk/>
            <pc:sldMk cId="953945945" sldId="359"/>
            <ac:picMk id="11" creationId="{00000000-0000-0000-0000-000000000000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1:15.939" v="1705" actId="20577"/>
        <pc:sldMkLst>
          <pc:docMk/>
          <pc:sldMk cId="306533584" sldId="360"/>
        </pc:sldMkLst>
        <pc:spChg chg="add mod ord">
          <ac:chgData name="Thomas Stensitzki" userId="75cafe6b-2f2a-469b-85c4-eec3b9c972ba" providerId="ADAL" clId="{35EB472D-E8F8-4370-ABAB-F02E148FD386}" dt="2021-03-18T08:55:12.804" v="1113" actId="20577"/>
          <ac:spMkLst>
            <pc:docMk/>
            <pc:sldMk cId="306533584" sldId="360"/>
            <ac:spMk id="2" creationId="{64BA3BFE-F695-484D-A1A7-5959BEF507CA}"/>
          </ac:spMkLst>
        </pc:spChg>
        <pc:spChg chg="add mod ord">
          <ac:chgData name="Thomas Stensitzki" userId="75cafe6b-2f2a-469b-85c4-eec3b9c972ba" providerId="ADAL" clId="{35EB472D-E8F8-4370-ABAB-F02E148FD386}" dt="2021-03-18T09:11:15.939" v="1705" actId="20577"/>
          <ac:spMkLst>
            <pc:docMk/>
            <pc:sldMk cId="306533584" sldId="360"/>
            <ac:spMk id="3" creationId="{DC6A1605-BF26-42FA-94D5-7FC473C36167}"/>
          </ac:spMkLst>
        </pc:spChg>
        <pc:spChg chg="del mod">
          <ac:chgData name="Thomas Stensitzki" userId="75cafe6b-2f2a-469b-85c4-eec3b9c972ba" providerId="ADAL" clId="{35EB472D-E8F8-4370-ABAB-F02E148FD386}" dt="2021-03-18T08:55:23.374" v="1116" actId="478"/>
          <ac:spMkLst>
            <pc:docMk/>
            <pc:sldMk cId="306533584" sldId="360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5:20.937" v="1115" actId="478"/>
          <ac:spMkLst>
            <pc:docMk/>
            <pc:sldMk cId="306533584" sldId="360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9:07:03.088" v="1530" actId="1037"/>
          <ac:spMkLst>
            <pc:docMk/>
            <pc:sldMk cId="306533584" sldId="360"/>
            <ac:spMk id="15" creationId="{34E0965A-F6D1-4995-B79D-9296ABA4CC9E}"/>
          </ac:spMkLst>
        </pc:spChg>
        <pc:spChg chg="mod">
          <ac:chgData name="Thomas Stensitzki" userId="75cafe6b-2f2a-469b-85c4-eec3b9c972ba" providerId="ADAL" clId="{35EB472D-E8F8-4370-ABAB-F02E148FD386}" dt="2021-03-18T08:55:35.836" v="1119" actId="14100"/>
          <ac:spMkLst>
            <pc:docMk/>
            <pc:sldMk cId="306533584" sldId="360"/>
            <ac:spMk id="38" creationId="{A6745959-57E1-4C9A-9736-4247978C1FD5}"/>
          </ac:spMkLst>
        </pc:spChg>
        <pc:picChg chg="del">
          <ac:chgData name="Thomas Stensitzki" userId="75cafe6b-2f2a-469b-85c4-eec3b9c972ba" providerId="ADAL" clId="{35EB472D-E8F8-4370-ABAB-F02E148FD386}" dt="2021-03-18T08:55:20.239" v="1114" actId="478"/>
          <ac:picMkLst>
            <pc:docMk/>
            <pc:sldMk cId="306533584" sldId="360"/>
            <ac:picMk id="11" creationId="{00000000-0000-0000-0000-000000000000}"/>
          </ac:picMkLst>
        </pc:picChg>
        <pc:picChg chg="mod">
          <ac:chgData name="Thomas Stensitzki" userId="75cafe6b-2f2a-469b-85c4-eec3b9c972ba" providerId="ADAL" clId="{35EB472D-E8F8-4370-ABAB-F02E148FD386}" dt="2021-03-18T09:02:19.514" v="1402" actId="1076"/>
          <ac:picMkLst>
            <pc:docMk/>
            <pc:sldMk cId="306533584" sldId="360"/>
            <ac:picMk id="14" creationId="{1F53B9FB-38D0-48F1-AF80-3BF266F4A700}"/>
          </ac:picMkLst>
        </pc:picChg>
        <pc:picChg chg="mod">
          <ac:chgData name="Thomas Stensitzki" userId="75cafe6b-2f2a-469b-85c4-eec3b9c972ba" providerId="ADAL" clId="{35EB472D-E8F8-4370-ABAB-F02E148FD386}" dt="2021-03-18T09:02:43.648" v="1456" actId="1076"/>
          <ac:picMkLst>
            <pc:docMk/>
            <pc:sldMk cId="306533584" sldId="360"/>
            <ac:picMk id="16" creationId="{BAF0BFD7-E49B-4D2D-BC1D-37CB06AA44E2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0:28.655" v="1633" actId="20577"/>
        <pc:sldMkLst>
          <pc:docMk/>
          <pc:sldMk cId="328212517" sldId="361"/>
        </pc:sldMkLst>
        <pc:spChg chg="add mod ord">
          <ac:chgData name="Thomas Stensitzki" userId="75cafe6b-2f2a-469b-85c4-eec3b9c972ba" providerId="ADAL" clId="{35EB472D-E8F8-4370-ABAB-F02E148FD386}" dt="2021-03-18T08:55:41.341" v="1120"/>
          <ac:spMkLst>
            <pc:docMk/>
            <pc:sldMk cId="328212517" sldId="361"/>
            <ac:spMk id="2" creationId="{2CEE6594-BE93-4CC9-B2AA-87401142DC1F}"/>
          </ac:spMkLst>
        </pc:spChg>
        <pc:spChg chg="add mod ord">
          <ac:chgData name="Thomas Stensitzki" userId="75cafe6b-2f2a-469b-85c4-eec3b9c972ba" providerId="ADAL" clId="{35EB472D-E8F8-4370-ABAB-F02E148FD386}" dt="2021-03-18T09:10:28.655" v="1633" actId="20577"/>
          <ac:spMkLst>
            <pc:docMk/>
            <pc:sldMk cId="328212517" sldId="361"/>
            <ac:spMk id="3" creationId="{80DE4FFD-D5DE-4984-935E-A1406C8C55F1}"/>
          </ac:spMkLst>
        </pc:spChg>
        <pc:spChg chg="del mod">
          <ac:chgData name="Thomas Stensitzki" userId="75cafe6b-2f2a-469b-85c4-eec3b9c972ba" providerId="ADAL" clId="{35EB472D-E8F8-4370-ABAB-F02E148FD386}" dt="2021-03-18T08:55:44.840" v="1121" actId="478"/>
          <ac:spMkLst>
            <pc:docMk/>
            <pc:sldMk cId="328212517" sldId="361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5:46.826" v="1123" actId="478"/>
          <ac:spMkLst>
            <pc:docMk/>
            <pc:sldMk cId="328212517" sldId="361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8:54:20.025" v="1005" actId="790"/>
          <ac:spMkLst>
            <pc:docMk/>
            <pc:sldMk cId="328212517" sldId="361"/>
            <ac:spMk id="14" creationId="{CEA4252B-3AA3-4B39-B924-D155614F9DD9}"/>
          </ac:spMkLst>
        </pc:spChg>
        <pc:spChg chg="mod">
          <ac:chgData name="Thomas Stensitzki" userId="75cafe6b-2f2a-469b-85c4-eec3b9c972ba" providerId="ADAL" clId="{35EB472D-E8F8-4370-ABAB-F02E148FD386}" dt="2021-03-18T09:02:00.345" v="1400" actId="208"/>
          <ac:spMkLst>
            <pc:docMk/>
            <pc:sldMk cId="328212517" sldId="361"/>
            <ac:spMk id="16" creationId="{E5F64835-6AE7-4512-BBB9-9CB5F9DDFA91}"/>
          </ac:spMkLst>
        </pc:spChg>
        <pc:spChg chg="mod">
          <ac:chgData name="Thomas Stensitzki" userId="75cafe6b-2f2a-469b-85c4-eec3b9c972ba" providerId="ADAL" clId="{35EB472D-E8F8-4370-ABAB-F02E148FD386}" dt="2021-03-18T09:02:08.918" v="1401" actId="208"/>
          <ac:spMkLst>
            <pc:docMk/>
            <pc:sldMk cId="328212517" sldId="361"/>
            <ac:spMk id="17" creationId="{9E1F5AD2-FF47-49AC-9A9D-116C80DCF4E1}"/>
          </ac:spMkLst>
        </pc:spChg>
        <pc:spChg chg="mod">
          <ac:chgData name="Thomas Stensitzki" userId="75cafe6b-2f2a-469b-85c4-eec3b9c972ba" providerId="ADAL" clId="{35EB472D-E8F8-4370-ABAB-F02E148FD386}" dt="2021-03-18T08:55:53.833" v="1125" actId="14100"/>
          <ac:spMkLst>
            <pc:docMk/>
            <pc:sldMk cId="328212517" sldId="361"/>
            <ac:spMk id="38" creationId="{A6745959-57E1-4C9A-9736-4247978C1FD5}"/>
          </ac:spMkLst>
        </pc:spChg>
        <pc:picChg chg="del">
          <ac:chgData name="Thomas Stensitzki" userId="75cafe6b-2f2a-469b-85c4-eec3b9c972ba" providerId="ADAL" clId="{35EB472D-E8F8-4370-ABAB-F02E148FD386}" dt="2021-03-18T08:55:46.127" v="1122" actId="478"/>
          <ac:picMkLst>
            <pc:docMk/>
            <pc:sldMk cId="328212517" sldId="361"/>
            <ac:picMk id="11" creationId="{00000000-0000-0000-0000-000000000000}"/>
          </ac:picMkLst>
        </pc:picChg>
        <pc:picChg chg="mod">
          <ac:chgData name="Thomas Stensitzki" userId="75cafe6b-2f2a-469b-85c4-eec3b9c972ba" providerId="ADAL" clId="{35EB472D-E8F8-4370-ABAB-F02E148FD386}" dt="2021-03-18T09:01:26.543" v="1336" actId="1076"/>
          <ac:picMkLst>
            <pc:docMk/>
            <pc:sldMk cId="328212517" sldId="361"/>
            <ac:picMk id="15" creationId="{0D3EB0AD-5F27-42F4-AAED-E3BD50F5ABC4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0:15.776" v="1603" actId="5793"/>
        <pc:sldMkLst>
          <pc:docMk/>
          <pc:sldMk cId="3367807225" sldId="362"/>
        </pc:sldMkLst>
        <pc:spChg chg="add mod ord">
          <ac:chgData name="Thomas Stensitzki" userId="75cafe6b-2f2a-469b-85c4-eec3b9c972ba" providerId="ADAL" clId="{35EB472D-E8F8-4370-ABAB-F02E148FD386}" dt="2021-03-18T08:56:16.104" v="1134"/>
          <ac:spMkLst>
            <pc:docMk/>
            <pc:sldMk cId="3367807225" sldId="362"/>
            <ac:spMk id="2" creationId="{AF4E068B-1CEF-4642-85AF-486DEF482DB0}"/>
          </ac:spMkLst>
        </pc:spChg>
        <pc:spChg chg="add mod ord">
          <ac:chgData name="Thomas Stensitzki" userId="75cafe6b-2f2a-469b-85c4-eec3b9c972ba" providerId="ADAL" clId="{35EB472D-E8F8-4370-ABAB-F02E148FD386}" dt="2021-03-18T09:10:15.776" v="1603" actId="5793"/>
          <ac:spMkLst>
            <pc:docMk/>
            <pc:sldMk cId="3367807225" sldId="362"/>
            <ac:spMk id="3" creationId="{97E95A1A-B7B0-498A-9AC5-6E24CEEB2B5A}"/>
          </ac:spMkLst>
        </pc:spChg>
        <pc:spChg chg="del mod">
          <ac:chgData name="Thomas Stensitzki" userId="75cafe6b-2f2a-469b-85c4-eec3b9c972ba" providerId="ADAL" clId="{35EB472D-E8F8-4370-ABAB-F02E148FD386}" dt="2021-03-18T08:56:18.636" v="1135" actId="478"/>
          <ac:spMkLst>
            <pc:docMk/>
            <pc:sldMk cId="3367807225" sldId="362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6:13.974" v="1133" actId="478"/>
          <ac:spMkLst>
            <pc:docMk/>
            <pc:sldMk cId="3367807225" sldId="362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9:00:46.183" v="1295" actId="208"/>
          <ac:spMkLst>
            <pc:docMk/>
            <pc:sldMk cId="3367807225" sldId="362"/>
            <ac:spMk id="21" creationId="{BC094E92-5146-4385-BD8E-989F76970FA3}"/>
          </ac:spMkLst>
        </pc:spChg>
        <pc:spChg chg="mod">
          <ac:chgData name="Thomas Stensitzki" userId="75cafe6b-2f2a-469b-85c4-eec3b9c972ba" providerId="ADAL" clId="{35EB472D-E8F8-4370-ABAB-F02E148FD386}" dt="2021-03-18T09:09:04.089" v="1548" actId="1036"/>
          <ac:spMkLst>
            <pc:docMk/>
            <pc:sldMk cId="3367807225" sldId="362"/>
            <ac:spMk id="23" creationId="{ADBE9BE7-2CF2-4781-BA6D-6DF98BEE935F}"/>
          </ac:spMkLst>
        </pc:spChg>
        <pc:spChg chg="mod">
          <ac:chgData name="Thomas Stensitzki" userId="75cafe6b-2f2a-469b-85c4-eec3b9c972ba" providerId="ADAL" clId="{35EB472D-E8F8-4370-ABAB-F02E148FD386}" dt="2021-03-18T08:56:26.354" v="1137" actId="14100"/>
          <ac:spMkLst>
            <pc:docMk/>
            <pc:sldMk cId="3367807225" sldId="362"/>
            <ac:spMk id="38" creationId="{A6745959-57E1-4C9A-9736-4247978C1FD5}"/>
          </ac:spMkLst>
        </pc:spChg>
        <pc:picChg chg="del">
          <ac:chgData name="Thomas Stensitzki" userId="75cafe6b-2f2a-469b-85c4-eec3b9c972ba" providerId="ADAL" clId="{35EB472D-E8F8-4370-ABAB-F02E148FD386}" dt="2021-03-18T08:56:13.334" v="1132" actId="478"/>
          <ac:picMkLst>
            <pc:docMk/>
            <pc:sldMk cId="3367807225" sldId="362"/>
            <ac:picMk id="11" creationId="{00000000-0000-0000-0000-000000000000}"/>
          </ac:picMkLst>
        </pc:picChg>
        <pc:picChg chg="mod">
          <ac:chgData name="Thomas Stensitzki" userId="75cafe6b-2f2a-469b-85c4-eec3b9c972ba" providerId="ADAL" clId="{35EB472D-E8F8-4370-ABAB-F02E148FD386}" dt="2021-03-18T09:00:38.791" v="1271" actId="1076"/>
          <ac:picMkLst>
            <pc:docMk/>
            <pc:sldMk cId="3367807225" sldId="362"/>
            <ac:picMk id="20" creationId="{90769496-93D3-43DA-9FCF-46CB74FC0938}"/>
          </ac:picMkLst>
        </pc:picChg>
        <pc:picChg chg="mod">
          <ac:chgData name="Thomas Stensitzki" userId="75cafe6b-2f2a-469b-85c4-eec3b9c972ba" providerId="ADAL" clId="{35EB472D-E8F8-4370-ABAB-F02E148FD386}" dt="2021-03-18T09:09:00.931" v="1544" actId="1076"/>
          <ac:picMkLst>
            <pc:docMk/>
            <pc:sldMk cId="3367807225" sldId="362"/>
            <ac:picMk id="22" creationId="{223B5C6E-5A4A-4999-BA78-1849F9B5F364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0:22.694" v="1618" actId="20577"/>
        <pc:sldMkLst>
          <pc:docMk/>
          <pc:sldMk cId="62335870" sldId="363"/>
        </pc:sldMkLst>
        <pc:spChg chg="add mod ord">
          <ac:chgData name="Thomas Stensitzki" userId="75cafe6b-2f2a-469b-85c4-eec3b9c972ba" providerId="ADAL" clId="{35EB472D-E8F8-4370-ABAB-F02E148FD386}" dt="2021-03-18T08:55:58.629" v="1128"/>
          <ac:spMkLst>
            <pc:docMk/>
            <pc:sldMk cId="62335870" sldId="363"/>
            <ac:spMk id="2" creationId="{A3939F24-408A-44C6-B3D8-CDAA73BA0C48}"/>
          </ac:spMkLst>
        </pc:spChg>
        <pc:spChg chg="add mod ord">
          <ac:chgData name="Thomas Stensitzki" userId="75cafe6b-2f2a-469b-85c4-eec3b9c972ba" providerId="ADAL" clId="{35EB472D-E8F8-4370-ABAB-F02E148FD386}" dt="2021-03-18T09:10:22.694" v="1618" actId="20577"/>
          <ac:spMkLst>
            <pc:docMk/>
            <pc:sldMk cId="62335870" sldId="363"/>
            <ac:spMk id="3" creationId="{6FF92A54-CC5B-470C-8A0B-57A489AD7A1B}"/>
          </ac:spMkLst>
        </pc:spChg>
        <pc:spChg chg="del mod">
          <ac:chgData name="Thomas Stensitzki" userId="75cafe6b-2f2a-469b-85c4-eec3b9c972ba" providerId="ADAL" clId="{35EB472D-E8F8-4370-ABAB-F02E148FD386}" dt="2021-03-18T08:56:01.213" v="1129" actId="478"/>
          <ac:spMkLst>
            <pc:docMk/>
            <pc:sldMk cId="62335870" sldId="363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5:56.437" v="1127" actId="478"/>
          <ac:spMkLst>
            <pc:docMk/>
            <pc:sldMk cId="62335870" sldId="363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9:01:15.158" v="1335" actId="208"/>
          <ac:spMkLst>
            <pc:docMk/>
            <pc:sldMk cId="62335870" sldId="363"/>
            <ac:spMk id="18" creationId="{74ED0EBC-513C-4B29-AA38-2DBD9D7D1A46}"/>
          </ac:spMkLst>
        </pc:spChg>
        <pc:spChg chg="mod">
          <ac:chgData name="Thomas Stensitzki" userId="75cafe6b-2f2a-469b-85c4-eec3b9c972ba" providerId="ADAL" clId="{35EB472D-E8F8-4370-ABAB-F02E148FD386}" dt="2021-03-18T08:56:08.594" v="1131" actId="14100"/>
          <ac:spMkLst>
            <pc:docMk/>
            <pc:sldMk cId="62335870" sldId="363"/>
            <ac:spMk id="38" creationId="{A6745959-57E1-4C9A-9736-4247978C1FD5}"/>
          </ac:spMkLst>
        </pc:spChg>
        <pc:picChg chg="del">
          <ac:chgData name="Thomas Stensitzki" userId="75cafe6b-2f2a-469b-85c4-eec3b9c972ba" providerId="ADAL" clId="{35EB472D-E8F8-4370-ABAB-F02E148FD386}" dt="2021-03-18T08:55:55.738" v="1126" actId="478"/>
          <ac:picMkLst>
            <pc:docMk/>
            <pc:sldMk cId="62335870" sldId="363"/>
            <ac:picMk id="11" creationId="{00000000-0000-0000-0000-000000000000}"/>
          </ac:picMkLst>
        </pc:picChg>
        <pc:picChg chg="mod">
          <ac:chgData name="Thomas Stensitzki" userId="75cafe6b-2f2a-469b-85c4-eec3b9c972ba" providerId="ADAL" clId="{35EB472D-E8F8-4370-ABAB-F02E148FD386}" dt="2021-03-18T09:01:06.747" v="1304" actId="1076"/>
          <ac:picMkLst>
            <pc:docMk/>
            <pc:sldMk cId="62335870" sldId="363"/>
            <ac:picMk id="13" creationId="{1A39AB81-2B7D-42D1-AD0D-7A7D14E9EF46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09:55.346" v="1571" actId="20577"/>
        <pc:sldMkLst>
          <pc:docMk/>
          <pc:sldMk cId="446312787" sldId="364"/>
        </pc:sldMkLst>
        <pc:spChg chg="add mod ord">
          <ac:chgData name="Thomas Stensitzki" userId="75cafe6b-2f2a-469b-85c4-eec3b9c972ba" providerId="ADAL" clId="{35EB472D-E8F8-4370-ABAB-F02E148FD386}" dt="2021-03-18T08:56:29.458" v="1138"/>
          <ac:spMkLst>
            <pc:docMk/>
            <pc:sldMk cId="446312787" sldId="364"/>
            <ac:spMk id="2" creationId="{1E8C080F-93BF-4CA2-A49F-439D65B30044}"/>
          </ac:spMkLst>
        </pc:spChg>
        <pc:spChg chg="add mod ord">
          <ac:chgData name="Thomas Stensitzki" userId="75cafe6b-2f2a-469b-85c4-eec3b9c972ba" providerId="ADAL" clId="{35EB472D-E8F8-4370-ABAB-F02E148FD386}" dt="2021-03-18T09:09:55.346" v="1571" actId="20577"/>
          <ac:spMkLst>
            <pc:docMk/>
            <pc:sldMk cId="446312787" sldId="364"/>
            <ac:spMk id="3" creationId="{CE7DD1BE-FDC8-44A0-B095-C6E77C8340AC}"/>
          </ac:spMkLst>
        </pc:spChg>
        <pc:spChg chg="del mod">
          <ac:chgData name="Thomas Stensitzki" userId="75cafe6b-2f2a-469b-85c4-eec3b9c972ba" providerId="ADAL" clId="{35EB472D-E8F8-4370-ABAB-F02E148FD386}" dt="2021-03-18T08:56:43.995" v="1141" actId="478"/>
          <ac:spMkLst>
            <pc:docMk/>
            <pc:sldMk cId="446312787" sldId="364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6:46.042" v="1143" actId="478"/>
          <ac:spMkLst>
            <pc:docMk/>
            <pc:sldMk cId="446312787" sldId="364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9:00:26.188" v="1269" actId="208"/>
          <ac:spMkLst>
            <pc:docMk/>
            <pc:sldMk cId="446312787" sldId="364"/>
            <ac:spMk id="14" creationId="{2BAF9D0F-B039-41B6-90A4-CE85A20AEA92}"/>
          </ac:spMkLst>
        </pc:spChg>
        <pc:spChg chg="mod">
          <ac:chgData name="Thomas Stensitzki" userId="75cafe6b-2f2a-469b-85c4-eec3b9c972ba" providerId="ADAL" clId="{35EB472D-E8F8-4370-ABAB-F02E148FD386}" dt="2021-03-18T08:56:39.491" v="1140" actId="14100"/>
          <ac:spMkLst>
            <pc:docMk/>
            <pc:sldMk cId="446312787" sldId="364"/>
            <ac:spMk id="38" creationId="{A6745959-57E1-4C9A-9736-4247978C1FD5}"/>
          </ac:spMkLst>
        </pc:spChg>
        <pc:picChg chg="mod">
          <ac:chgData name="Thomas Stensitzki" userId="75cafe6b-2f2a-469b-85c4-eec3b9c972ba" providerId="ADAL" clId="{35EB472D-E8F8-4370-ABAB-F02E148FD386}" dt="2021-03-18T09:00:12.667" v="1238" actId="1076"/>
          <ac:picMkLst>
            <pc:docMk/>
            <pc:sldMk cId="446312787" sldId="364"/>
            <ac:picMk id="10" creationId="{2A71244C-8EBC-43A6-8985-706C33B1E3AC}"/>
          </ac:picMkLst>
        </pc:picChg>
        <pc:picChg chg="del">
          <ac:chgData name="Thomas Stensitzki" userId="75cafe6b-2f2a-469b-85c4-eec3b9c972ba" providerId="ADAL" clId="{35EB472D-E8F8-4370-ABAB-F02E148FD386}" dt="2021-03-18T08:56:45.409" v="1142" actId="478"/>
          <ac:picMkLst>
            <pc:docMk/>
            <pc:sldMk cId="446312787" sldId="364"/>
            <ac:picMk id="11" creationId="{00000000-0000-0000-0000-000000000000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0:00.326" v="1585" actId="20577"/>
        <pc:sldMkLst>
          <pc:docMk/>
          <pc:sldMk cId="2811624729" sldId="365"/>
        </pc:sldMkLst>
        <pc:spChg chg="add mod ord">
          <ac:chgData name="Thomas Stensitzki" userId="75cafe6b-2f2a-469b-85c4-eec3b9c972ba" providerId="ADAL" clId="{35EB472D-E8F8-4370-ABAB-F02E148FD386}" dt="2021-03-18T08:57:00.680" v="1146"/>
          <ac:spMkLst>
            <pc:docMk/>
            <pc:sldMk cId="2811624729" sldId="365"/>
            <ac:spMk id="2" creationId="{37743E8E-8912-40EF-A0E8-7FCF599A0648}"/>
          </ac:spMkLst>
        </pc:spChg>
        <pc:spChg chg="add mod ord">
          <ac:chgData name="Thomas Stensitzki" userId="75cafe6b-2f2a-469b-85c4-eec3b9c972ba" providerId="ADAL" clId="{35EB472D-E8F8-4370-ABAB-F02E148FD386}" dt="2021-03-18T09:10:00.326" v="1585" actId="20577"/>
          <ac:spMkLst>
            <pc:docMk/>
            <pc:sldMk cId="2811624729" sldId="365"/>
            <ac:spMk id="3" creationId="{3A35D957-A795-4CB9-A920-3DA7B9D9DCED}"/>
          </ac:spMkLst>
        </pc:spChg>
        <pc:spChg chg="del mod">
          <ac:chgData name="Thomas Stensitzki" userId="75cafe6b-2f2a-469b-85c4-eec3b9c972ba" providerId="ADAL" clId="{35EB472D-E8F8-4370-ABAB-F02E148FD386}" dt="2021-03-18T08:57:04.362" v="1147" actId="478"/>
          <ac:spMkLst>
            <pc:docMk/>
            <pc:sldMk cId="2811624729" sldId="365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7:05.981" v="1149" actId="478"/>
          <ac:spMkLst>
            <pc:docMk/>
            <pc:sldMk cId="2811624729" sldId="365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9:00:02.683" v="1237" actId="208"/>
          <ac:spMkLst>
            <pc:docMk/>
            <pc:sldMk cId="2811624729" sldId="365"/>
            <ac:spMk id="14" creationId="{2BAF9D0F-B039-41B6-90A4-CE85A20AEA92}"/>
          </ac:spMkLst>
        </pc:spChg>
        <pc:spChg chg="mod">
          <ac:chgData name="Thomas Stensitzki" userId="75cafe6b-2f2a-469b-85c4-eec3b9c972ba" providerId="ADAL" clId="{35EB472D-E8F8-4370-ABAB-F02E148FD386}" dt="2021-03-18T08:56:58.626" v="1145" actId="14100"/>
          <ac:spMkLst>
            <pc:docMk/>
            <pc:sldMk cId="2811624729" sldId="365"/>
            <ac:spMk id="38" creationId="{A6745959-57E1-4C9A-9736-4247978C1FD5}"/>
          </ac:spMkLst>
        </pc:spChg>
        <pc:picChg chg="mod">
          <ac:chgData name="Thomas Stensitzki" userId="75cafe6b-2f2a-469b-85c4-eec3b9c972ba" providerId="ADAL" clId="{35EB472D-E8F8-4370-ABAB-F02E148FD386}" dt="2021-03-18T08:59:38.243" v="1185" actId="1076"/>
          <ac:picMkLst>
            <pc:docMk/>
            <pc:sldMk cId="2811624729" sldId="365"/>
            <ac:picMk id="8" creationId="{76DE9326-6442-4848-A3E8-D3202D9D74B2}"/>
          </ac:picMkLst>
        </pc:picChg>
        <pc:picChg chg="del">
          <ac:chgData name="Thomas Stensitzki" userId="75cafe6b-2f2a-469b-85c4-eec3b9c972ba" providerId="ADAL" clId="{35EB472D-E8F8-4370-ABAB-F02E148FD386}" dt="2021-03-18T08:57:05.476" v="1148" actId="478"/>
          <ac:picMkLst>
            <pc:docMk/>
            <pc:sldMk cId="2811624729" sldId="365"/>
            <ac:picMk id="11" creationId="{00000000-0000-0000-0000-000000000000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1:59.185" v="1738" actId="20577"/>
        <pc:sldMkLst>
          <pc:docMk/>
          <pc:sldMk cId="2824364069" sldId="366"/>
        </pc:sldMkLst>
        <pc:spChg chg="add mod ord">
          <ac:chgData name="Thomas Stensitzki" userId="75cafe6b-2f2a-469b-85c4-eec3b9c972ba" providerId="ADAL" clId="{35EB472D-E8F8-4370-ABAB-F02E148FD386}" dt="2021-03-18T08:57:09.739" v="1150"/>
          <ac:spMkLst>
            <pc:docMk/>
            <pc:sldMk cId="2824364069" sldId="366"/>
            <ac:spMk id="2" creationId="{EA585B10-A34D-4F33-A5A8-5E8ABB844E04}"/>
          </ac:spMkLst>
        </pc:spChg>
        <pc:spChg chg="add mod ord">
          <ac:chgData name="Thomas Stensitzki" userId="75cafe6b-2f2a-469b-85c4-eec3b9c972ba" providerId="ADAL" clId="{35EB472D-E8F8-4370-ABAB-F02E148FD386}" dt="2021-03-18T09:11:59.185" v="1738" actId="20577"/>
          <ac:spMkLst>
            <pc:docMk/>
            <pc:sldMk cId="2824364069" sldId="366"/>
            <ac:spMk id="3" creationId="{91E75A7B-6554-4A8F-B64E-96749FCDEBF9}"/>
          </ac:spMkLst>
        </pc:spChg>
        <pc:spChg chg="del mod">
          <ac:chgData name="Thomas Stensitzki" userId="75cafe6b-2f2a-469b-85c4-eec3b9c972ba" providerId="ADAL" clId="{35EB472D-E8F8-4370-ABAB-F02E148FD386}" dt="2021-03-18T08:57:12.463" v="1151" actId="478"/>
          <ac:spMkLst>
            <pc:docMk/>
            <pc:sldMk cId="2824364069" sldId="366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7:14.334" v="1153" actId="478"/>
          <ac:spMkLst>
            <pc:docMk/>
            <pc:sldMk cId="2824364069" sldId="366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8:59:16.731" v="1184" actId="1036"/>
          <ac:spMkLst>
            <pc:docMk/>
            <pc:sldMk cId="2824364069" sldId="366"/>
            <ac:spMk id="15" creationId="{BE18515F-92F3-4E30-A062-1C9D4140FBF9}"/>
          </ac:spMkLst>
        </pc:spChg>
        <pc:spChg chg="mod">
          <ac:chgData name="Thomas Stensitzki" userId="75cafe6b-2f2a-469b-85c4-eec3b9c972ba" providerId="ADAL" clId="{35EB472D-E8F8-4370-ABAB-F02E148FD386}" dt="2021-03-18T08:57:20.333" v="1155" actId="14100"/>
          <ac:spMkLst>
            <pc:docMk/>
            <pc:sldMk cId="2824364069" sldId="366"/>
            <ac:spMk id="38" creationId="{A6745959-57E1-4C9A-9736-4247978C1FD5}"/>
          </ac:spMkLst>
        </pc:spChg>
        <pc:picChg chg="del">
          <ac:chgData name="Thomas Stensitzki" userId="75cafe6b-2f2a-469b-85c4-eec3b9c972ba" providerId="ADAL" clId="{35EB472D-E8F8-4370-ABAB-F02E148FD386}" dt="2021-03-18T08:57:13.678" v="1152" actId="478"/>
          <ac:picMkLst>
            <pc:docMk/>
            <pc:sldMk cId="2824364069" sldId="366"/>
            <ac:picMk id="11" creationId="{00000000-0000-0000-0000-000000000000}"/>
          </ac:picMkLst>
        </pc:picChg>
        <pc:picChg chg="mod">
          <ac:chgData name="Thomas Stensitzki" userId="75cafe6b-2f2a-469b-85c4-eec3b9c972ba" providerId="ADAL" clId="{35EB472D-E8F8-4370-ABAB-F02E148FD386}" dt="2021-03-18T08:59:02.881" v="1177" actId="1076"/>
          <ac:picMkLst>
            <pc:docMk/>
            <pc:sldMk cId="2824364069" sldId="366"/>
            <ac:picMk id="13" creationId="{265074D3-BD5B-48DD-ABCA-69298EC63F18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2:23.625" v="1759" actId="20577"/>
        <pc:sldMkLst>
          <pc:docMk/>
          <pc:sldMk cId="1797422911" sldId="367"/>
        </pc:sldMkLst>
        <pc:spChg chg="add mod ord">
          <ac:chgData name="Thomas Stensitzki" userId="75cafe6b-2f2a-469b-85c4-eec3b9c972ba" providerId="ADAL" clId="{35EB472D-E8F8-4370-ABAB-F02E148FD386}" dt="2021-03-18T08:57:34.880" v="1159"/>
          <ac:spMkLst>
            <pc:docMk/>
            <pc:sldMk cId="1797422911" sldId="367"/>
            <ac:spMk id="2" creationId="{3B44CE3E-FB2B-43E2-8326-63D84EB537E1}"/>
          </ac:spMkLst>
        </pc:spChg>
        <pc:spChg chg="add mod ord">
          <ac:chgData name="Thomas Stensitzki" userId="75cafe6b-2f2a-469b-85c4-eec3b9c972ba" providerId="ADAL" clId="{35EB472D-E8F8-4370-ABAB-F02E148FD386}" dt="2021-03-18T09:12:23.625" v="1759" actId="20577"/>
          <ac:spMkLst>
            <pc:docMk/>
            <pc:sldMk cId="1797422911" sldId="367"/>
            <ac:spMk id="3" creationId="{5BA6EAB1-E407-40FB-B187-35F330B359B4}"/>
          </ac:spMkLst>
        </pc:spChg>
        <pc:spChg chg="del mod">
          <ac:chgData name="Thomas Stensitzki" userId="75cafe6b-2f2a-469b-85c4-eec3b9c972ba" providerId="ADAL" clId="{35EB472D-E8F8-4370-ABAB-F02E148FD386}" dt="2021-03-18T08:57:37.650" v="1160" actId="478"/>
          <ac:spMkLst>
            <pc:docMk/>
            <pc:sldMk cId="1797422911" sldId="367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7:33.102" v="1158" actId="478"/>
          <ac:spMkLst>
            <pc:docMk/>
            <pc:sldMk cId="1797422911" sldId="367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8:58:51.367" v="1174" actId="208"/>
          <ac:spMkLst>
            <pc:docMk/>
            <pc:sldMk cId="1797422911" sldId="367"/>
            <ac:spMk id="14" creationId="{76A4ABE3-437C-409F-A1DB-E32EAF57D9B4}"/>
          </ac:spMkLst>
        </pc:spChg>
        <pc:spChg chg="mod">
          <ac:chgData name="Thomas Stensitzki" userId="75cafe6b-2f2a-469b-85c4-eec3b9c972ba" providerId="ADAL" clId="{35EB472D-E8F8-4370-ABAB-F02E148FD386}" dt="2021-03-18T08:57:44.310" v="1162" actId="14100"/>
          <ac:spMkLst>
            <pc:docMk/>
            <pc:sldMk cId="1797422911" sldId="367"/>
            <ac:spMk id="38" creationId="{A6745959-57E1-4C9A-9736-4247978C1FD5}"/>
          </ac:spMkLst>
        </pc:spChg>
        <pc:picChg chg="mod">
          <ac:chgData name="Thomas Stensitzki" userId="75cafe6b-2f2a-469b-85c4-eec3b9c972ba" providerId="ADAL" clId="{35EB472D-E8F8-4370-ABAB-F02E148FD386}" dt="2021-03-18T08:57:48.373" v="1163" actId="1076"/>
          <ac:picMkLst>
            <pc:docMk/>
            <pc:sldMk cId="1797422911" sldId="367"/>
            <ac:picMk id="10" creationId="{898F8A84-63CA-49FA-90C1-705CDC608A78}"/>
          </ac:picMkLst>
        </pc:picChg>
        <pc:picChg chg="del">
          <ac:chgData name="Thomas Stensitzki" userId="75cafe6b-2f2a-469b-85c4-eec3b9c972ba" providerId="ADAL" clId="{35EB472D-E8F8-4370-ABAB-F02E148FD386}" dt="2021-03-18T08:57:32.344" v="1157" actId="478"/>
          <ac:picMkLst>
            <pc:docMk/>
            <pc:sldMk cId="1797422911" sldId="367"/>
            <ac:picMk id="11" creationId="{00000000-0000-0000-0000-000000000000}"/>
          </ac:picMkLst>
        </pc:picChg>
      </pc:sldChg>
      <pc:sldChg chg="addSp delSp modSp add del mod modTransition setBg modClrScheme modAnim chgLayout modNotes">
        <pc:chgData name="Thomas Stensitzki" userId="75cafe6b-2f2a-469b-85c4-eec3b9c972ba" providerId="ADAL" clId="{35EB472D-E8F8-4370-ABAB-F02E148FD386}" dt="2021-03-18T09:12:32.930" v="1760"/>
        <pc:sldMkLst>
          <pc:docMk/>
          <pc:sldMk cId="1854158120" sldId="368"/>
        </pc:sldMkLst>
        <pc:spChg chg="add del mod ord">
          <ac:chgData name="Thomas Stensitzki" userId="75cafe6b-2f2a-469b-85c4-eec3b9c972ba" providerId="ADAL" clId="{35EB472D-E8F8-4370-ABAB-F02E148FD386}" dt="2021-03-18T08:58:12.363" v="1169" actId="478"/>
          <ac:spMkLst>
            <pc:docMk/>
            <pc:sldMk cId="1854158120" sldId="368"/>
            <ac:spMk id="2" creationId="{6BCA7B05-C77F-4A77-83E4-E5733D76D76E}"/>
          </ac:spMkLst>
        </pc:spChg>
        <pc:spChg chg="add mod ord">
          <ac:chgData name="Thomas Stensitzki" userId="75cafe6b-2f2a-469b-85c4-eec3b9c972ba" providerId="ADAL" clId="{35EB472D-E8F8-4370-ABAB-F02E148FD386}" dt="2021-03-18T08:54:35.221" v="1052" actId="700"/>
          <ac:spMkLst>
            <pc:docMk/>
            <pc:sldMk cId="1854158120" sldId="368"/>
            <ac:spMk id="3" creationId="{95210122-4D57-4326-A326-EAE001385C3B}"/>
          </ac:spMkLst>
        </pc:spChg>
        <pc:spChg chg="add del mod">
          <ac:chgData name="Thomas Stensitzki" userId="75cafe6b-2f2a-469b-85c4-eec3b9c972ba" providerId="ADAL" clId="{35EB472D-E8F8-4370-ABAB-F02E148FD386}" dt="2021-03-18T08:58:12.363" v="1169" actId="478"/>
          <ac:spMkLst>
            <pc:docMk/>
            <pc:sldMk cId="1854158120" sldId="368"/>
            <ac:spMk id="5" creationId="{F66FF283-F857-4D0F-B9A5-DA47D7D7EC04}"/>
          </ac:spMkLst>
        </pc:spChg>
        <pc:spChg chg="del mod">
          <ac:chgData name="Thomas Stensitzki" userId="75cafe6b-2f2a-469b-85c4-eec3b9c972ba" providerId="ADAL" clId="{35EB472D-E8F8-4370-ABAB-F02E148FD386}" dt="2021-03-18T08:58:09.292" v="1167" actId="478"/>
          <ac:spMkLst>
            <pc:docMk/>
            <pc:sldMk cId="1854158120" sldId="368"/>
            <ac:spMk id="7" creationId="{496B91FD-8A59-41E4-8E33-8242C3D4AF94}"/>
          </ac:spMkLst>
        </pc:spChg>
        <pc:spChg chg="del mod">
          <ac:chgData name="Thomas Stensitzki" userId="75cafe6b-2f2a-469b-85c4-eec3b9c972ba" providerId="ADAL" clId="{35EB472D-E8F8-4370-ABAB-F02E148FD386}" dt="2021-03-18T08:58:16.035" v="1171" actId="478"/>
          <ac:spMkLst>
            <pc:docMk/>
            <pc:sldMk cId="1854158120" sldId="368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8T08:58:06.850" v="1166" actId="14100"/>
          <ac:spMkLst>
            <pc:docMk/>
            <pc:sldMk cId="1854158120" sldId="368"/>
            <ac:spMk id="38" creationId="{A6745959-57E1-4C9A-9736-4247978C1FD5}"/>
          </ac:spMkLst>
        </pc:spChg>
        <pc:picChg chg="del">
          <ac:chgData name="Thomas Stensitzki" userId="75cafe6b-2f2a-469b-85c4-eec3b9c972ba" providerId="ADAL" clId="{35EB472D-E8F8-4370-ABAB-F02E148FD386}" dt="2021-03-18T08:58:15.291" v="1170" actId="478"/>
          <ac:picMkLst>
            <pc:docMk/>
            <pc:sldMk cId="1854158120" sldId="368"/>
            <ac:picMk id="11" creationId="{00000000-0000-0000-0000-000000000000}"/>
          </ac:picMkLst>
        </pc:picChg>
        <pc:picChg chg="mod">
          <ac:chgData name="Thomas Stensitzki" userId="75cafe6b-2f2a-469b-85c4-eec3b9c972ba" providerId="ADAL" clId="{35EB472D-E8F8-4370-ABAB-F02E148FD386}" dt="2021-03-18T08:58:20.269" v="1172" actId="1076"/>
          <ac:picMkLst>
            <pc:docMk/>
            <pc:sldMk cId="1854158120" sldId="368"/>
            <ac:picMk id="13" creationId="{4AC0831C-DBC0-4C61-AABA-80DFB997144F}"/>
          </ac:picMkLst>
        </pc:picChg>
      </pc:sldChg>
      <pc:sldChg chg="addSp delSp modSp mod modTransition setBg modClrScheme chgLayout modNotes">
        <pc:chgData name="Thomas Stensitzki" userId="75cafe6b-2f2a-469b-85c4-eec3b9c972ba" providerId="ADAL" clId="{35EB472D-E8F8-4370-ABAB-F02E148FD386}" dt="2021-03-20T07:57:03.582" v="1865" actId="20577"/>
        <pc:sldMkLst>
          <pc:docMk/>
          <pc:sldMk cId="2152013523" sldId="369"/>
        </pc:sldMkLst>
        <pc:spChg chg="add mod ord">
          <ac:chgData name="Thomas Stensitzki" userId="75cafe6b-2f2a-469b-85c4-eec3b9c972ba" providerId="ADAL" clId="{35EB472D-E8F8-4370-ABAB-F02E148FD386}" dt="2021-03-13T10:01:30.459" v="654" actId="790"/>
          <ac:spMkLst>
            <pc:docMk/>
            <pc:sldMk cId="2152013523" sldId="369"/>
            <ac:spMk id="2" creationId="{96CE6291-722B-4B9D-909A-ED7C56522CE0}"/>
          </ac:spMkLst>
        </pc:spChg>
        <pc:spChg chg="add mod ord">
          <ac:chgData name="Thomas Stensitzki" userId="75cafe6b-2f2a-469b-85c4-eec3b9c972ba" providerId="ADAL" clId="{35EB472D-E8F8-4370-ABAB-F02E148FD386}" dt="2021-03-13T10:01:30.460" v="655" actId="790"/>
          <ac:spMkLst>
            <pc:docMk/>
            <pc:sldMk cId="2152013523" sldId="369"/>
            <ac:spMk id="3" creationId="{4EAA9E4A-EEA8-41F6-A2F8-97260B21FBC4}"/>
          </ac:spMkLst>
        </pc:spChg>
        <pc:spChg chg="del">
          <ac:chgData name="Thomas Stensitzki" userId="75cafe6b-2f2a-469b-85c4-eec3b9c972ba" providerId="ADAL" clId="{35EB472D-E8F8-4370-ABAB-F02E148FD386}" dt="2021-03-13T09:59:25.631" v="409" actId="478"/>
          <ac:spMkLst>
            <pc:docMk/>
            <pc:sldMk cId="2152013523" sldId="369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09:59:27.691" v="411" actId="478"/>
          <ac:spMkLst>
            <pc:docMk/>
            <pc:sldMk cId="2152013523" sldId="369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20T07:57:03.582" v="1865" actId="20577"/>
          <ac:spMkLst>
            <pc:docMk/>
            <pc:sldMk cId="2152013523" sldId="369"/>
            <ac:spMk id="27" creationId="{44AEEAE7-DB8C-4FF8-BBCC-F67CDB45855E}"/>
          </ac:spMkLst>
        </pc:spChg>
        <pc:picChg chg="del">
          <ac:chgData name="Thomas Stensitzki" userId="75cafe6b-2f2a-469b-85c4-eec3b9c972ba" providerId="ADAL" clId="{35EB472D-E8F8-4370-ABAB-F02E148FD386}" dt="2021-03-13T09:59:27.041" v="410" actId="478"/>
          <ac:picMkLst>
            <pc:docMk/>
            <pc:sldMk cId="2152013523" sldId="369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35EB472D-E8F8-4370-ABAB-F02E148FD386}" dt="2021-03-13T09:58:45.013" v="372" actId="47"/>
        <pc:sldMkLst>
          <pc:docMk/>
          <pc:sldMk cId="84689208" sldId="370"/>
        </pc:sldMkLst>
      </pc:sldChg>
      <pc:sldChg chg="addSp delSp modSp mod modTransition setBg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965655246" sldId="371"/>
        </pc:sldMkLst>
        <pc:spChg chg="add mod ord">
          <ac:chgData name="Thomas Stensitzki" userId="75cafe6b-2f2a-469b-85c4-eec3b9c972ba" providerId="ADAL" clId="{35EB472D-E8F8-4370-ABAB-F02E148FD386}" dt="2021-03-13T10:01:30.464" v="659" actId="790"/>
          <ac:spMkLst>
            <pc:docMk/>
            <pc:sldMk cId="965655246" sldId="371"/>
            <ac:spMk id="2" creationId="{F38D9747-8F12-4B60-AFAD-DE5269424C2C}"/>
          </ac:spMkLst>
        </pc:spChg>
        <pc:spChg chg="add mod ord">
          <ac:chgData name="Thomas Stensitzki" userId="75cafe6b-2f2a-469b-85c4-eec3b9c972ba" providerId="ADAL" clId="{35EB472D-E8F8-4370-ABAB-F02E148FD386}" dt="2021-03-13T10:01:30.465" v="660" actId="790"/>
          <ac:spMkLst>
            <pc:docMk/>
            <pc:sldMk cId="965655246" sldId="371"/>
            <ac:spMk id="3" creationId="{55865DC3-0DC2-4AF7-8501-D9AE3CB8B541}"/>
          </ac:spMkLst>
        </pc:spChg>
        <pc:spChg chg="del">
          <ac:chgData name="Thomas Stensitzki" userId="75cafe6b-2f2a-469b-85c4-eec3b9c972ba" providerId="ADAL" clId="{35EB472D-E8F8-4370-ABAB-F02E148FD386}" dt="2021-03-13T10:00:03.572" v="417" actId="478"/>
          <ac:spMkLst>
            <pc:docMk/>
            <pc:sldMk cId="965655246" sldId="371"/>
            <ac:spMk id="7" creationId="{496B91FD-8A59-41E4-8E33-8242C3D4AF94}"/>
          </ac:spMkLst>
        </pc:spChg>
        <pc:spChg chg="del">
          <ac:chgData name="Thomas Stensitzki" userId="75cafe6b-2f2a-469b-85c4-eec3b9c972ba" providerId="ADAL" clId="{35EB472D-E8F8-4370-ABAB-F02E148FD386}" dt="2021-03-13T10:00:05.193" v="419" actId="478"/>
          <ac:spMkLst>
            <pc:docMk/>
            <pc:sldMk cId="965655246" sldId="371"/>
            <ac:spMk id="12" creationId="{00000000-0000-0000-0000-000000000000}"/>
          </ac:spMkLst>
        </pc:spChg>
        <pc:spChg chg="mod">
          <ac:chgData name="Thomas Stensitzki" userId="75cafe6b-2f2a-469b-85c4-eec3b9c972ba" providerId="ADAL" clId="{35EB472D-E8F8-4370-ABAB-F02E148FD386}" dt="2021-03-13T10:01:30.463" v="658"/>
          <ac:spMkLst>
            <pc:docMk/>
            <pc:sldMk cId="965655246" sldId="371"/>
            <ac:spMk id="27" creationId="{44AEEAE7-DB8C-4FF8-BBCC-F67CDB45855E}"/>
          </ac:spMkLst>
        </pc:spChg>
        <pc:picChg chg="del">
          <ac:chgData name="Thomas Stensitzki" userId="75cafe6b-2f2a-469b-85c4-eec3b9c972ba" providerId="ADAL" clId="{35EB472D-E8F8-4370-ABAB-F02E148FD386}" dt="2021-03-13T10:00:04.666" v="418" actId="478"/>
          <ac:picMkLst>
            <pc:docMk/>
            <pc:sldMk cId="965655246" sldId="371"/>
            <ac:picMk id="11" creationId="{00000000-0000-0000-0000-000000000000}"/>
          </ac:picMkLst>
        </pc:picChg>
      </pc:sldChg>
      <pc:sldChg chg="addSp delSp modSp new del mod modClrScheme chgLayout">
        <pc:chgData name="Thomas Stensitzki" userId="75cafe6b-2f2a-469b-85c4-eec3b9c972ba" providerId="ADAL" clId="{35EB472D-E8F8-4370-ABAB-F02E148FD386}" dt="2021-03-13T09:49:23.117" v="85" actId="47"/>
        <pc:sldMkLst>
          <pc:docMk/>
          <pc:sldMk cId="1399004890" sldId="372"/>
        </pc:sldMkLst>
        <pc:spChg chg="del mod ord">
          <ac:chgData name="Thomas Stensitzki" userId="75cafe6b-2f2a-469b-85c4-eec3b9c972ba" providerId="ADAL" clId="{35EB472D-E8F8-4370-ABAB-F02E148FD386}" dt="2021-03-13T09:48:37.160" v="82" actId="700"/>
          <ac:spMkLst>
            <pc:docMk/>
            <pc:sldMk cId="1399004890" sldId="372"/>
            <ac:spMk id="2" creationId="{85F3E2A7-786C-4FFB-8676-6C5CAE441680}"/>
          </ac:spMkLst>
        </pc:spChg>
        <pc:spChg chg="del mod ord">
          <ac:chgData name="Thomas Stensitzki" userId="75cafe6b-2f2a-469b-85c4-eec3b9c972ba" providerId="ADAL" clId="{35EB472D-E8F8-4370-ABAB-F02E148FD386}" dt="2021-03-13T09:48:37.160" v="82" actId="700"/>
          <ac:spMkLst>
            <pc:docMk/>
            <pc:sldMk cId="1399004890" sldId="372"/>
            <ac:spMk id="3" creationId="{CBAE6D28-19A9-46C7-9CB1-84FA35D8BCFE}"/>
          </ac:spMkLst>
        </pc:spChg>
        <pc:spChg chg="add mod ord">
          <ac:chgData name="Thomas Stensitzki" userId="75cafe6b-2f2a-469b-85c4-eec3b9c972ba" providerId="ADAL" clId="{35EB472D-E8F8-4370-ABAB-F02E148FD386}" dt="2021-03-13T09:48:37.160" v="82" actId="700"/>
          <ac:spMkLst>
            <pc:docMk/>
            <pc:sldMk cId="1399004890" sldId="372"/>
            <ac:spMk id="4" creationId="{0171206C-5E1E-4675-BC80-14F37821394A}"/>
          </ac:spMkLst>
        </pc:spChg>
        <pc:spChg chg="add mod ord">
          <ac:chgData name="Thomas Stensitzki" userId="75cafe6b-2f2a-469b-85c4-eec3b9c972ba" providerId="ADAL" clId="{35EB472D-E8F8-4370-ABAB-F02E148FD386}" dt="2021-03-13T09:48:37.160" v="82" actId="700"/>
          <ac:spMkLst>
            <pc:docMk/>
            <pc:sldMk cId="1399004890" sldId="372"/>
            <ac:spMk id="5" creationId="{E3F262D5-4217-49A3-9F21-50A7FF332F7D}"/>
          </ac:spMkLst>
        </pc:spChg>
        <pc:spChg chg="add mod ord">
          <ac:chgData name="Thomas Stensitzki" userId="75cafe6b-2f2a-469b-85c4-eec3b9c972ba" providerId="ADAL" clId="{35EB472D-E8F8-4370-ABAB-F02E148FD386}" dt="2021-03-13T09:48:37.160" v="82" actId="700"/>
          <ac:spMkLst>
            <pc:docMk/>
            <pc:sldMk cId="1399004890" sldId="372"/>
            <ac:spMk id="6" creationId="{3C7E209A-489E-430F-B9DB-A3944A6D3355}"/>
          </ac:spMkLst>
        </pc:spChg>
      </pc:sldChg>
      <pc:sldChg chg="new del">
        <pc:chgData name="Thomas Stensitzki" userId="75cafe6b-2f2a-469b-85c4-eec3b9c972ba" providerId="ADAL" clId="{35EB472D-E8F8-4370-ABAB-F02E148FD386}" dt="2021-03-13T09:50:07.055" v="116" actId="47"/>
        <pc:sldMkLst>
          <pc:docMk/>
          <pc:sldMk cId="3416481281" sldId="372"/>
        </pc:sldMkLst>
      </pc:sldChg>
      <pc:sldChg chg="addSp delSp modSp new mod modTransition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3131160155" sldId="373"/>
        </pc:sldMkLst>
        <pc:spChg chg="del">
          <ac:chgData name="Thomas Stensitzki" userId="75cafe6b-2f2a-469b-85c4-eec3b9c972ba" providerId="ADAL" clId="{35EB472D-E8F8-4370-ABAB-F02E148FD386}" dt="2021-03-13T09:49:52.815" v="89" actId="700"/>
          <ac:spMkLst>
            <pc:docMk/>
            <pc:sldMk cId="3131160155" sldId="373"/>
            <ac:spMk id="2" creationId="{BD95F625-105B-4599-980E-C7E72F8253CB}"/>
          </ac:spMkLst>
        </pc:spChg>
        <pc:spChg chg="add mod">
          <ac:chgData name="Thomas Stensitzki" userId="75cafe6b-2f2a-469b-85c4-eec3b9c972ba" providerId="ADAL" clId="{35EB472D-E8F8-4370-ABAB-F02E148FD386}" dt="2021-03-13T10:01:30.357" v="559" actId="790"/>
          <ac:spMkLst>
            <pc:docMk/>
            <pc:sldMk cId="3131160155" sldId="373"/>
            <ac:spMk id="3" creationId="{447ABE22-EF02-46BC-BA1D-30E78E8D90C6}"/>
          </ac:spMkLst>
        </pc:spChg>
        <pc:spChg chg="add mod">
          <ac:chgData name="Thomas Stensitzki" userId="75cafe6b-2f2a-469b-85c4-eec3b9c972ba" providerId="ADAL" clId="{35EB472D-E8F8-4370-ABAB-F02E148FD386}" dt="2021-03-18T08:47:05.027" v="858" actId="20577"/>
          <ac:spMkLst>
            <pc:docMk/>
            <pc:sldMk cId="3131160155" sldId="373"/>
            <ac:spMk id="4" creationId="{4084E988-C7E2-477C-BA68-7EC7F4D5A547}"/>
          </ac:spMkLst>
        </pc:spChg>
      </pc:sldChg>
      <pc:sldChg chg="addSp delSp modSp new mod modTransition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2727871104" sldId="374"/>
        </pc:sldMkLst>
        <pc:spChg chg="del">
          <ac:chgData name="Thomas Stensitzki" userId="75cafe6b-2f2a-469b-85c4-eec3b9c972ba" providerId="ADAL" clId="{35EB472D-E8F8-4370-ABAB-F02E148FD386}" dt="2021-03-13T09:55:19.047" v="251" actId="700"/>
          <ac:spMkLst>
            <pc:docMk/>
            <pc:sldMk cId="2727871104" sldId="374"/>
            <ac:spMk id="2" creationId="{49FD21AA-9F1C-4CEC-889E-25B6B4B7927E}"/>
          </ac:spMkLst>
        </pc:spChg>
        <pc:spChg chg="add mod">
          <ac:chgData name="Thomas Stensitzki" userId="75cafe6b-2f2a-469b-85c4-eec3b9c972ba" providerId="ADAL" clId="{35EB472D-E8F8-4370-ABAB-F02E148FD386}" dt="2021-03-13T10:01:30.439" v="635" actId="790"/>
          <ac:spMkLst>
            <pc:docMk/>
            <pc:sldMk cId="2727871104" sldId="374"/>
            <ac:spMk id="3" creationId="{65002CA8-062D-46A9-924B-B1EDFE135CAC}"/>
          </ac:spMkLst>
        </pc:spChg>
        <pc:spChg chg="add mod">
          <ac:chgData name="Thomas Stensitzki" userId="75cafe6b-2f2a-469b-85c4-eec3b9c972ba" providerId="ADAL" clId="{35EB472D-E8F8-4370-ABAB-F02E148FD386}" dt="2021-03-13T10:01:30.439" v="636" actId="790"/>
          <ac:spMkLst>
            <pc:docMk/>
            <pc:sldMk cId="2727871104" sldId="374"/>
            <ac:spMk id="4" creationId="{A0117B5A-138C-4CC5-8228-0AD5062A8F95}"/>
          </ac:spMkLst>
        </pc:spChg>
      </pc:sldChg>
      <pc:sldChg chg="addSp delSp modSp new mod modTransition modClrScheme chgLayout modNotes">
        <pc:chgData name="Thomas Stensitzki" userId="75cafe6b-2f2a-469b-85c4-eec3b9c972ba" providerId="ADAL" clId="{35EB472D-E8F8-4370-ABAB-F02E148FD386}" dt="2021-03-18T09:04:05.195" v="1513"/>
        <pc:sldMkLst>
          <pc:docMk/>
          <pc:sldMk cId="150244574" sldId="375"/>
        </pc:sldMkLst>
        <pc:spChg chg="del">
          <ac:chgData name="Thomas Stensitzki" userId="75cafe6b-2f2a-469b-85c4-eec3b9c972ba" providerId="ADAL" clId="{35EB472D-E8F8-4370-ABAB-F02E148FD386}" dt="2021-03-13T09:58:31.706" v="336" actId="700"/>
          <ac:spMkLst>
            <pc:docMk/>
            <pc:sldMk cId="150244574" sldId="375"/>
            <ac:spMk id="2" creationId="{5861E2D6-FE37-4D84-9831-D7E94AEEEC81}"/>
          </ac:spMkLst>
        </pc:spChg>
        <pc:spChg chg="add mod">
          <ac:chgData name="Thomas Stensitzki" userId="75cafe6b-2f2a-469b-85c4-eec3b9c972ba" providerId="ADAL" clId="{35EB472D-E8F8-4370-ABAB-F02E148FD386}" dt="2021-03-13T10:01:30.454" v="649" actId="790"/>
          <ac:spMkLst>
            <pc:docMk/>
            <pc:sldMk cId="150244574" sldId="375"/>
            <ac:spMk id="3" creationId="{DDE69B5D-3E50-4AFC-9C05-FC3FD46DEEA9}"/>
          </ac:spMkLst>
        </pc:spChg>
        <pc:spChg chg="add mod">
          <ac:chgData name="Thomas Stensitzki" userId="75cafe6b-2f2a-469b-85c4-eec3b9c972ba" providerId="ADAL" clId="{35EB472D-E8F8-4370-ABAB-F02E148FD386}" dt="2021-03-13T10:01:30.455" v="650" actId="790"/>
          <ac:spMkLst>
            <pc:docMk/>
            <pc:sldMk cId="150244574" sldId="375"/>
            <ac:spMk id="4" creationId="{A1A50A49-D840-4000-BCE6-845227210747}"/>
          </ac:spMkLst>
        </pc:spChg>
      </pc:sldChg>
      <pc:sldChg chg="addSp delSp add del mod">
        <pc:chgData name="Thomas Stensitzki" userId="75cafe6b-2f2a-469b-85c4-eec3b9c972ba" providerId="ADAL" clId="{35EB472D-E8F8-4370-ABAB-F02E148FD386}" dt="2021-03-13T10:08:05.094" v="717" actId="47"/>
        <pc:sldMkLst>
          <pc:docMk/>
          <pc:sldMk cId="838883149" sldId="833"/>
        </pc:sldMkLst>
        <pc:picChg chg="add del">
          <ac:chgData name="Thomas Stensitzki" userId="75cafe6b-2f2a-469b-85c4-eec3b9c972ba" providerId="ADAL" clId="{35EB472D-E8F8-4370-ABAB-F02E148FD386}" dt="2021-03-13T10:05:34.804" v="699" actId="478"/>
          <ac:picMkLst>
            <pc:docMk/>
            <pc:sldMk cId="838883149" sldId="833"/>
            <ac:picMk id="7" creationId="{B9004ECF-76DB-409A-B6EB-D45D2448AE68}"/>
          </ac:picMkLst>
        </pc:picChg>
      </pc:sldChg>
      <pc:sldChg chg="addSp delSp modSp new mod modTransition modClrScheme chgLayout">
        <pc:chgData name="Thomas Stensitzki" userId="75cafe6b-2f2a-469b-85c4-eec3b9c972ba" providerId="ADAL" clId="{35EB472D-E8F8-4370-ABAB-F02E148FD386}" dt="2021-03-18T09:20:32.953" v="1833" actId="20577"/>
        <pc:sldMkLst>
          <pc:docMk/>
          <pc:sldMk cId="2768730802" sldId="834"/>
        </pc:sldMkLst>
        <pc:spChg chg="del">
          <ac:chgData name="Thomas Stensitzki" userId="75cafe6b-2f2a-469b-85c4-eec3b9c972ba" providerId="ADAL" clId="{35EB472D-E8F8-4370-ABAB-F02E148FD386}" dt="2021-03-13T10:06:36.544" v="701" actId="700"/>
          <ac:spMkLst>
            <pc:docMk/>
            <pc:sldMk cId="2768730802" sldId="834"/>
            <ac:spMk id="2" creationId="{865628D0-1F94-4DC3-9886-19455DF6CD2C}"/>
          </ac:spMkLst>
        </pc:spChg>
        <pc:spChg chg="del">
          <ac:chgData name="Thomas Stensitzki" userId="75cafe6b-2f2a-469b-85c4-eec3b9c972ba" providerId="ADAL" clId="{35EB472D-E8F8-4370-ABAB-F02E148FD386}" dt="2021-03-13T10:06:36.544" v="701" actId="700"/>
          <ac:spMkLst>
            <pc:docMk/>
            <pc:sldMk cId="2768730802" sldId="834"/>
            <ac:spMk id="3" creationId="{0812237E-328E-4E11-9EDC-72697358425B}"/>
          </ac:spMkLst>
        </pc:spChg>
        <pc:spChg chg="add mod">
          <ac:chgData name="Thomas Stensitzki" userId="75cafe6b-2f2a-469b-85c4-eec3b9c972ba" providerId="ADAL" clId="{35EB472D-E8F8-4370-ABAB-F02E148FD386}" dt="2021-03-18T09:20:32.953" v="1833" actId="20577"/>
          <ac:spMkLst>
            <pc:docMk/>
            <pc:sldMk cId="2768730802" sldId="834"/>
            <ac:spMk id="4" creationId="{6281A1CF-2447-4BA2-8DBE-603EDC203BFF}"/>
          </ac:spMkLst>
        </pc:spChg>
        <pc:picChg chg="add del mod">
          <ac:chgData name="Thomas Stensitzki" userId="75cafe6b-2f2a-469b-85c4-eec3b9c972ba" providerId="ADAL" clId="{35EB472D-E8F8-4370-ABAB-F02E148FD386}" dt="2021-03-13T10:08:08.264" v="719" actId="478"/>
          <ac:picMkLst>
            <pc:docMk/>
            <pc:sldMk cId="2768730802" sldId="834"/>
            <ac:picMk id="5" creationId="{9BE666B9-5D6E-4621-9574-DCF4771D98A0}"/>
          </ac:picMkLst>
        </pc:picChg>
        <pc:picChg chg="add del mod">
          <ac:chgData name="Thomas Stensitzki" userId="75cafe6b-2f2a-469b-85c4-eec3b9c972ba" providerId="ADAL" clId="{35EB472D-E8F8-4370-ABAB-F02E148FD386}" dt="2021-03-13T10:08:10.542" v="720" actId="478"/>
          <ac:picMkLst>
            <pc:docMk/>
            <pc:sldMk cId="2768730802" sldId="834"/>
            <ac:picMk id="6" creationId="{D7F7195A-1804-4DC3-BB9F-51ABBEB839A4}"/>
          </ac:picMkLst>
        </pc:picChg>
        <pc:picChg chg="add mod">
          <ac:chgData name="Thomas Stensitzki" userId="75cafe6b-2f2a-469b-85c4-eec3b9c972ba" providerId="ADAL" clId="{35EB472D-E8F8-4370-ABAB-F02E148FD386}" dt="2021-03-13T10:20:26.176" v="809" actId="1076"/>
          <ac:picMkLst>
            <pc:docMk/>
            <pc:sldMk cId="2768730802" sldId="834"/>
            <ac:picMk id="7" creationId="{4BEADD89-996E-4309-A24A-AB0821E86116}"/>
          </ac:picMkLst>
        </pc:picChg>
        <pc:picChg chg="add del mod">
          <ac:chgData name="Thomas Stensitzki" userId="75cafe6b-2f2a-469b-85c4-eec3b9c972ba" providerId="ADAL" clId="{35EB472D-E8F8-4370-ABAB-F02E148FD386}" dt="2021-03-13T10:10:03.154" v="731" actId="478"/>
          <ac:picMkLst>
            <pc:docMk/>
            <pc:sldMk cId="2768730802" sldId="834"/>
            <ac:picMk id="8" creationId="{94FAAE37-B979-44DC-B21A-50AF8A2EDFA9}"/>
          </ac:picMkLst>
        </pc:picChg>
        <pc:picChg chg="add del mod">
          <ac:chgData name="Thomas Stensitzki" userId="75cafe6b-2f2a-469b-85c4-eec3b9c972ba" providerId="ADAL" clId="{35EB472D-E8F8-4370-ABAB-F02E148FD386}" dt="2021-03-13T10:08:42.033" v="723" actId="478"/>
          <ac:picMkLst>
            <pc:docMk/>
            <pc:sldMk cId="2768730802" sldId="834"/>
            <ac:picMk id="10" creationId="{036198DD-8979-4425-8AAB-F3CC5F0201DC}"/>
          </ac:picMkLst>
        </pc:picChg>
        <pc:picChg chg="add mod">
          <ac:chgData name="Thomas Stensitzki" userId="75cafe6b-2f2a-469b-85c4-eec3b9c972ba" providerId="ADAL" clId="{35EB472D-E8F8-4370-ABAB-F02E148FD386}" dt="2021-03-13T10:20:32.531" v="810" actId="1076"/>
          <ac:picMkLst>
            <pc:docMk/>
            <pc:sldMk cId="2768730802" sldId="834"/>
            <ac:picMk id="12" creationId="{A981E0FD-7824-4F96-9622-FFECD056E924}"/>
          </ac:picMkLst>
        </pc:picChg>
        <pc:picChg chg="add del mod">
          <ac:chgData name="Thomas Stensitzki" userId="75cafe6b-2f2a-469b-85c4-eec3b9c972ba" providerId="ADAL" clId="{35EB472D-E8F8-4370-ABAB-F02E148FD386}" dt="2021-03-13T10:16:19.448" v="795" actId="478"/>
          <ac:picMkLst>
            <pc:docMk/>
            <pc:sldMk cId="2768730802" sldId="834"/>
            <ac:picMk id="14" creationId="{6AAF4C27-154A-44F1-B580-1CC4AB73A91A}"/>
          </ac:picMkLst>
        </pc:picChg>
        <pc:picChg chg="add del mod">
          <ac:chgData name="Thomas Stensitzki" userId="75cafe6b-2f2a-469b-85c4-eec3b9c972ba" providerId="ADAL" clId="{35EB472D-E8F8-4370-ABAB-F02E148FD386}" dt="2021-03-13T10:16:31.046" v="797" actId="478"/>
          <ac:picMkLst>
            <pc:docMk/>
            <pc:sldMk cId="2768730802" sldId="834"/>
            <ac:picMk id="16" creationId="{796CFB41-73C9-4B87-9CF3-8C1FBFA7B381}"/>
          </ac:picMkLst>
        </pc:picChg>
        <pc:picChg chg="add mod">
          <ac:chgData name="Thomas Stensitzki" userId="75cafe6b-2f2a-469b-85c4-eec3b9c972ba" providerId="ADAL" clId="{35EB472D-E8F8-4370-ABAB-F02E148FD386}" dt="2021-03-13T10:20:41.364" v="811" actId="1076"/>
          <ac:picMkLst>
            <pc:docMk/>
            <pc:sldMk cId="2768730802" sldId="834"/>
            <ac:picMk id="18" creationId="{0699F3E0-520E-423C-B7BB-E7BA1FC1725D}"/>
          </ac:picMkLst>
        </pc:picChg>
      </pc:sldChg>
      <pc:sldChg chg="modSp add mod modTransition modNotes">
        <pc:chgData name="Thomas Stensitzki" userId="75cafe6b-2f2a-469b-85c4-eec3b9c972ba" providerId="ADAL" clId="{35EB472D-E8F8-4370-ABAB-F02E148FD386}" dt="2021-03-18T09:04:05.195" v="1513"/>
        <pc:sldMkLst>
          <pc:docMk/>
          <pc:sldMk cId="2352066687" sldId="835"/>
        </pc:sldMkLst>
        <pc:spChg chg="mod">
          <ac:chgData name="Thomas Stensitzki" userId="75cafe6b-2f2a-469b-85c4-eec3b9c972ba" providerId="ADAL" clId="{35EB472D-E8F8-4370-ABAB-F02E148FD386}" dt="2021-03-18T08:54:19.917" v="975" actId="790"/>
          <ac:spMkLst>
            <pc:docMk/>
            <pc:sldMk cId="2352066687" sldId="835"/>
            <ac:spMk id="3" creationId="{65002CA8-062D-46A9-924B-B1EDFE135CAC}"/>
          </ac:spMkLst>
        </pc:spChg>
        <pc:spChg chg="mod">
          <ac:chgData name="Thomas Stensitzki" userId="75cafe6b-2f2a-469b-85c4-eec3b9c972ba" providerId="ADAL" clId="{35EB472D-E8F8-4370-ABAB-F02E148FD386}" dt="2021-03-18T08:54:19.918" v="976" actId="790"/>
          <ac:spMkLst>
            <pc:docMk/>
            <pc:sldMk cId="2352066687" sldId="835"/>
            <ac:spMk id="4" creationId="{A0117B5A-138C-4CC5-8228-0AD5062A8F95}"/>
          </ac:spMkLst>
        </pc:spChg>
      </pc:sldChg>
      <pc:sldChg chg="delSp add mod">
        <pc:chgData name="Thomas Stensitzki" userId="75cafe6b-2f2a-469b-85c4-eec3b9c972ba" providerId="ADAL" clId="{35EB472D-E8F8-4370-ABAB-F02E148FD386}" dt="2021-03-18T09:13:11.480" v="1762" actId="478"/>
        <pc:sldMkLst>
          <pc:docMk/>
          <pc:sldMk cId="68725245" sldId="836"/>
        </pc:sldMkLst>
        <pc:picChg chg="del">
          <ac:chgData name="Thomas Stensitzki" userId="75cafe6b-2f2a-469b-85c4-eec3b9c972ba" providerId="ADAL" clId="{35EB472D-E8F8-4370-ABAB-F02E148FD386}" dt="2021-03-18T09:13:11.480" v="1762" actId="478"/>
          <ac:picMkLst>
            <pc:docMk/>
            <pc:sldMk cId="68725245" sldId="836"/>
            <ac:picMk id="18" creationId="{0699F3E0-520E-423C-B7BB-E7BA1FC1725D}"/>
          </ac:picMkLst>
        </pc:picChg>
      </pc:sldChg>
      <pc:sldMasterChg chg="del addSldLayout delSldLayout modSldLayout">
        <pc:chgData name="Thomas Stensitzki" userId="75cafe6b-2f2a-469b-85c4-eec3b9c972ba" providerId="ADAL" clId="{35EB472D-E8F8-4370-ABAB-F02E148FD386}" dt="2021-03-13T09:59:07.806" v="373" actId="700"/>
        <pc:sldMasterMkLst>
          <pc:docMk/>
          <pc:sldMasterMk cId="92038743" sldId="2147483648"/>
        </pc:sldMasterMkLst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4125282308" sldId="2147483649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2608013045" sldId="2147483650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1980115978" sldId="2147483665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0" sldId="2147483666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1486219117" sldId="2147483667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0" sldId="2147483668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75713389" sldId="2147483669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0" sldId="2147483670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329996408" sldId="2147483671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0" sldId="2147483672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1033687282" sldId="2147483673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1955564081" sldId="2147483674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0" sldId="2147483675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1131610980" sldId="2147483676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590980179" sldId="2147483677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826883883" sldId="2147483678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1643744134" sldId="2147483679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1615976129" sldId="2147483680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563501435" sldId="2147483681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2097831229" sldId="2147483682"/>
          </pc:sldLayoutMkLst>
        </pc:sldLayoutChg>
        <pc:sldLayoutChg chg="del">
          <pc:chgData name="Thomas Stensitzki" userId="75cafe6b-2f2a-469b-85c4-eec3b9c972ba" providerId="ADAL" clId="{35EB472D-E8F8-4370-ABAB-F02E148FD386}" dt="2021-03-13T09:59:07.806" v="373" actId="700"/>
          <pc:sldLayoutMkLst>
            <pc:docMk/>
            <pc:sldMasterMk cId="92038743" sldId="2147483648"/>
            <pc:sldLayoutMk cId="945756676" sldId="2147483683"/>
          </pc:sldLayoutMkLst>
        </pc:sldLayoutChg>
        <pc:sldLayoutChg chg="new del mod">
          <pc:chgData name="Thomas Stensitzki" userId="75cafe6b-2f2a-469b-85c4-eec3b9c972ba" providerId="ADAL" clId="{35EB472D-E8F8-4370-ABAB-F02E148FD386}" dt="2021-03-13T09:45:20.535" v="4" actId="11236"/>
          <pc:sldLayoutMkLst>
            <pc:docMk/>
            <pc:sldMasterMk cId="92038743" sldId="2147483648"/>
            <pc:sldLayoutMk cId="4100647253" sldId="2147483684"/>
          </pc:sldLayoutMkLst>
        </pc:sldLayoutChg>
      </pc:sldMasterChg>
      <pc:sldMasterChg chg="addSldLayout modSldLayout">
        <pc:chgData name="Thomas Stensitzki" userId="75cafe6b-2f2a-469b-85c4-eec3b9c972ba" providerId="ADAL" clId="{35EB472D-E8F8-4370-ABAB-F02E148FD386}" dt="2021-03-18T08:49:03.432" v="861" actId="22"/>
        <pc:sldMasterMkLst>
          <pc:docMk/>
          <pc:sldMasterMk cId="490772872" sldId="2147483684"/>
        </pc:sldMasterMkLst>
        <pc:sldLayoutChg chg="add mod">
          <pc:chgData name="Thomas Stensitzki" userId="75cafe6b-2f2a-469b-85c4-eec3b9c972ba" providerId="ADAL" clId="{35EB472D-E8F8-4370-ABAB-F02E148FD386}" dt="2021-03-18T08:49:03.432" v="861" actId="22"/>
          <pc:sldLayoutMkLst>
            <pc:docMk/>
            <pc:sldMasterMk cId="490772872" sldId="2147483684"/>
            <pc:sldLayoutMk cId="1788174811" sldId="2147483693"/>
          </pc:sldLayoutMkLst>
        </pc:sldLayoutChg>
      </pc:sldMasterChg>
    </pc:docChg>
  </pc:docChgLst>
  <pc:docChgLst>
    <pc:chgData name="Frank" userId="c2f15b13-ac8b-4464-b4e6-48fb552f1ba2" providerId="ADAL" clId="{CBD43A8C-561D-46C3-9BB6-6F06B49BD441}"/>
    <pc:docChg chg="modSld">
      <pc:chgData name="Frank" userId="c2f15b13-ac8b-4464-b4e6-48fb552f1ba2" providerId="ADAL" clId="{CBD43A8C-561D-46C3-9BB6-6F06B49BD441}" dt="2021-02-12T08:49:54.565" v="266" actId="20577"/>
      <pc:docMkLst>
        <pc:docMk/>
      </pc:docMkLst>
      <pc:sldChg chg="modSp mod">
        <pc:chgData name="Frank" userId="c2f15b13-ac8b-4464-b4e6-48fb552f1ba2" providerId="ADAL" clId="{CBD43A8C-561D-46C3-9BB6-6F06B49BD441}" dt="2021-02-12T08:49:54.565" v="266" actId="20577"/>
        <pc:sldMkLst>
          <pc:docMk/>
          <pc:sldMk cId="1817387544" sldId="313"/>
        </pc:sldMkLst>
        <pc:spChg chg="mod">
          <ac:chgData name="Frank" userId="c2f15b13-ac8b-4464-b4e6-48fb552f1ba2" providerId="ADAL" clId="{CBD43A8C-561D-46C3-9BB6-6F06B49BD441}" dt="2021-02-12T08:49:54.565" v="266" actId="20577"/>
          <ac:spMkLst>
            <pc:docMk/>
            <pc:sldMk cId="1817387544" sldId="313"/>
            <ac:spMk id="8" creationId="{924175F9-8E9C-4E2C-AFA4-6153FC3FDC12}"/>
          </ac:spMkLst>
        </pc:spChg>
      </pc:sldChg>
      <pc:sldChg chg="modSp mod">
        <pc:chgData name="Frank" userId="c2f15b13-ac8b-4464-b4e6-48fb552f1ba2" providerId="ADAL" clId="{CBD43A8C-561D-46C3-9BB6-6F06B49BD441}" dt="2021-02-12T08:49:30.068" v="0" actId="20577"/>
        <pc:sldMkLst>
          <pc:docMk/>
          <pc:sldMk cId="1374595698" sldId="322"/>
        </pc:sldMkLst>
        <pc:spChg chg="mod">
          <ac:chgData name="Frank" userId="c2f15b13-ac8b-4464-b4e6-48fb552f1ba2" providerId="ADAL" clId="{CBD43A8C-561D-46C3-9BB6-6F06B49BD441}" dt="2021-02-12T08:49:30.068" v="0" actId="20577"/>
          <ac:spMkLst>
            <pc:docMk/>
            <pc:sldMk cId="1374595698" sldId="322"/>
            <ac:spMk id="15" creationId="{00000000-0000-0000-0000-000000000000}"/>
          </ac:spMkLst>
        </pc:spChg>
      </pc:sldChg>
    </pc:docChg>
  </pc:docChgLst>
  <pc:docChgLst>
    <pc:chgData name="Thomas Stensitzki" userId="75cafe6b-2f2a-469b-85c4-eec3b9c972ba" providerId="ADAL" clId="{D574CFB8-82AE-4B62-B1AE-01DBDB827141}"/>
    <pc:docChg chg="undo custSel addSld delSld modSld modSection">
      <pc:chgData name="Thomas Stensitzki" userId="75cafe6b-2f2a-469b-85c4-eec3b9c972ba" providerId="ADAL" clId="{D574CFB8-82AE-4B62-B1AE-01DBDB827141}" dt="2021-02-13T16:46:39.194" v="2792"/>
      <pc:docMkLst>
        <pc:docMk/>
      </pc:docMkLst>
      <pc:sldChg chg="addSp delSp modSp mod">
        <pc:chgData name="Thomas Stensitzki" userId="75cafe6b-2f2a-469b-85c4-eec3b9c972ba" providerId="ADAL" clId="{D574CFB8-82AE-4B62-B1AE-01DBDB827141}" dt="2021-02-13T10:19:03.601" v="171" actId="20577"/>
        <pc:sldMkLst>
          <pc:docMk/>
          <pc:sldMk cId="1817387544" sldId="313"/>
        </pc:sldMkLst>
        <pc:spChg chg="mod">
          <ac:chgData name="Thomas Stensitzki" userId="75cafe6b-2f2a-469b-85c4-eec3b9c972ba" providerId="ADAL" clId="{D574CFB8-82AE-4B62-B1AE-01DBDB827141}" dt="2021-02-13T10:19:03.601" v="171" actId="20577"/>
          <ac:spMkLst>
            <pc:docMk/>
            <pc:sldMk cId="1817387544" sldId="313"/>
            <ac:spMk id="8" creationId="{924175F9-8E9C-4E2C-AFA4-6153FC3FDC12}"/>
          </ac:spMkLst>
        </pc:spChg>
        <pc:spChg chg="mod">
          <ac:chgData name="Thomas Stensitzki" userId="75cafe6b-2f2a-469b-85c4-eec3b9c972ba" providerId="ADAL" clId="{D574CFB8-82AE-4B62-B1AE-01DBDB827141}" dt="2021-02-13T10:14:53.891" v="7" actId="20577"/>
          <ac:spMkLst>
            <pc:docMk/>
            <pc:sldMk cId="1817387544" sldId="313"/>
            <ac:spMk id="9" creationId="{496B91FD-8A59-41E4-8E33-8242C3D4AF94}"/>
          </ac:spMkLst>
        </pc:spChg>
        <pc:spChg chg="mod">
          <ac:chgData name="Thomas Stensitzki" userId="75cafe6b-2f2a-469b-85c4-eec3b9c972ba" providerId="ADAL" clId="{D574CFB8-82AE-4B62-B1AE-01DBDB827141}" dt="2021-02-13T10:17:01.218" v="95" actId="1037"/>
          <ac:spMkLst>
            <pc:docMk/>
            <pc:sldMk cId="1817387544" sldId="313"/>
            <ac:spMk id="11" creationId="{00000000-0000-0000-0000-000000000000}"/>
          </ac:spMkLst>
        </pc:spChg>
        <pc:spChg chg="add del mod">
          <ac:chgData name="Thomas Stensitzki" userId="75cafe6b-2f2a-469b-85c4-eec3b9c972ba" providerId="ADAL" clId="{D574CFB8-82AE-4B62-B1AE-01DBDB827141}" dt="2021-02-13T10:17:28.212" v="98"/>
          <ac:spMkLst>
            <pc:docMk/>
            <pc:sldMk cId="1817387544" sldId="313"/>
            <ac:spMk id="12" creationId="{50ABADC8-D090-4EF5-A22D-F44828546FB7}"/>
          </ac:spMkLst>
        </pc:spChg>
      </pc:sldChg>
      <pc:sldChg chg="delSp modSp mod modAnim">
        <pc:chgData name="Thomas Stensitzki" userId="75cafe6b-2f2a-469b-85c4-eec3b9c972ba" providerId="ADAL" clId="{D574CFB8-82AE-4B62-B1AE-01DBDB827141}" dt="2021-02-13T10:55:36.726" v="1217" actId="478"/>
        <pc:sldMkLst>
          <pc:docMk/>
          <pc:sldMk cId="4038509684" sldId="347"/>
        </pc:sldMkLst>
        <pc:spChg chg="del">
          <ac:chgData name="Thomas Stensitzki" userId="75cafe6b-2f2a-469b-85c4-eec3b9c972ba" providerId="ADAL" clId="{D574CFB8-82AE-4B62-B1AE-01DBDB827141}" dt="2021-02-13T10:55:35.926" v="1216" actId="478"/>
          <ac:spMkLst>
            <pc:docMk/>
            <pc:sldMk cId="4038509684" sldId="347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0:44:40.283" v="1137" actId="20577"/>
          <ac:spMkLst>
            <pc:docMk/>
            <pc:sldMk cId="4038509684" sldId="347"/>
            <ac:spMk id="25" creationId="{91194D62-E283-4B53-B625-2325DF99809A}"/>
          </ac:spMkLst>
        </pc:spChg>
        <pc:picChg chg="del">
          <ac:chgData name="Thomas Stensitzki" userId="75cafe6b-2f2a-469b-85c4-eec3b9c972ba" providerId="ADAL" clId="{D574CFB8-82AE-4B62-B1AE-01DBDB827141}" dt="2021-02-13T10:55:36.726" v="1217" actId="478"/>
          <ac:picMkLst>
            <pc:docMk/>
            <pc:sldMk cId="4038509684" sldId="347"/>
            <ac:picMk id="26" creationId="{E281474D-046C-4786-9B94-C4D59A242CA9}"/>
          </ac:picMkLst>
        </pc:picChg>
      </pc:sldChg>
      <pc:sldChg chg="modSp mod modAnim modShow">
        <pc:chgData name="Thomas Stensitzki" userId="75cafe6b-2f2a-469b-85c4-eec3b9c972ba" providerId="ADAL" clId="{D574CFB8-82AE-4B62-B1AE-01DBDB827141}" dt="2021-02-13T12:37:44.803" v="2781" actId="729"/>
        <pc:sldMkLst>
          <pc:docMk/>
          <pc:sldMk cId="4225326227" sldId="348"/>
        </pc:sldMkLst>
        <pc:spChg chg="mod">
          <ac:chgData name="Thomas Stensitzki" userId="75cafe6b-2f2a-469b-85c4-eec3b9c972ba" providerId="ADAL" clId="{D574CFB8-82AE-4B62-B1AE-01DBDB827141}" dt="2021-02-13T10:40:06.296" v="1127" actId="6549"/>
          <ac:spMkLst>
            <pc:docMk/>
            <pc:sldMk cId="4225326227" sldId="348"/>
            <ac:spMk id="25" creationId="{91194D62-E283-4B53-B625-2325DF99809A}"/>
          </ac:spMkLst>
        </pc:spChg>
      </pc:sldChg>
      <pc:sldChg chg="delSp mod modAnim">
        <pc:chgData name="Thomas Stensitzki" userId="75cafe6b-2f2a-469b-85c4-eec3b9c972ba" providerId="ADAL" clId="{D574CFB8-82AE-4B62-B1AE-01DBDB827141}" dt="2021-02-13T12:01:53.835" v="2279"/>
        <pc:sldMkLst>
          <pc:docMk/>
          <pc:sldMk cId="1259723209" sldId="349"/>
        </pc:sldMkLst>
        <pc:spChg chg="del">
          <ac:chgData name="Thomas Stensitzki" userId="75cafe6b-2f2a-469b-85c4-eec3b9c972ba" providerId="ADAL" clId="{D574CFB8-82AE-4B62-B1AE-01DBDB827141}" dt="2021-02-13T10:55:32.289" v="1214" actId="478"/>
          <ac:spMkLst>
            <pc:docMk/>
            <pc:sldMk cId="1259723209" sldId="349"/>
            <ac:spMk id="9" creationId="{00000000-0000-0000-0000-000000000000}"/>
          </ac:spMkLst>
        </pc:spChg>
        <pc:picChg chg="del">
          <ac:chgData name="Thomas Stensitzki" userId="75cafe6b-2f2a-469b-85c4-eec3b9c972ba" providerId="ADAL" clId="{D574CFB8-82AE-4B62-B1AE-01DBDB827141}" dt="2021-02-13T10:55:33.486" v="1215" actId="478"/>
          <ac:picMkLst>
            <pc:docMk/>
            <pc:sldMk cId="1259723209" sldId="349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2:26:13.872" v="2307" actId="20577"/>
        <pc:sldMkLst>
          <pc:docMk/>
          <pc:sldMk cId="1524150530" sldId="350"/>
        </pc:sldMkLst>
        <pc:spChg chg="del">
          <ac:chgData name="Thomas Stensitzki" userId="75cafe6b-2f2a-469b-85c4-eec3b9c972ba" providerId="ADAL" clId="{D574CFB8-82AE-4B62-B1AE-01DBDB827141}" dt="2021-02-13T10:46:39.217" v="1145" actId="478"/>
          <ac:spMkLst>
            <pc:docMk/>
            <pc:sldMk cId="1524150530" sldId="350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0:25:26.535" v="175" actId="113"/>
          <ac:spMkLst>
            <pc:docMk/>
            <pc:sldMk cId="1524150530" sldId="350"/>
            <ac:spMk id="64" creationId="{DB2282D7-8F3F-42C9-B857-F9FFDFAAC391}"/>
          </ac:spMkLst>
        </pc:spChg>
        <pc:spChg chg="mod">
          <ac:chgData name="Thomas Stensitzki" userId="75cafe6b-2f2a-469b-85c4-eec3b9c972ba" providerId="ADAL" clId="{D574CFB8-82AE-4B62-B1AE-01DBDB827141}" dt="2021-02-13T11:01:55.119" v="1728" actId="962"/>
          <ac:spMkLst>
            <pc:docMk/>
            <pc:sldMk cId="1524150530" sldId="350"/>
            <ac:spMk id="85" creationId="{9D27C0F7-82FE-47B6-8DA6-C4A9F73AE420}"/>
          </ac:spMkLst>
        </pc:spChg>
        <pc:spChg chg="mod">
          <ac:chgData name="Thomas Stensitzki" userId="75cafe6b-2f2a-469b-85c4-eec3b9c972ba" providerId="ADAL" clId="{D574CFB8-82AE-4B62-B1AE-01DBDB827141}" dt="2021-02-13T11:01:45.042" v="1727" actId="962"/>
          <ac:spMkLst>
            <pc:docMk/>
            <pc:sldMk cId="1524150530" sldId="350"/>
            <ac:spMk id="86" creationId="{AFA5488C-0712-4855-A793-FEF1E9FD29CD}"/>
          </ac:spMkLst>
        </pc:spChg>
        <pc:spChg chg="mod">
          <ac:chgData name="Thomas Stensitzki" userId="75cafe6b-2f2a-469b-85c4-eec3b9c972ba" providerId="ADAL" clId="{D574CFB8-82AE-4B62-B1AE-01DBDB827141}" dt="2021-02-13T12:26:13.872" v="2307" actId="20577"/>
          <ac:spMkLst>
            <pc:docMk/>
            <pc:sldMk cId="1524150530" sldId="350"/>
            <ac:spMk id="91" creationId="{483ACD57-D5FC-489B-AC9F-CE0509C8AD1F}"/>
          </ac:spMkLst>
        </pc:spChg>
        <pc:grpChg chg="mod">
          <ac:chgData name="Thomas Stensitzki" userId="75cafe6b-2f2a-469b-85c4-eec3b9c972ba" providerId="ADAL" clId="{D574CFB8-82AE-4B62-B1AE-01DBDB827141}" dt="2021-02-13T11:00:49.153" v="1486" actId="962"/>
          <ac:grpSpMkLst>
            <pc:docMk/>
            <pc:sldMk cId="1524150530" sldId="350"/>
            <ac:grpSpMk id="60" creationId="{E92BABBA-7159-4583-A67A-5AFFF25B77F4}"/>
          </ac:grpSpMkLst>
        </pc:grpChg>
        <pc:grpChg chg="mod">
          <ac:chgData name="Thomas Stensitzki" userId="75cafe6b-2f2a-469b-85c4-eec3b9c972ba" providerId="ADAL" clId="{D574CFB8-82AE-4B62-B1AE-01DBDB827141}" dt="2021-02-13T11:00:31.572" v="1392" actId="962"/>
          <ac:grpSpMkLst>
            <pc:docMk/>
            <pc:sldMk cId="1524150530" sldId="350"/>
            <ac:grpSpMk id="69" creationId="{A406C890-614B-4BD2-A705-C6BEF2A05F24}"/>
          </ac:grpSpMkLst>
        </pc:grpChg>
        <pc:picChg chg="del">
          <ac:chgData name="Thomas Stensitzki" userId="75cafe6b-2f2a-469b-85c4-eec3b9c972ba" providerId="ADAL" clId="{D574CFB8-82AE-4B62-B1AE-01DBDB827141}" dt="2021-02-13T10:55:26.708" v="1212" actId="478"/>
          <ac:picMkLst>
            <pc:docMk/>
            <pc:sldMk cId="1524150530" sldId="350"/>
            <ac:picMk id="26" creationId="{E281474D-046C-4786-9B94-C4D59A242CA9}"/>
          </ac:picMkLst>
        </pc:picChg>
        <pc:picChg chg="mod">
          <ac:chgData name="Thomas Stensitzki" userId="75cafe6b-2f2a-469b-85c4-eec3b9c972ba" providerId="ADAL" clId="{D574CFB8-82AE-4B62-B1AE-01DBDB827141}" dt="2021-02-13T11:01:12.682" v="1606" actId="962"/>
          <ac:picMkLst>
            <pc:docMk/>
            <pc:sldMk cId="1524150530" sldId="350"/>
            <ac:picMk id="61" creationId="{BB65CC7B-E35C-4A60-B049-1B0E3C8F4EAE}"/>
          </ac:picMkLst>
        </pc:picChg>
        <pc:picChg chg="mod">
          <ac:chgData name="Thomas Stensitzki" userId="75cafe6b-2f2a-469b-85c4-eec3b9c972ba" providerId="ADAL" clId="{D574CFB8-82AE-4B62-B1AE-01DBDB827141}" dt="2021-02-13T11:01:03.062" v="1566" actId="962"/>
          <ac:picMkLst>
            <pc:docMk/>
            <pc:sldMk cId="1524150530" sldId="350"/>
            <ac:picMk id="62" creationId="{4A72D260-D3D3-463D-9B1F-5D0F208EB4C4}"/>
          </ac:picMkLst>
        </pc:picChg>
        <pc:picChg chg="mod">
          <ac:chgData name="Thomas Stensitzki" userId="75cafe6b-2f2a-469b-85c4-eec3b9c972ba" providerId="ADAL" clId="{D574CFB8-82AE-4B62-B1AE-01DBDB827141}" dt="2021-02-13T11:00:56.685" v="1526" actId="962"/>
          <ac:picMkLst>
            <pc:docMk/>
            <pc:sldMk cId="1524150530" sldId="350"/>
            <ac:picMk id="63" creationId="{D8BFE1B3-9355-46C3-BA63-7EC1E568E7B5}"/>
          </ac:picMkLst>
        </pc:picChg>
        <pc:picChg chg="mod">
          <ac:chgData name="Thomas Stensitzki" userId="75cafe6b-2f2a-469b-85c4-eec3b9c972ba" providerId="ADAL" clId="{D574CFB8-82AE-4B62-B1AE-01DBDB827141}" dt="2021-02-13T11:00:07.082" v="1290" actId="962"/>
          <ac:picMkLst>
            <pc:docMk/>
            <pc:sldMk cId="1524150530" sldId="350"/>
            <ac:picMk id="66" creationId="{F8030BB2-E02A-4B5B-9AEB-F503AF719DE8}"/>
          </ac:picMkLst>
        </pc:picChg>
        <pc:picChg chg="mod">
          <ac:chgData name="Thomas Stensitzki" userId="75cafe6b-2f2a-469b-85c4-eec3b9c972ba" providerId="ADAL" clId="{D574CFB8-82AE-4B62-B1AE-01DBDB827141}" dt="2021-02-13T11:01:20.596" v="1632" actId="962"/>
          <ac:picMkLst>
            <pc:docMk/>
            <pc:sldMk cId="1524150530" sldId="350"/>
            <ac:picMk id="68" creationId="{74176F70-F4A2-4D89-91C5-2312A35BDBF3}"/>
          </ac:picMkLst>
        </pc:picChg>
        <pc:picChg chg="mod">
          <ac:chgData name="Thomas Stensitzki" userId="75cafe6b-2f2a-469b-85c4-eec3b9c972ba" providerId="ADAL" clId="{D574CFB8-82AE-4B62-B1AE-01DBDB827141}" dt="2021-02-13T11:01:32.031" v="1716" actId="962"/>
          <ac:picMkLst>
            <pc:docMk/>
            <pc:sldMk cId="1524150530" sldId="350"/>
            <ac:picMk id="77" creationId="{4B010453-1495-4258-9BFF-B03EB620678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2:26:06.972" v="2293" actId="20577"/>
        <pc:sldMkLst>
          <pc:docMk/>
          <pc:sldMk cId="3670613982" sldId="351"/>
        </pc:sldMkLst>
        <pc:spChg chg="del mod">
          <ac:chgData name="Thomas Stensitzki" userId="75cafe6b-2f2a-469b-85c4-eec3b9c972ba" providerId="ADAL" clId="{D574CFB8-82AE-4B62-B1AE-01DBDB827141}" dt="2021-02-13T10:46:42.872" v="1146" actId="478"/>
          <ac:spMkLst>
            <pc:docMk/>
            <pc:sldMk cId="3670613982" sldId="351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2:26:06.972" v="2293" actId="20577"/>
          <ac:spMkLst>
            <pc:docMk/>
            <pc:sldMk cId="3670613982" sldId="351"/>
            <ac:spMk id="38" creationId="{A6745959-57E1-4C9A-9736-4247978C1FD5}"/>
          </ac:spMkLst>
        </pc:spChg>
        <pc:spChg chg="mod">
          <ac:chgData name="Thomas Stensitzki" userId="75cafe6b-2f2a-469b-85c4-eec3b9c972ba" providerId="ADAL" clId="{D574CFB8-82AE-4B62-B1AE-01DBDB827141}" dt="2021-02-13T10:25:13.449" v="173" actId="113"/>
          <ac:spMkLst>
            <pc:docMk/>
            <pc:sldMk cId="3670613982" sldId="351"/>
            <ac:spMk id="93" creationId="{0124D1DE-5BDF-49DF-96BF-9572E00BFB5A}"/>
          </ac:spMkLst>
        </pc:spChg>
        <pc:picChg chg="del">
          <ac:chgData name="Thomas Stensitzki" userId="75cafe6b-2f2a-469b-85c4-eec3b9c972ba" providerId="ADAL" clId="{D574CFB8-82AE-4B62-B1AE-01DBDB827141}" dt="2021-02-13T10:55:23.940" v="1211" actId="478"/>
          <ac:picMkLst>
            <pc:docMk/>
            <pc:sldMk cId="3670613982" sldId="351"/>
            <ac:picMk id="26" creationId="{E281474D-046C-4786-9B94-C4D59A242CA9}"/>
          </ac:picMkLst>
        </pc:picChg>
      </pc:sldChg>
      <pc:sldChg chg="addSp delSp modSp mod modAnim">
        <pc:chgData name="Thomas Stensitzki" userId="75cafe6b-2f2a-469b-85c4-eec3b9c972ba" providerId="ADAL" clId="{D574CFB8-82AE-4B62-B1AE-01DBDB827141}" dt="2021-02-13T11:49:05.403" v="2162" actId="478"/>
        <pc:sldMkLst>
          <pc:docMk/>
          <pc:sldMk cId="4115494344" sldId="352"/>
        </pc:sldMkLst>
        <pc:spChg chg="del">
          <ac:chgData name="Thomas Stensitzki" userId="75cafe6b-2f2a-469b-85c4-eec3b9c972ba" providerId="ADAL" clId="{D574CFB8-82AE-4B62-B1AE-01DBDB827141}" dt="2021-02-13T10:55:28.983" v="1213" actId="478"/>
          <ac:spMkLst>
            <pc:docMk/>
            <pc:sldMk cId="4115494344" sldId="352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02:17.906" v="1734" actId="20577"/>
          <ac:spMkLst>
            <pc:docMk/>
            <pc:sldMk cId="4115494344" sldId="352"/>
            <ac:spMk id="16" creationId="{5C4A30AD-8D7E-4FC5-A87D-70B3C4F6CFB0}"/>
          </ac:spMkLst>
        </pc:spChg>
        <pc:picChg chg="del">
          <ac:chgData name="Thomas Stensitzki" userId="75cafe6b-2f2a-469b-85c4-eec3b9c972ba" providerId="ADAL" clId="{D574CFB8-82AE-4B62-B1AE-01DBDB827141}" dt="2021-02-13T10:55:21.359" v="1210" actId="478"/>
          <ac:picMkLst>
            <pc:docMk/>
            <pc:sldMk cId="4115494344" sldId="352"/>
            <ac:picMk id="26" creationId="{E281474D-046C-4786-9B94-C4D59A242CA9}"/>
          </ac:picMkLst>
        </pc:picChg>
        <pc:picChg chg="add del mod">
          <ac:chgData name="Thomas Stensitzki" userId="75cafe6b-2f2a-469b-85c4-eec3b9c972ba" providerId="ADAL" clId="{D574CFB8-82AE-4B62-B1AE-01DBDB827141}" dt="2021-02-13T11:49:05.403" v="2162" actId="478"/>
          <ac:picMkLst>
            <pc:docMk/>
            <pc:sldMk cId="4115494344" sldId="352"/>
            <ac:picMk id="35" creationId="{1A9B9A5D-9B14-4235-ADBE-532306D2F0C1}"/>
          </ac:picMkLst>
        </pc:picChg>
      </pc:sldChg>
      <pc:sldChg chg="delSp modSp mod">
        <pc:chgData name="Thomas Stensitzki" userId="75cafe6b-2f2a-469b-85c4-eec3b9c972ba" providerId="ADAL" clId="{D574CFB8-82AE-4B62-B1AE-01DBDB827141}" dt="2021-02-13T11:05:54.610" v="1813" actId="20577"/>
        <pc:sldMkLst>
          <pc:docMk/>
          <pc:sldMk cId="1818620987" sldId="354"/>
        </pc:sldMkLst>
        <pc:spChg chg="del">
          <ac:chgData name="Thomas Stensitzki" userId="75cafe6b-2f2a-469b-85c4-eec3b9c972ba" providerId="ADAL" clId="{D574CFB8-82AE-4B62-B1AE-01DBDB827141}" dt="2021-02-13T10:55:58.365" v="1223" actId="478"/>
          <ac:spMkLst>
            <pc:docMk/>
            <pc:sldMk cId="1818620987" sldId="354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05:54.610" v="1813" actId="20577"/>
          <ac:spMkLst>
            <pc:docMk/>
            <pc:sldMk cId="1818620987" sldId="354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5:48.568" v="1218" actId="478"/>
          <ac:picMkLst>
            <pc:docMk/>
            <pc:sldMk cId="1818620987" sldId="354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2:29:05.449" v="2368" actId="5793"/>
        <pc:sldMkLst>
          <pc:docMk/>
          <pc:sldMk cId="2696507294" sldId="355"/>
        </pc:sldMkLst>
        <pc:spChg chg="del">
          <ac:chgData name="Thomas Stensitzki" userId="75cafe6b-2f2a-469b-85c4-eec3b9c972ba" providerId="ADAL" clId="{D574CFB8-82AE-4B62-B1AE-01DBDB827141}" dt="2021-02-13T10:55:56.039" v="1222" actId="478"/>
          <ac:spMkLst>
            <pc:docMk/>
            <pc:sldMk cId="2696507294" sldId="355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2:29:05.449" v="2368" actId="5793"/>
          <ac:spMkLst>
            <pc:docMk/>
            <pc:sldMk cId="2696507294" sldId="355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5:50.739" v="1219" actId="478"/>
          <ac:picMkLst>
            <pc:docMk/>
            <pc:sldMk cId="2696507294" sldId="355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11:22.811" v="2060"/>
        <pc:sldMkLst>
          <pc:docMk/>
          <pc:sldMk cId="3567769940" sldId="357"/>
        </pc:sldMkLst>
        <pc:spChg chg="del">
          <ac:chgData name="Thomas Stensitzki" userId="75cafe6b-2f2a-469b-85c4-eec3b9c972ba" providerId="ADAL" clId="{D574CFB8-82AE-4B62-B1AE-01DBDB827141}" dt="2021-02-13T10:55:53.457" v="1221" actId="478"/>
          <ac:spMkLst>
            <pc:docMk/>
            <pc:sldMk cId="3567769940" sldId="357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10:44.670" v="2058" actId="6549"/>
          <ac:spMkLst>
            <pc:docMk/>
            <pc:sldMk cId="3567769940" sldId="357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5:52.757" v="1220" actId="478"/>
          <ac:picMkLst>
            <pc:docMk/>
            <pc:sldMk cId="3567769940" sldId="357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48:08.795" v="2157" actId="20577"/>
        <pc:sldMkLst>
          <pc:docMk/>
          <pc:sldMk cId="3195791138" sldId="358"/>
        </pc:sldMkLst>
        <pc:spChg chg="del">
          <ac:chgData name="Thomas Stensitzki" userId="75cafe6b-2f2a-469b-85c4-eec3b9c972ba" providerId="ADAL" clId="{D574CFB8-82AE-4B62-B1AE-01DBDB827141}" dt="2021-02-13T10:56:02.332" v="1224" actId="478"/>
          <ac:spMkLst>
            <pc:docMk/>
            <pc:sldMk cId="3195791138" sldId="358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48:08.795" v="2157" actId="20577"/>
          <ac:spMkLst>
            <pc:docMk/>
            <pc:sldMk cId="3195791138" sldId="358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0:56:03.450" v="1225" actId="478"/>
          <ac:picMkLst>
            <pc:docMk/>
            <pc:sldMk cId="3195791138" sldId="358"/>
            <ac:picMk id="26" creationId="{E281474D-046C-4786-9B94-C4D59A242CA9}"/>
          </ac:picMkLst>
        </pc:picChg>
      </pc:sldChg>
      <pc:sldChg chg="delSp mod modAnim">
        <pc:chgData name="Thomas Stensitzki" userId="75cafe6b-2f2a-469b-85c4-eec3b9c972ba" providerId="ADAL" clId="{D574CFB8-82AE-4B62-B1AE-01DBDB827141}" dt="2021-02-13T11:12:51.799" v="2069"/>
        <pc:sldMkLst>
          <pc:docMk/>
          <pc:sldMk cId="953945945" sldId="359"/>
        </pc:sldMkLst>
        <pc:spChg chg="del">
          <ac:chgData name="Thomas Stensitzki" userId="75cafe6b-2f2a-469b-85c4-eec3b9c972ba" providerId="ADAL" clId="{D574CFB8-82AE-4B62-B1AE-01DBDB827141}" dt="2021-02-13T10:56:06.754" v="1227" actId="478"/>
          <ac:spMkLst>
            <pc:docMk/>
            <pc:sldMk cId="953945945" sldId="359"/>
            <ac:spMk id="9" creationId="{00000000-0000-0000-0000-000000000000}"/>
          </ac:spMkLst>
        </pc:spChg>
        <pc:picChg chg="del">
          <ac:chgData name="Thomas Stensitzki" userId="75cafe6b-2f2a-469b-85c4-eec3b9c972ba" providerId="ADAL" clId="{D574CFB8-82AE-4B62-B1AE-01DBDB827141}" dt="2021-02-13T10:56:05.708" v="1226" actId="478"/>
          <ac:picMkLst>
            <pc:docMk/>
            <pc:sldMk cId="953945945" sldId="359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14:13.303" v="2076"/>
        <pc:sldMkLst>
          <pc:docMk/>
          <pc:sldMk cId="306533584" sldId="360"/>
        </pc:sldMkLst>
        <pc:spChg chg="del">
          <ac:chgData name="Thomas Stensitzki" userId="75cafe6b-2f2a-469b-85c4-eec3b9c972ba" providerId="ADAL" clId="{D574CFB8-82AE-4B62-B1AE-01DBDB827141}" dt="2021-02-13T10:56:15.404" v="1230" actId="478"/>
          <ac:spMkLst>
            <pc:docMk/>
            <pc:sldMk cId="306533584" sldId="360"/>
            <ac:spMk id="9" creationId="{00000000-0000-0000-0000-000000000000}"/>
          </ac:spMkLst>
        </pc:spChg>
        <pc:picChg chg="mod">
          <ac:chgData name="Thomas Stensitzki" userId="75cafe6b-2f2a-469b-85c4-eec3b9c972ba" providerId="ADAL" clId="{D574CFB8-82AE-4B62-B1AE-01DBDB827141}" dt="2021-02-13T10:56:21.467" v="1231" actId="1076"/>
          <ac:picMkLst>
            <pc:docMk/>
            <pc:sldMk cId="306533584" sldId="360"/>
            <ac:picMk id="16" creationId="{BAF0BFD7-E49B-4D2D-BC1D-37CB06AA44E2}"/>
          </ac:picMkLst>
        </pc:picChg>
        <pc:picChg chg="del">
          <ac:chgData name="Thomas Stensitzki" userId="75cafe6b-2f2a-469b-85c4-eec3b9c972ba" providerId="ADAL" clId="{D574CFB8-82AE-4B62-B1AE-01DBDB827141}" dt="2021-02-13T10:56:11.024" v="1228" actId="478"/>
          <ac:picMkLst>
            <pc:docMk/>
            <pc:sldMk cId="306533584" sldId="360"/>
            <ac:picMk id="26" creationId="{E281474D-046C-4786-9B94-C4D59A242CA9}"/>
          </ac:picMkLst>
        </pc:picChg>
      </pc:sldChg>
      <pc:sldChg chg="addSp delSp modSp mod modAnim">
        <pc:chgData name="Thomas Stensitzki" userId="75cafe6b-2f2a-469b-85c4-eec3b9c972ba" providerId="ADAL" clId="{D574CFB8-82AE-4B62-B1AE-01DBDB827141}" dt="2021-02-13T12:41:06.615" v="2783" actId="1076"/>
        <pc:sldMkLst>
          <pc:docMk/>
          <pc:sldMk cId="328212517" sldId="361"/>
        </pc:sldMkLst>
        <pc:spChg chg="del">
          <ac:chgData name="Thomas Stensitzki" userId="75cafe6b-2f2a-469b-85c4-eec3b9c972ba" providerId="ADAL" clId="{D574CFB8-82AE-4B62-B1AE-01DBDB827141}" dt="2021-02-13T10:56:32.162" v="1234" actId="478"/>
          <ac:spMkLst>
            <pc:docMk/>
            <pc:sldMk cId="328212517" sldId="361"/>
            <ac:spMk id="9" creationId="{00000000-0000-0000-0000-000000000000}"/>
          </ac:spMkLst>
        </pc:spChg>
        <pc:spChg chg="add del mod">
          <ac:chgData name="Thomas Stensitzki" userId="75cafe6b-2f2a-469b-85c4-eec3b9c972ba" providerId="ADAL" clId="{D574CFB8-82AE-4B62-B1AE-01DBDB827141}" dt="2021-02-13T12:41:06.615" v="2783" actId="1076"/>
          <ac:spMkLst>
            <pc:docMk/>
            <pc:sldMk cId="328212517" sldId="361"/>
            <ac:spMk id="14" creationId="{CEA4252B-3AA3-4B39-B924-D155614F9DD9}"/>
          </ac:spMkLst>
        </pc:spChg>
        <pc:picChg chg="del">
          <ac:chgData name="Thomas Stensitzki" userId="75cafe6b-2f2a-469b-85c4-eec3b9c972ba" providerId="ADAL" clId="{D574CFB8-82AE-4B62-B1AE-01DBDB827141}" dt="2021-02-13T10:56:33.106" v="1235" actId="478"/>
          <ac:picMkLst>
            <pc:docMk/>
            <pc:sldMk cId="328212517" sldId="361"/>
            <ac:picMk id="26" creationId="{E281474D-046C-4786-9B94-C4D59A242CA9}"/>
          </ac:picMkLst>
        </pc:picChg>
      </pc:sldChg>
      <pc:sldChg chg="delSp mod">
        <pc:chgData name="Thomas Stensitzki" userId="75cafe6b-2f2a-469b-85c4-eec3b9c972ba" providerId="ADAL" clId="{D574CFB8-82AE-4B62-B1AE-01DBDB827141}" dt="2021-02-13T10:57:10.551" v="1248" actId="478"/>
        <pc:sldMkLst>
          <pc:docMk/>
          <pc:sldMk cId="3367807225" sldId="362"/>
        </pc:sldMkLst>
        <pc:spChg chg="del">
          <ac:chgData name="Thomas Stensitzki" userId="75cafe6b-2f2a-469b-85c4-eec3b9c972ba" providerId="ADAL" clId="{D574CFB8-82AE-4B62-B1AE-01DBDB827141}" dt="2021-02-13T10:56:38.373" v="1238" actId="478"/>
          <ac:spMkLst>
            <pc:docMk/>
            <pc:sldMk cId="3367807225" sldId="362"/>
            <ac:spMk id="9" creationId="{00000000-0000-0000-0000-000000000000}"/>
          </ac:spMkLst>
        </pc:spChg>
        <pc:picChg chg="del">
          <ac:chgData name="Thomas Stensitzki" userId="75cafe6b-2f2a-469b-85c4-eec3b9c972ba" providerId="ADAL" clId="{D574CFB8-82AE-4B62-B1AE-01DBDB827141}" dt="2021-02-13T10:57:10.551" v="1248" actId="478"/>
          <ac:picMkLst>
            <pc:docMk/>
            <pc:sldMk cId="3367807225" sldId="362"/>
            <ac:picMk id="26" creationId="{E281474D-046C-4786-9B94-C4D59A242CA9}"/>
          </ac:picMkLst>
        </pc:picChg>
      </pc:sldChg>
      <pc:sldChg chg="delSp mod modAnim">
        <pc:chgData name="Thomas Stensitzki" userId="75cafe6b-2f2a-469b-85c4-eec3b9c972ba" providerId="ADAL" clId="{D574CFB8-82AE-4B62-B1AE-01DBDB827141}" dt="2021-02-13T11:43:30.499" v="2083"/>
        <pc:sldMkLst>
          <pc:docMk/>
          <pc:sldMk cId="62335870" sldId="363"/>
        </pc:sldMkLst>
        <pc:spChg chg="del">
          <ac:chgData name="Thomas Stensitzki" userId="75cafe6b-2f2a-469b-85c4-eec3b9c972ba" providerId="ADAL" clId="{D574CFB8-82AE-4B62-B1AE-01DBDB827141}" dt="2021-02-13T10:56:36.015" v="1237" actId="478"/>
          <ac:spMkLst>
            <pc:docMk/>
            <pc:sldMk cId="62335870" sldId="363"/>
            <ac:spMk id="9" creationId="{00000000-0000-0000-0000-000000000000}"/>
          </ac:spMkLst>
        </pc:spChg>
        <pc:picChg chg="del">
          <ac:chgData name="Thomas Stensitzki" userId="75cafe6b-2f2a-469b-85c4-eec3b9c972ba" providerId="ADAL" clId="{D574CFB8-82AE-4B62-B1AE-01DBDB827141}" dt="2021-02-13T10:56:35.218" v="1236" actId="478"/>
          <ac:picMkLst>
            <pc:docMk/>
            <pc:sldMk cId="62335870" sldId="363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2:36:23.215" v="2779"/>
        <pc:sldMkLst>
          <pc:docMk/>
          <pc:sldMk cId="446312787" sldId="364"/>
        </pc:sldMkLst>
        <pc:spChg chg="del">
          <ac:chgData name="Thomas Stensitzki" userId="75cafe6b-2f2a-469b-85c4-eec3b9c972ba" providerId="ADAL" clId="{D574CFB8-82AE-4B62-B1AE-01DBDB827141}" dt="2021-02-13T10:56:53.344" v="1243" actId="478"/>
          <ac:spMkLst>
            <pc:docMk/>
            <pc:sldMk cId="446312787" sldId="364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2:36:05.721" v="2777" actId="114"/>
          <ac:spMkLst>
            <pc:docMk/>
            <pc:sldMk cId="446312787" sldId="364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0:57:02.826" v="1244" actId="478"/>
          <ac:picMkLst>
            <pc:docMk/>
            <pc:sldMk cId="446312787" sldId="364"/>
            <ac:picMk id="26" creationId="{E281474D-046C-4786-9B94-C4D59A242CA9}"/>
          </ac:picMkLst>
        </pc:picChg>
      </pc:sldChg>
      <pc:sldChg chg="addSp delSp modSp mod delAnim modAnim">
        <pc:chgData name="Thomas Stensitzki" userId="75cafe6b-2f2a-469b-85c4-eec3b9c972ba" providerId="ADAL" clId="{D574CFB8-82AE-4B62-B1AE-01DBDB827141}" dt="2021-02-13T16:46:39.194" v="2792"/>
        <pc:sldMkLst>
          <pc:docMk/>
          <pc:sldMk cId="2811624729" sldId="365"/>
        </pc:sldMkLst>
        <pc:spChg chg="del">
          <ac:chgData name="Thomas Stensitzki" userId="75cafe6b-2f2a-469b-85c4-eec3b9c972ba" providerId="ADAL" clId="{D574CFB8-82AE-4B62-B1AE-01DBDB827141}" dt="2021-02-13T10:56:50.867" v="1242" actId="478"/>
          <ac:spMkLst>
            <pc:docMk/>
            <pc:sldMk cId="2811624729" sldId="365"/>
            <ac:spMk id="9" creationId="{00000000-0000-0000-0000-000000000000}"/>
          </ac:spMkLst>
        </pc:spChg>
        <pc:spChg chg="mod ord">
          <ac:chgData name="Thomas Stensitzki" userId="75cafe6b-2f2a-469b-85c4-eec3b9c972ba" providerId="ADAL" clId="{D574CFB8-82AE-4B62-B1AE-01DBDB827141}" dt="2021-02-13T16:46:02.353" v="2789" actId="1076"/>
          <ac:spMkLst>
            <pc:docMk/>
            <pc:sldMk cId="2811624729" sldId="365"/>
            <ac:spMk id="14" creationId="{2BAF9D0F-B039-41B6-90A4-CE85A20AEA92}"/>
          </ac:spMkLst>
        </pc:spChg>
        <pc:spChg chg="mod">
          <ac:chgData name="Thomas Stensitzki" userId="75cafe6b-2f2a-469b-85c4-eec3b9c972ba" providerId="ADAL" clId="{D574CFB8-82AE-4B62-B1AE-01DBDB827141}" dt="2021-02-13T11:45:04.259" v="2134" actId="6549"/>
          <ac:spMkLst>
            <pc:docMk/>
            <pc:sldMk cId="2811624729" sldId="365"/>
            <ac:spMk id="38" creationId="{A6745959-57E1-4C9A-9736-4247978C1FD5}"/>
          </ac:spMkLst>
        </pc:spChg>
        <pc:picChg chg="add mod">
          <ac:chgData name="Thomas Stensitzki" userId="75cafe6b-2f2a-469b-85c4-eec3b9c972ba" providerId="ADAL" clId="{D574CFB8-82AE-4B62-B1AE-01DBDB827141}" dt="2021-02-13T16:45:45.728" v="2787" actId="1076"/>
          <ac:picMkLst>
            <pc:docMk/>
            <pc:sldMk cId="2811624729" sldId="365"/>
            <ac:picMk id="8" creationId="{76DE9326-6442-4848-A3E8-D3202D9D74B2}"/>
          </ac:picMkLst>
        </pc:picChg>
        <pc:picChg chg="del">
          <ac:chgData name="Thomas Stensitzki" userId="75cafe6b-2f2a-469b-85c4-eec3b9c972ba" providerId="ADAL" clId="{D574CFB8-82AE-4B62-B1AE-01DBDB827141}" dt="2021-02-13T16:45:33.035" v="2784" actId="478"/>
          <ac:picMkLst>
            <pc:docMk/>
            <pc:sldMk cId="2811624729" sldId="365"/>
            <ac:picMk id="10" creationId="{2A71244C-8EBC-43A6-8985-706C33B1E3AC}"/>
          </ac:picMkLst>
        </pc:picChg>
        <pc:picChg chg="del">
          <ac:chgData name="Thomas Stensitzki" userId="75cafe6b-2f2a-469b-85c4-eec3b9c972ba" providerId="ADAL" clId="{D574CFB8-82AE-4B62-B1AE-01DBDB827141}" dt="2021-02-13T10:57:07.903" v="1247" actId="478"/>
          <ac:picMkLst>
            <pc:docMk/>
            <pc:sldMk cId="2811624729" sldId="365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47:34.663" v="2151" actId="14100"/>
        <pc:sldMkLst>
          <pc:docMk/>
          <pc:sldMk cId="2824364069" sldId="366"/>
        </pc:sldMkLst>
        <pc:spChg chg="del">
          <ac:chgData name="Thomas Stensitzki" userId="75cafe6b-2f2a-469b-85c4-eec3b9c972ba" providerId="ADAL" clId="{D574CFB8-82AE-4B62-B1AE-01DBDB827141}" dt="2021-02-13T10:56:48.233" v="1241" actId="478"/>
          <ac:spMkLst>
            <pc:docMk/>
            <pc:sldMk cId="2824364069" sldId="366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47:34.663" v="2151" actId="14100"/>
          <ac:spMkLst>
            <pc:docMk/>
            <pc:sldMk cId="2824364069" sldId="366"/>
            <ac:spMk id="15" creationId="{BE18515F-92F3-4E30-A062-1C9D4140FBF9}"/>
          </ac:spMkLst>
        </pc:spChg>
        <pc:spChg chg="mod">
          <ac:chgData name="Thomas Stensitzki" userId="75cafe6b-2f2a-469b-85c4-eec3b9c972ba" providerId="ADAL" clId="{D574CFB8-82AE-4B62-B1AE-01DBDB827141}" dt="2021-02-13T11:45:26.524" v="2138" actId="113"/>
          <ac:spMkLst>
            <pc:docMk/>
            <pc:sldMk cId="2824364069" sldId="366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0:57:05.160" v="1245" actId="478"/>
          <ac:picMkLst>
            <pc:docMk/>
            <pc:sldMk cId="2824364069" sldId="366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46:29.444" v="2144"/>
        <pc:sldMkLst>
          <pc:docMk/>
          <pc:sldMk cId="1797422911" sldId="367"/>
        </pc:sldMkLst>
        <pc:spChg chg="del">
          <ac:chgData name="Thomas Stensitzki" userId="75cafe6b-2f2a-469b-85c4-eec3b9c972ba" providerId="ADAL" clId="{D574CFB8-82AE-4B62-B1AE-01DBDB827141}" dt="2021-02-13T10:56:46.179" v="1240" actId="478"/>
          <ac:spMkLst>
            <pc:docMk/>
            <pc:sldMk cId="1797422911" sldId="367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46:05.512" v="2143"/>
          <ac:spMkLst>
            <pc:docMk/>
            <pc:sldMk cId="1797422911" sldId="367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0:57:06.459" v="1246" actId="478"/>
          <ac:picMkLst>
            <pc:docMk/>
            <pc:sldMk cId="1797422911" sldId="367"/>
            <ac:picMk id="26" creationId="{E281474D-046C-4786-9B94-C4D59A242CA9}"/>
          </ac:picMkLst>
        </pc:picChg>
      </pc:sldChg>
      <pc:sldChg chg="addSp delSp modSp mod delAnim modAnim">
        <pc:chgData name="Thomas Stensitzki" userId="75cafe6b-2f2a-469b-85c4-eec3b9c972ba" providerId="ADAL" clId="{D574CFB8-82AE-4B62-B1AE-01DBDB827141}" dt="2021-02-13T11:50:44.720" v="2264" actId="20577"/>
        <pc:sldMkLst>
          <pc:docMk/>
          <pc:sldMk cId="1854158120" sldId="368"/>
        </pc:sldMkLst>
        <pc:spChg chg="del">
          <ac:chgData name="Thomas Stensitzki" userId="75cafe6b-2f2a-469b-85c4-eec3b9c972ba" providerId="ADAL" clId="{D574CFB8-82AE-4B62-B1AE-01DBDB827141}" dt="2021-02-13T10:56:43.990" v="1239" actId="478"/>
          <ac:spMkLst>
            <pc:docMk/>
            <pc:sldMk cId="1854158120" sldId="368"/>
            <ac:spMk id="9" creationId="{00000000-0000-0000-0000-000000000000}"/>
          </ac:spMkLst>
        </pc:spChg>
        <pc:spChg chg="del">
          <ac:chgData name="Thomas Stensitzki" userId="75cafe6b-2f2a-469b-85c4-eec3b9c972ba" providerId="ADAL" clId="{D574CFB8-82AE-4B62-B1AE-01DBDB827141}" dt="2021-02-13T11:47:06.765" v="2148" actId="478"/>
          <ac:spMkLst>
            <pc:docMk/>
            <pc:sldMk cId="1854158120" sldId="368"/>
            <ac:spMk id="14" creationId="{76A4ABE3-437C-409F-A1DB-E32EAF57D9B4}"/>
          </ac:spMkLst>
        </pc:spChg>
        <pc:spChg chg="mod">
          <ac:chgData name="Thomas Stensitzki" userId="75cafe6b-2f2a-469b-85c4-eec3b9c972ba" providerId="ADAL" clId="{D574CFB8-82AE-4B62-B1AE-01DBDB827141}" dt="2021-02-13T11:50:44.720" v="2264" actId="20577"/>
          <ac:spMkLst>
            <pc:docMk/>
            <pc:sldMk cId="1854158120" sldId="368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1:47:05.232" v="2147" actId="478"/>
          <ac:picMkLst>
            <pc:docMk/>
            <pc:sldMk cId="1854158120" sldId="368"/>
            <ac:picMk id="10" creationId="{898F8A84-63CA-49FA-90C1-705CDC608A78}"/>
          </ac:picMkLst>
        </pc:picChg>
        <pc:picChg chg="add mod">
          <ac:chgData name="Thomas Stensitzki" userId="75cafe6b-2f2a-469b-85c4-eec3b9c972ba" providerId="ADAL" clId="{D574CFB8-82AE-4B62-B1AE-01DBDB827141}" dt="2021-02-13T11:47:14.866" v="2150" actId="1076"/>
          <ac:picMkLst>
            <pc:docMk/>
            <pc:sldMk cId="1854158120" sldId="368"/>
            <ac:picMk id="13" creationId="{4AC0831C-DBC0-4C61-AABA-80DFB997144F}"/>
          </ac:picMkLst>
        </pc:picChg>
        <pc:picChg chg="del">
          <ac:chgData name="Thomas Stensitzki" userId="75cafe6b-2f2a-469b-85c4-eec3b9c972ba" providerId="ADAL" clId="{D574CFB8-82AE-4B62-B1AE-01DBDB827141}" dt="2021-02-13T11:48:31.926" v="2158" actId="478"/>
          <ac:picMkLst>
            <pc:docMk/>
            <pc:sldMk cId="1854158120" sldId="368"/>
            <ac:picMk id="26" creationId="{E281474D-046C-4786-9B94-C4D59A242CA9}"/>
          </ac:picMkLst>
        </pc:picChg>
      </pc:sldChg>
      <pc:sldChg chg="addSp delSp modSp mod modAnim">
        <pc:chgData name="Thomas Stensitzki" userId="75cafe6b-2f2a-469b-85c4-eec3b9c972ba" providerId="ADAL" clId="{D574CFB8-82AE-4B62-B1AE-01DBDB827141}" dt="2021-02-13T10:57:23.540" v="1254" actId="478"/>
        <pc:sldMkLst>
          <pc:docMk/>
          <pc:sldMk cId="2152013523" sldId="369"/>
        </pc:sldMkLst>
        <pc:spChg chg="mod">
          <ac:chgData name="Thomas Stensitzki" userId="75cafe6b-2f2a-469b-85c4-eec3b9c972ba" providerId="ADAL" clId="{D574CFB8-82AE-4B62-B1AE-01DBDB827141}" dt="2021-02-13T10:28:48.512" v="192" actId="6549"/>
          <ac:spMkLst>
            <pc:docMk/>
            <pc:sldMk cId="2152013523" sldId="369"/>
            <ac:spMk id="7" creationId="{496B91FD-8A59-41E4-8E33-8242C3D4AF94}"/>
          </ac:spMkLst>
        </pc:spChg>
        <pc:spChg chg="del">
          <ac:chgData name="Thomas Stensitzki" userId="75cafe6b-2f2a-469b-85c4-eec3b9c972ba" providerId="ADAL" clId="{D574CFB8-82AE-4B62-B1AE-01DBDB827141}" dt="2021-02-13T10:57:22.476" v="1253" actId="478"/>
          <ac:spMkLst>
            <pc:docMk/>
            <pc:sldMk cId="2152013523" sldId="369"/>
            <ac:spMk id="9" creationId="{00000000-0000-0000-0000-000000000000}"/>
          </ac:spMkLst>
        </pc:spChg>
        <pc:spChg chg="add del mod">
          <ac:chgData name="Thomas Stensitzki" userId="75cafe6b-2f2a-469b-85c4-eec3b9c972ba" providerId="ADAL" clId="{D574CFB8-82AE-4B62-B1AE-01DBDB827141}" dt="2021-02-13T10:28:53.363" v="194"/>
          <ac:spMkLst>
            <pc:docMk/>
            <pc:sldMk cId="2152013523" sldId="369"/>
            <ac:spMk id="10" creationId="{DFF7B115-A97A-4CF2-AC01-B8668E65FDD4}"/>
          </ac:spMkLst>
        </pc:spChg>
        <pc:spChg chg="mod">
          <ac:chgData name="Thomas Stensitzki" userId="75cafe6b-2f2a-469b-85c4-eec3b9c972ba" providerId="ADAL" clId="{D574CFB8-82AE-4B62-B1AE-01DBDB827141}" dt="2021-02-13T10:36:38.427" v="1042" actId="20577"/>
          <ac:spMkLst>
            <pc:docMk/>
            <pc:sldMk cId="2152013523" sldId="369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7:23.540" v="1254" actId="478"/>
          <ac:picMkLst>
            <pc:docMk/>
            <pc:sldMk cId="2152013523" sldId="369"/>
            <ac:picMk id="8" creationId="{7B6A7C3A-73EA-4D7A-A20D-5C43992510CB}"/>
          </ac:picMkLst>
        </pc:picChg>
        <pc:picChg chg="del">
          <ac:chgData name="Thomas Stensitzki" userId="75cafe6b-2f2a-469b-85c4-eec3b9c972ba" providerId="ADAL" clId="{D574CFB8-82AE-4B62-B1AE-01DBDB827141}" dt="2021-02-13T10:57:21.810" v="1252" actId="478"/>
          <ac:picMkLst>
            <pc:docMk/>
            <pc:sldMk cId="2152013523" sldId="369"/>
            <ac:picMk id="26" creationId="{E281474D-046C-4786-9B94-C4D59A242CA9}"/>
          </ac:picMkLst>
        </pc:picChg>
      </pc:sldChg>
      <pc:sldChg chg="delSp modSp add mod">
        <pc:chgData name="Thomas Stensitzki" userId="75cafe6b-2f2a-469b-85c4-eec3b9c972ba" providerId="ADAL" clId="{D574CFB8-82AE-4B62-B1AE-01DBDB827141}" dt="2021-02-13T10:57:20.459" v="1251" actId="478"/>
        <pc:sldMkLst>
          <pc:docMk/>
          <pc:sldMk cId="965655246" sldId="371"/>
        </pc:sldMkLst>
        <pc:spChg chg="del">
          <ac:chgData name="Thomas Stensitzki" userId="75cafe6b-2f2a-469b-85c4-eec3b9c972ba" providerId="ADAL" clId="{D574CFB8-82AE-4B62-B1AE-01DBDB827141}" dt="2021-02-13T10:57:18.694" v="1249" actId="478"/>
          <ac:spMkLst>
            <pc:docMk/>
            <pc:sldMk cId="965655246" sldId="371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0:37:07.755" v="1061" actId="6549"/>
          <ac:spMkLst>
            <pc:docMk/>
            <pc:sldMk cId="965655246" sldId="371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7:19.320" v="1250" actId="478"/>
          <ac:picMkLst>
            <pc:docMk/>
            <pc:sldMk cId="965655246" sldId="371"/>
            <ac:picMk id="8" creationId="{7B6A7C3A-73EA-4D7A-A20D-5C43992510CB}"/>
          </ac:picMkLst>
        </pc:picChg>
        <pc:picChg chg="del">
          <ac:chgData name="Thomas Stensitzki" userId="75cafe6b-2f2a-469b-85c4-eec3b9c972ba" providerId="ADAL" clId="{D574CFB8-82AE-4B62-B1AE-01DBDB827141}" dt="2021-02-13T10:57:20.459" v="1251" actId="478"/>
          <ac:picMkLst>
            <pc:docMk/>
            <pc:sldMk cId="965655246" sldId="371"/>
            <ac:picMk id="26" creationId="{E281474D-046C-4786-9B94-C4D59A242CA9}"/>
          </ac:picMkLst>
        </pc:picChg>
      </pc:sldChg>
      <pc:sldChg chg="addSp delSp modSp del mod">
        <pc:chgData name="Thomas Stensitzki" userId="75cafe6b-2f2a-469b-85c4-eec3b9c972ba" providerId="ADAL" clId="{D574CFB8-82AE-4B62-B1AE-01DBDB827141}" dt="2021-02-13T10:28:35.662" v="191" actId="2696"/>
        <pc:sldMkLst>
          <pc:docMk/>
          <pc:sldMk cId="3250882772" sldId="371"/>
        </pc:sldMkLst>
        <pc:spChg chg="add mod">
          <ac:chgData name="Thomas Stensitzki" userId="75cafe6b-2f2a-469b-85c4-eec3b9c972ba" providerId="ADAL" clId="{D574CFB8-82AE-4B62-B1AE-01DBDB827141}" dt="2021-02-13T10:27:43.026" v="188" actId="207"/>
          <ac:spMkLst>
            <pc:docMk/>
            <pc:sldMk cId="3250882772" sldId="371"/>
            <ac:spMk id="10" creationId="{4B010477-059A-4360-9210-99828F0F15F2}"/>
          </ac:spMkLst>
        </pc:spChg>
        <pc:picChg chg="add del mod">
          <ac:chgData name="Thomas Stensitzki" userId="75cafe6b-2f2a-469b-85c4-eec3b9c972ba" providerId="ADAL" clId="{D574CFB8-82AE-4B62-B1AE-01DBDB827141}" dt="2021-02-13T10:27:16.719" v="182" actId="478"/>
          <ac:picMkLst>
            <pc:docMk/>
            <pc:sldMk cId="3250882772" sldId="371"/>
            <ac:picMk id="3" creationId="{CCC54806-4638-4563-A225-71FB91165349}"/>
          </ac:picMkLst>
        </pc:picChg>
        <pc:picChg chg="mod">
          <ac:chgData name="Thomas Stensitzki" userId="75cafe6b-2f2a-469b-85c4-eec3b9c972ba" providerId="ADAL" clId="{D574CFB8-82AE-4B62-B1AE-01DBDB827141}" dt="2021-02-13T10:28:03.774" v="190" actId="1076"/>
          <ac:picMkLst>
            <pc:docMk/>
            <pc:sldMk cId="3250882772" sldId="371"/>
            <ac:picMk id="13" creationId="{ADF9CCF3-9E30-4DF6-B6EA-F076992BA1CD}"/>
          </ac:picMkLst>
        </pc:picChg>
      </pc:sldChg>
    </pc:docChg>
  </pc:docChgLst>
  <pc:docChgLst>
    <pc:chgData name="Thomas Stensitzki" userId="75cafe6b-2f2a-469b-85c4-eec3b9c972ba" providerId="ADAL" clId="{CADAF586-98FD-49A9-BA6B-53DBC4605B9D}"/>
    <pc:docChg chg="custSel addSld delSld modSld sldOrd modSection">
      <pc:chgData name="Thomas Stensitzki" userId="75cafe6b-2f2a-469b-85c4-eec3b9c972ba" providerId="ADAL" clId="{CADAF586-98FD-49A9-BA6B-53DBC4605B9D}" dt="2021-02-13T10:08:29.973" v="178" actId="478"/>
      <pc:docMkLst>
        <pc:docMk/>
      </pc:docMkLst>
      <pc:sldChg chg="modSp mod">
        <pc:chgData name="Thomas Stensitzki" userId="75cafe6b-2f2a-469b-85c4-eec3b9c972ba" providerId="ADAL" clId="{CADAF586-98FD-49A9-BA6B-53DBC4605B9D}" dt="2021-02-13T09:57:55.696" v="1" actId="255"/>
        <pc:sldMkLst>
          <pc:docMk/>
          <pc:sldMk cId="1817387544" sldId="313"/>
        </pc:sldMkLst>
        <pc:spChg chg="mod">
          <ac:chgData name="Thomas Stensitzki" userId="75cafe6b-2f2a-469b-85c4-eec3b9c972ba" providerId="ADAL" clId="{CADAF586-98FD-49A9-BA6B-53DBC4605B9D}" dt="2021-02-13T09:57:55.696" v="1" actId="255"/>
          <ac:spMkLst>
            <pc:docMk/>
            <pc:sldMk cId="1817387544" sldId="313"/>
            <ac:spMk id="11" creationId="{00000000-0000-0000-0000-000000000000}"/>
          </ac:spMkLst>
        </pc:spChg>
      </pc:sldChg>
      <pc:sldChg chg="del">
        <pc:chgData name="Thomas Stensitzki" userId="75cafe6b-2f2a-469b-85c4-eec3b9c972ba" providerId="ADAL" clId="{CADAF586-98FD-49A9-BA6B-53DBC4605B9D}" dt="2021-02-13T09:57:41.077" v="0" actId="47"/>
        <pc:sldMkLst>
          <pc:docMk/>
          <pc:sldMk cId="1374595698" sldId="322"/>
        </pc:sldMkLst>
      </pc:sldChg>
      <pc:sldChg chg="addSp modSp add mod ord modAnim">
        <pc:chgData name="Thomas Stensitzki" userId="75cafe6b-2f2a-469b-85c4-eec3b9c972ba" providerId="ADAL" clId="{CADAF586-98FD-49A9-BA6B-53DBC4605B9D}" dt="2021-02-13T10:08:08.161" v="175"/>
        <pc:sldMkLst>
          <pc:docMk/>
          <pc:sldMk cId="2152013523" sldId="369"/>
        </pc:sldMkLst>
        <pc:spChg chg="mod">
          <ac:chgData name="Thomas Stensitzki" userId="75cafe6b-2f2a-469b-85c4-eec3b9c972ba" providerId="ADAL" clId="{CADAF586-98FD-49A9-BA6B-53DBC4605B9D}" dt="2021-02-13T10:06:07.544" v="89" actId="20577"/>
          <ac:spMkLst>
            <pc:docMk/>
            <pc:sldMk cId="2152013523" sldId="369"/>
            <ac:spMk id="7" creationId="{496B91FD-8A59-41E4-8E33-8242C3D4AF94}"/>
          </ac:spMkLst>
        </pc:spChg>
        <pc:spChg chg="mod">
          <ac:chgData name="Thomas Stensitzki" userId="75cafe6b-2f2a-469b-85c4-eec3b9c972ba" providerId="ADAL" clId="{CADAF586-98FD-49A9-BA6B-53DBC4605B9D}" dt="2021-02-13T10:07:25.255" v="167" actId="5793"/>
          <ac:spMkLst>
            <pc:docMk/>
            <pc:sldMk cId="2152013523" sldId="369"/>
            <ac:spMk id="27" creationId="{44AEEAE7-DB8C-4FF8-BBCC-F67CDB45855E}"/>
          </ac:spMkLst>
        </pc:spChg>
        <pc:picChg chg="add mod">
          <ac:chgData name="Thomas Stensitzki" userId="75cafe6b-2f2a-469b-85c4-eec3b9c972ba" providerId="ADAL" clId="{CADAF586-98FD-49A9-BA6B-53DBC4605B9D}" dt="2021-02-13T10:08:08.161" v="175"/>
          <ac:picMkLst>
            <pc:docMk/>
            <pc:sldMk cId="2152013523" sldId="369"/>
            <ac:picMk id="8" creationId="{7B6A7C3A-73EA-4D7A-A20D-5C43992510CB}"/>
          </ac:picMkLst>
        </pc:picChg>
      </pc:sldChg>
      <pc:sldChg chg="addSp modSp add mod ord">
        <pc:chgData name="Thomas Stensitzki" userId="75cafe6b-2f2a-469b-85c4-eec3b9c972ba" providerId="ADAL" clId="{CADAF586-98FD-49A9-BA6B-53DBC4605B9D}" dt="2021-02-13T10:05:22.372" v="54" actId="1076"/>
        <pc:sldMkLst>
          <pc:docMk/>
          <pc:sldMk cId="84689208" sldId="370"/>
        </pc:sldMkLst>
        <pc:spChg chg="mod">
          <ac:chgData name="Thomas Stensitzki" userId="75cafe6b-2f2a-469b-85c4-eec3b9c972ba" providerId="ADAL" clId="{CADAF586-98FD-49A9-BA6B-53DBC4605B9D}" dt="2021-02-13T10:02:13.323" v="49" actId="20577"/>
          <ac:spMkLst>
            <pc:docMk/>
            <pc:sldMk cId="84689208" sldId="370"/>
            <ac:spMk id="7" creationId="{496B91FD-8A59-41E4-8E33-8242C3D4AF94}"/>
          </ac:spMkLst>
        </pc:spChg>
        <pc:picChg chg="add mod">
          <ac:chgData name="Thomas Stensitzki" userId="75cafe6b-2f2a-469b-85c4-eec3b9c972ba" providerId="ADAL" clId="{CADAF586-98FD-49A9-BA6B-53DBC4605B9D}" dt="2021-02-13T10:05:22.372" v="54" actId="1076"/>
          <ac:picMkLst>
            <pc:docMk/>
            <pc:sldMk cId="84689208" sldId="370"/>
            <ac:picMk id="10" creationId="{B447F461-6BF7-4C16-B234-957DA70A57A0}"/>
          </ac:picMkLst>
        </pc:picChg>
        <pc:picChg chg="mod">
          <ac:chgData name="Thomas Stensitzki" userId="75cafe6b-2f2a-469b-85c4-eec3b9c972ba" providerId="ADAL" clId="{CADAF586-98FD-49A9-BA6B-53DBC4605B9D}" dt="2021-02-13T10:02:20.894" v="50" actId="1076"/>
          <ac:picMkLst>
            <pc:docMk/>
            <pc:sldMk cId="84689208" sldId="370"/>
            <ac:picMk id="14" creationId="{73AECE7E-55E7-4C68-95C0-ADE20482ADCD}"/>
          </ac:picMkLst>
        </pc:picChg>
      </pc:sldChg>
      <pc:sldChg chg="new del">
        <pc:chgData name="Thomas Stensitzki" userId="75cafe6b-2f2a-469b-85c4-eec3b9c972ba" providerId="ADAL" clId="{CADAF586-98FD-49A9-BA6B-53DBC4605B9D}" dt="2021-02-13T10:07:39.198" v="169" actId="2696"/>
        <pc:sldMkLst>
          <pc:docMk/>
          <pc:sldMk cId="1489233407" sldId="371"/>
        </pc:sldMkLst>
      </pc:sldChg>
      <pc:sldChg chg="addSp delSp modSp add mod ord delAnim">
        <pc:chgData name="Thomas Stensitzki" userId="75cafe6b-2f2a-469b-85c4-eec3b9c972ba" providerId="ADAL" clId="{CADAF586-98FD-49A9-BA6B-53DBC4605B9D}" dt="2021-02-13T10:08:29.973" v="178" actId="478"/>
        <pc:sldMkLst>
          <pc:docMk/>
          <pc:sldMk cId="3250882772" sldId="371"/>
        </pc:sldMkLst>
        <pc:spChg chg="del">
          <ac:chgData name="Thomas Stensitzki" userId="75cafe6b-2f2a-469b-85c4-eec3b9c972ba" providerId="ADAL" clId="{CADAF586-98FD-49A9-BA6B-53DBC4605B9D}" dt="2021-02-13T10:08:29.973" v="178" actId="478"/>
          <ac:spMkLst>
            <pc:docMk/>
            <pc:sldMk cId="3250882772" sldId="371"/>
            <ac:spMk id="14" creationId="{76A4ABE3-437C-409F-A1DB-E32EAF57D9B4}"/>
          </ac:spMkLst>
        </pc:spChg>
        <pc:spChg chg="del">
          <ac:chgData name="Thomas Stensitzki" userId="75cafe6b-2f2a-469b-85c4-eec3b9c972ba" providerId="ADAL" clId="{CADAF586-98FD-49A9-BA6B-53DBC4605B9D}" dt="2021-02-13T10:08:27.604" v="176" actId="478"/>
          <ac:spMkLst>
            <pc:docMk/>
            <pc:sldMk cId="3250882772" sldId="371"/>
            <ac:spMk id="38" creationId="{A6745959-57E1-4C9A-9736-4247978C1FD5}"/>
          </ac:spMkLst>
        </pc:spChg>
        <pc:picChg chg="del">
          <ac:chgData name="Thomas Stensitzki" userId="75cafe6b-2f2a-469b-85c4-eec3b9c972ba" providerId="ADAL" clId="{CADAF586-98FD-49A9-BA6B-53DBC4605B9D}" dt="2021-02-13T10:08:28.195" v="177" actId="478"/>
          <ac:picMkLst>
            <pc:docMk/>
            <pc:sldMk cId="3250882772" sldId="371"/>
            <ac:picMk id="10" creationId="{898F8A84-63CA-49FA-90C1-705CDC608A78}"/>
          </ac:picMkLst>
        </pc:picChg>
        <pc:picChg chg="add mod">
          <ac:chgData name="Thomas Stensitzki" userId="75cafe6b-2f2a-469b-85c4-eec3b9c972ba" providerId="ADAL" clId="{CADAF586-98FD-49A9-BA6B-53DBC4605B9D}" dt="2021-02-13T10:08:05.494" v="174" actId="1076"/>
          <ac:picMkLst>
            <pc:docMk/>
            <pc:sldMk cId="3250882772" sldId="371"/>
            <ac:picMk id="13" creationId="{ADF9CCF3-9E30-4DF6-B6EA-F076992BA1C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EDEB7-EC7C-4C28-BEC3-761EB326307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9EC1A7-E70E-4AF7-B775-ED9F25BA2130}">
      <dgm:prSet phldrT="[Text]"/>
      <dgm:spPr>
        <a:xfrm>
          <a:off x="788" y="2014"/>
          <a:ext cx="6866458" cy="125525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accent3">
              <a:lumMod val="75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Hybrid </a:t>
          </a:r>
          <a:r>
            <a:rPr lang="en-US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</a:t>
          </a:r>
        </a:p>
      </dgm:t>
    </dgm:pt>
    <dgm:pt modelId="{A5A064E1-9099-4EC1-98A4-B33A791D99AE}" type="parTrans" cxnId="{A9471A86-0FC4-4CEF-AF84-27E0860982B7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52DA7F4-2F46-4E36-B5A7-B14C3D3223E0}" type="sibTrans" cxnId="{A9471A86-0FC4-4CEF-AF84-27E0860982B7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74AAAC8-6C29-4BCB-9953-AC0391FA695A}">
      <dgm:prSet phldrT="[Text]"/>
      <dgm:spPr>
        <a:xfrm>
          <a:off x="788" y="1377651"/>
          <a:ext cx="4064521" cy="1255259"/>
        </a:xfrm>
        <a:prstGeom prst="roundRect">
          <a:avLst>
            <a:gd name="adj" fmla="val 10000"/>
          </a:avLst>
        </a:prstGeom>
        <a:solidFill>
          <a:schemeClr val="accent1"/>
        </a:solidFill>
        <a:ln w="10795" cap="flat" cmpd="sng" algn="ctr">
          <a:solidFill>
            <a:schemeClr val="accent1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Classic</a:t>
          </a:r>
        </a:p>
      </dgm:t>
    </dgm:pt>
    <dgm:pt modelId="{0BEC4599-7521-4307-82D0-08B9B6143264}" type="parTrans" cxnId="{65AEA358-8332-49CD-9BA5-B7CBF227EF2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DCD2278-24CB-407B-806B-DD6E500EA7DC}" type="sibTrans" cxnId="{65AEA358-8332-49CD-9BA5-B7CBF227EF2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3B116B8-55A5-47D3-8A70-476C228B2756}">
      <dgm:prSet phldrT="[Text]"/>
      <dgm:spPr>
        <a:xfrm>
          <a:off x="788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Express</a:t>
          </a:r>
        </a:p>
      </dgm:t>
    </dgm:pt>
    <dgm:pt modelId="{AE057B51-2AF0-4FF6-8033-F3BB81FF81E0}" type="parTrans" cxnId="{96F7BBF7-C924-48CE-A65C-485010A29B43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89A0917-F760-4C8F-80B7-A84679CFB0D3}" type="sibTrans" cxnId="{96F7BBF7-C924-48CE-A65C-485010A29B43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6973C5-4346-4EFC-85BF-54D979673066}">
      <dgm:prSet phldrT="[Text]"/>
      <dgm:spPr>
        <a:xfrm>
          <a:off x="1374079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accent1">
              <a:lumMod val="75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gm:t>
    </dgm:pt>
    <dgm:pt modelId="{87B6C24D-EADB-4EED-B259-540A42AAA677}" type="parTrans" cxnId="{0A82AF2B-74AE-4412-82DE-B4568B20D232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ACC7286-DDA1-4A24-8B45-EF0E11523D5E}" type="sibTrans" cxnId="{0A82AF2B-74AE-4412-82DE-B4568B20D232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CB1CDA0-17CA-4D2B-9014-0141F610C0DE}">
      <dgm:prSet phldrT="[Text]"/>
      <dgm:spPr>
        <a:xfrm>
          <a:off x="4176016" y="1377651"/>
          <a:ext cx="2691230" cy="1255259"/>
        </a:xfrm>
        <a:prstGeom prst="roundRect">
          <a:avLst>
            <a:gd name="adj" fmla="val 10000"/>
          </a:avLst>
        </a:prstGeom>
        <a:solidFill>
          <a:schemeClr val="accent5"/>
        </a:solidFill>
        <a:ln w="1079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Modern</a:t>
          </a:r>
        </a:p>
      </dgm:t>
    </dgm:pt>
    <dgm:pt modelId="{C4BCBE3E-B0F7-44F8-BA33-2A2B773787A2}" type="parTrans" cxnId="{FBC7ECCB-0F6E-41EC-BC33-3E2E50D4F181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50A0064-C283-4B76-938E-814A9F2340CD}" type="sibTrans" cxnId="{FBC7ECCB-0F6E-41EC-BC33-3E2E50D4F181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6EEF8BE-2B4E-42E6-A510-98CE9F1D0DDE}">
      <dgm:prSet phldrT="[Text]"/>
      <dgm:spPr>
        <a:xfrm>
          <a:off x="4176016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079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gm:t>
    </dgm:pt>
    <dgm:pt modelId="{F36C3581-4BD5-4AB5-AFBC-A3E76A176734}" type="parTrans" cxnId="{8FD2AA75-189A-4654-B651-C7C7650EC946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87EB49A-825D-4BCD-8B38-C6CAA9D31653}" type="sibTrans" cxnId="{8FD2AA75-189A-4654-B651-C7C7650EC94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520CDA-5A79-49D3-ADF9-9715318759AE}">
      <dgm:prSet/>
      <dgm:spPr>
        <a:xfrm>
          <a:off x="2747371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accent1">
              <a:lumMod val="50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gm:t>
    </dgm:pt>
    <dgm:pt modelId="{2EA15D80-7031-4ABA-9B30-28849E6D7DCE}" type="parTrans" cxnId="{362575A5-C019-4E0B-A38C-E2CB1A395C54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302AA84-36C5-4CD9-908C-3C8318AD793F}" type="sibTrans" cxnId="{362575A5-C019-4E0B-A38C-E2CB1A395C54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06676CB-BE19-4FD3-B74D-F2B0F6D3D435}">
      <dgm:prSet/>
      <dgm:spPr>
        <a:xfrm>
          <a:off x="5549308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0795" cap="flat" cmpd="sng" algn="ctr">
          <a:solidFill>
            <a:schemeClr val="accent5">
              <a:lumMod val="50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gm:t>
    </dgm:pt>
    <dgm:pt modelId="{5EC0E3E1-241A-4C49-8465-081B974F6F8D}" type="parTrans" cxnId="{53CEC19B-C133-4768-8760-7AC1A160825C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40E429F-183A-400A-9AD4-600B52C5D4F1}" type="sibTrans" cxnId="{53CEC19B-C133-4768-8760-7AC1A160825C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A815BC8-9718-4913-8BA4-D8C3A4049227}" type="pres">
      <dgm:prSet presAssocID="{F3BEDEB7-EC7C-4C28-BEC3-761EB326307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8C83DA-A3C4-4F9D-925A-832B0594AC75}" type="pres">
      <dgm:prSet presAssocID="{909EC1A7-E70E-4AF7-B775-ED9F25BA2130}" presName="vertOne" presStyleCnt="0"/>
      <dgm:spPr/>
    </dgm:pt>
    <dgm:pt modelId="{73855E22-3BA3-4FF4-B9CD-6D066C64E994}" type="pres">
      <dgm:prSet presAssocID="{909EC1A7-E70E-4AF7-B775-ED9F25BA2130}" presName="txOne" presStyleLbl="node0" presStyleIdx="0" presStyleCnt="1">
        <dgm:presLayoutVars>
          <dgm:chPref val="3"/>
        </dgm:presLayoutVars>
      </dgm:prSet>
      <dgm:spPr/>
    </dgm:pt>
    <dgm:pt modelId="{8B081B75-1E7A-4B65-BDDF-4F0719253250}" type="pres">
      <dgm:prSet presAssocID="{909EC1A7-E70E-4AF7-B775-ED9F25BA2130}" presName="parTransOne" presStyleCnt="0"/>
      <dgm:spPr/>
    </dgm:pt>
    <dgm:pt modelId="{C6329F23-2E48-47FC-95AE-046D44B96B90}" type="pres">
      <dgm:prSet presAssocID="{909EC1A7-E70E-4AF7-B775-ED9F25BA2130}" presName="horzOne" presStyleCnt="0"/>
      <dgm:spPr/>
    </dgm:pt>
    <dgm:pt modelId="{016E9624-4A97-4269-BFC8-40A77A58F44A}" type="pres">
      <dgm:prSet presAssocID="{774AAAC8-6C29-4BCB-9953-AC0391FA695A}" presName="vertTwo" presStyleCnt="0"/>
      <dgm:spPr/>
    </dgm:pt>
    <dgm:pt modelId="{19AE3AC6-CFD4-4D0D-B993-97041046FD71}" type="pres">
      <dgm:prSet presAssocID="{774AAAC8-6C29-4BCB-9953-AC0391FA695A}" presName="txTwo" presStyleLbl="node2" presStyleIdx="0" presStyleCnt="2">
        <dgm:presLayoutVars>
          <dgm:chPref val="3"/>
        </dgm:presLayoutVars>
      </dgm:prSet>
      <dgm:spPr/>
    </dgm:pt>
    <dgm:pt modelId="{75541214-04DA-489F-A488-9FAA12ED8863}" type="pres">
      <dgm:prSet presAssocID="{774AAAC8-6C29-4BCB-9953-AC0391FA695A}" presName="parTransTwo" presStyleCnt="0"/>
      <dgm:spPr/>
    </dgm:pt>
    <dgm:pt modelId="{2EF15D4A-A37F-4BA1-BB7B-2700017C3371}" type="pres">
      <dgm:prSet presAssocID="{774AAAC8-6C29-4BCB-9953-AC0391FA695A}" presName="horzTwo" presStyleCnt="0"/>
      <dgm:spPr/>
    </dgm:pt>
    <dgm:pt modelId="{14BEF7FF-CFEE-4F47-B7CA-4A626A24A6EE}" type="pres">
      <dgm:prSet presAssocID="{33B116B8-55A5-47D3-8A70-476C228B2756}" presName="vertThree" presStyleCnt="0"/>
      <dgm:spPr/>
    </dgm:pt>
    <dgm:pt modelId="{AD9270F0-250C-4D1C-B74F-FE21A17D606A}" type="pres">
      <dgm:prSet presAssocID="{33B116B8-55A5-47D3-8A70-476C228B2756}" presName="txThree" presStyleLbl="node3" presStyleIdx="0" presStyleCnt="5">
        <dgm:presLayoutVars>
          <dgm:chPref val="3"/>
        </dgm:presLayoutVars>
      </dgm:prSet>
      <dgm:spPr/>
    </dgm:pt>
    <dgm:pt modelId="{279E86C8-1B3A-4019-97E4-260115A0A3C9}" type="pres">
      <dgm:prSet presAssocID="{33B116B8-55A5-47D3-8A70-476C228B2756}" presName="horzThree" presStyleCnt="0"/>
      <dgm:spPr/>
    </dgm:pt>
    <dgm:pt modelId="{F5EF0042-170D-4CB7-B20C-BCAA64ED0545}" type="pres">
      <dgm:prSet presAssocID="{889A0917-F760-4C8F-80B7-A84679CFB0D3}" presName="sibSpaceThree" presStyleCnt="0"/>
      <dgm:spPr/>
    </dgm:pt>
    <dgm:pt modelId="{C031761C-AA78-40EE-AF53-40BDBCBA33A4}" type="pres">
      <dgm:prSet presAssocID="{366973C5-4346-4EFC-85BF-54D979673066}" presName="vertThree" presStyleCnt="0"/>
      <dgm:spPr/>
    </dgm:pt>
    <dgm:pt modelId="{7AAF8860-9FF9-4666-B5F1-33F323E6AE9C}" type="pres">
      <dgm:prSet presAssocID="{366973C5-4346-4EFC-85BF-54D979673066}" presName="txThree" presStyleLbl="node3" presStyleIdx="1" presStyleCnt="5">
        <dgm:presLayoutVars>
          <dgm:chPref val="3"/>
        </dgm:presLayoutVars>
      </dgm:prSet>
      <dgm:spPr/>
    </dgm:pt>
    <dgm:pt modelId="{46746FAA-7BA2-49E1-A330-4BA2B7845CF5}" type="pres">
      <dgm:prSet presAssocID="{366973C5-4346-4EFC-85BF-54D979673066}" presName="horzThree" presStyleCnt="0"/>
      <dgm:spPr/>
    </dgm:pt>
    <dgm:pt modelId="{E4C138E0-EC6B-48A3-932B-380E4CDB3824}" type="pres">
      <dgm:prSet presAssocID="{1ACC7286-DDA1-4A24-8B45-EF0E11523D5E}" presName="sibSpaceThree" presStyleCnt="0"/>
      <dgm:spPr/>
    </dgm:pt>
    <dgm:pt modelId="{84FDE85C-C5F8-42AD-8A0D-0D90A18CEA3D}" type="pres">
      <dgm:prSet presAssocID="{6C520CDA-5A79-49D3-ADF9-9715318759AE}" presName="vertThree" presStyleCnt="0"/>
      <dgm:spPr/>
    </dgm:pt>
    <dgm:pt modelId="{09D2681C-7BD9-42AD-AAF1-FC73A69819CF}" type="pres">
      <dgm:prSet presAssocID="{6C520CDA-5A79-49D3-ADF9-9715318759AE}" presName="txThree" presStyleLbl="node3" presStyleIdx="2" presStyleCnt="5">
        <dgm:presLayoutVars>
          <dgm:chPref val="3"/>
        </dgm:presLayoutVars>
      </dgm:prSet>
      <dgm:spPr/>
    </dgm:pt>
    <dgm:pt modelId="{C1725656-6427-4E1E-BCBA-661FC3DCB350}" type="pres">
      <dgm:prSet presAssocID="{6C520CDA-5A79-49D3-ADF9-9715318759AE}" presName="horzThree" presStyleCnt="0"/>
      <dgm:spPr/>
    </dgm:pt>
    <dgm:pt modelId="{056F0FF8-1B7C-4828-B266-31204F291917}" type="pres">
      <dgm:prSet presAssocID="{BDCD2278-24CB-407B-806B-DD6E500EA7DC}" presName="sibSpaceTwo" presStyleCnt="0"/>
      <dgm:spPr/>
    </dgm:pt>
    <dgm:pt modelId="{8C084D30-F644-43E9-A520-4C606DCE7FDA}" type="pres">
      <dgm:prSet presAssocID="{1CB1CDA0-17CA-4D2B-9014-0141F610C0DE}" presName="vertTwo" presStyleCnt="0"/>
      <dgm:spPr/>
    </dgm:pt>
    <dgm:pt modelId="{72CA3688-8F96-47CC-AF18-C7375175F335}" type="pres">
      <dgm:prSet presAssocID="{1CB1CDA0-17CA-4D2B-9014-0141F610C0DE}" presName="txTwo" presStyleLbl="node2" presStyleIdx="1" presStyleCnt="2">
        <dgm:presLayoutVars>
          <dgm:chPref val="3"/>
        </dgm:presLayoutVars>
      </dgm:prSet>
      <dgm:spPr/>
    </dgm:pt>
    <dgm:pt modelId="{B1FDFAD2-B9F9-4260-8863-C119EACAB21A}" type="pres">
      <dgm:prSet presAssocID="{1CB1CDA0-17CA-4D2B-9014-0141F610C0DE}" presName="parTransTwo" presStyleCnt="0"/>
      <dgm:spPr/>
    </dgm:pt>
    <dgm:pt modelId="{EAD2D6FC-ECC3-4716-8879-C2B6122B896A}" type="pres">
      <dgm:prSet presAssocID="{1CB1CDA0-17CA-4D2B-9014-0141F610C0DE}" presName="horzTwo" presStyleCnt="0"/>
      <dgm:spPr/>
    </dgm:pt>
    <dgm:pt modelId="{490370B4-A762-4D6B-AE91-0295835909A4}" type="pres">
      <dgm:prSet presAssocID="{76EEF8BE-2B4E-42E6-A510-98CE9F1D0DDE}" presName="vertThree" presStyleCnt="0"/>
      <dgm:spPr/>
    </dgm:pt>
    <dgm:pt modelId="{7AED02CF-A26A-4B56-8EE6-42BE9B33775C}" type="pres">
      <dgm:prSet presAssocID="{76EEF8BE-2B4E-42E6-A510-98CE9F1D0DDE}" presName="txThree" presStyleLbl="node3" presStyleIdx="3" presStyleCnt="5">
        <dgm:presLayoutVars>
          <dgm:chPref val="3"/>
        </dgm:presLayoutVars>
      </dgm:prSet>
      <dgm:spPr/>
    </dgm:pt>
    <dgm:pt modelId="{03DC4C17-58D6-4589-B143-6C993CD9D16F}" type="pres">
      <dgm:prSet presAssocID="{76EEF8BE-2B4E-42E6-A510-98CE9F1D0DDE}" presName="horzThree" presStyleCnt="0"/>
      <dgm:spPr/>
    </dgm:pt>
    <dgm:pt modelId="{5FE07656-1D0E-4AF2-832C-353A6644B3E2}" type="pres">
      <dgm:prSet presAssocID="{187EB49A-825D-4BCD-8B38-C6CAA9D31653}" presName="sibSpaceThree" presStyleCnt="0"/>
      <dgm:spPr/>
    </dgm:pt>
    <dgm:pt modelId="{3ABE4974-FD76-4B36-82A8-AD30CE74860F}" type="pres">
      <dgm:prSet presAssocID="{506676CB-BE19-4FD3-B74D-F2B0F6D3D435}" presName="vertThree" presStyleCnt="0"/>
      <dgm:spPr/>
    </dgm:pt>
    <dgm:pt modelId="{5BA10024-C3DD-4F1F-93E0-32A65B9B32C2}" type="pres">
      <dgm:prSet presAssocID="{506676CB-BE19-4FD3-B74D-F2B0F6D3D435}" presName="txThree" presStyleLbl="node3" presStyleIdx="4" presStyleCnt="5">
        <dgm:presLayoutVars>
          <dgm:chPref val="3"/>
        </dgm:presLayoutVars>
      </dgm:prSet>
      <dgm:spPr/>
    </dgm:pt>
    <dgm:pt modelId="{A88F5215-2FEC-4B98-8C8A-94962C7A90F3}" type="pres">
      <dgm:prSet presAssocID="{506676CB-BE19-4FD3-B74D-F2B0F6D3D435}" presName="horzThree" presStyleCnt="0"/>
      <dgm:spPr/>
    </dgm:pt>
  </dgm:ptLst>
  <dgm:cxnLst>
    <dgm:cxn modelId="{1189E80C-F1C7-4FA5-A923-12A08E1EDBF2}" type="presOf" srcId="{33B116B8-55A5-47D3-8A70-476C228B2756}" destId="{AD9270F0-250C-4D1C-B74F-FE21A17D606A}" srcOrd="0" destOrd="0" presId="urn:microsoft.com/office/officeart/2005/8/layout/hierarchy4"/>
    <dgm:cxn modelId="{3368A10E-DE9C-4253-A611-AC6467EBB4B2}" type="presOf" srcId="{6C520CDA-5A79-49D3-ADF9-9715318759AE}" destId="{09D2681C-7BD9-42AD-AAF1-FC73A69819CF}" srcOrd="0" destOrd="0" presId="urn:microsoft.com/office/officeart/2005/8/layout/hierarchy4"/>
    <dgm:cxn modelId="{C30C8215-1EE7-4AE3-AE13-F6AB6254A533}" type="presOf" srcId="{506676CB-BE19-4FD3-B74D-F2B0F6D3D435}" destId="{5BA10024-C3DD-4F1F-93E0-32A65B9B32C2}" srcOrd="0" destOrd="0" presId="urn:microsoft.com/office/officeart/2005/8/layout/hierarchy4"/>
    <dgm:cxn modelId="{0A82AF2B-74AE-4412-82DE-B4568B20D232}" srcId="{774AAAC8-6C29-4BCB-9953-AC0391FA695A}" destId="{366973C5-4346-4EFC-85BF-54D979673066}" srcOrd="1" destOrd="0" parTransId="{87B6C24D-EADB-4EED-B259-540A42AAA677}" sibTransId="{1ACC7286-DDA1-4A24-8B45-EF0E11523D5E}"/>
    <dgm:cxn modelId="{E6BDD144-BFD4-40CC-834D-6F695BEF5FCD}" type="presOf" srcId="{366973C5-4346-4EFC-85BF-54D979673066}" destId="{7AAF8860-9FF9-4666-B5F1-33F323E6AE9C}" srcOrd="0" destOrd="0" presId="urn:microsoft.com/office/officeart/2005/8/layout/hierarchy4"/>
    <dgm:cxn modelId="{AB767D45-8411-4073-80DB-A2FF8DFCBD03}" type="presOf" srcId="{1CB1CDA0-17CA-4D2B-9014-0141F610C0DE}" destId="{72CA3688-8F96-47CC-AF18-C7375175F335}" srcOrd="0" destOrd="0" presId="urn:microsoft.com/office/officeart/2005/8/layout/hierarchy4"/>
    <dgm:cxn modelId="{3BF3AE51-F4D0-4254-AB07-953D99AD583C}" type="presOf" srcId="{909EC1A7-E70E-4AF7-B775-ED9F25BA2130}" destId="{73855E22-3BA3-4FF4-B9CD-6D066C64E994}" srcOrd="0" destOrd="0" presId="urn:microsoft.com/office/officeart/2005/8/layout/hierarchy4"/>
    <dgm:cxn modelId="{8FD2AA75-189A-4654-B651-C7C7650EC946}" srcId="{1CB1CDA0-17CA-4D2B-9014-0141F610C0DE}" destId="{76EEF8BE-2B4E-42E6-A510-98CE9F1D0DDE}" srcOrd="0" destOrd="0" parTransId="{F36C3581-4BD5-4AB5-AFBC-A3E76A176734}" sibTransId="{187EB49A-825D-4BCD-8B38-C6CAA9D31653}"/>
    <dgm:cxn modelId="{65AEA358-8332-49CD-9BA5-B7CBF227EF26}" srcId="{909EC1A7-E70E-4AF7-B775-ED9F25BA2130}" destId="{774AAAC8-6C29-4BCB-9953-AC0391FA695A}" srcOrd="0" destOrd="0" parTransId="{0BEC4599-7521-4307-82D0-08B9B6143264}" sibTransId="{BDCD2278-24CB-407B-806B-DD6E500EA7DC}"/>
    <dgm:cxn modelId="{A9471A86-0FC4-4CEF-AF84-27E0860982B7}" srcId="{F3BEDEB7-EC7C-4C28-BEC3-761EB3263076}" destId="{909EC1A7-E70E-4AF7-B775-ED9F25BA2130}" srcOrd="0" destOrd="0" parTransId="{A5A064E1-9099-4EC1-98A4-B33A791D99AE}" sibTransId="{F52DA7F4-2F46-4E36-B5A7-B14C3D3223E0}"/>
    <dgm:cxn modelId="{53CEC19B-C133-4768-8760-7AC1A160825C}" srcId="{1CB1CDA0-17CA-4D2B-9014-0141F610C0DE}" destId="{506676CB-BE19-4FD3-B74D-F2B0F6D3D435}" srcOrd="1" destOrd="0" parTransId="{5EC0E3E1-241A-4C49-8465-081B974F6F8D}" sibTransId="{740E429F-183A-400A-9AD4-600B52C5D4F1}"/>
    <dgm:cxn modelId="{362575A5-C019-4E0B-A38C-E2CB1A395C54}" srcId="{774AAAC8-6C29-4BCB-9953-AC0391FA695A}" destId="{6C520CDA-5A79-49D3-ADF9-9715318759AE}" srcOrd="2" destOrd="0" parTransId="{2EA15D80-7031-4ABA-9B30-28849E6D7DCE}" sibTransId="{5302AA84-36C5-4CD9-908C-3C8318AD793F}"/>
    <dgm:cxn modelId="{3D94EFAA-3079-4231-ADDA-997E111A76B8}" type="presOf" srcId="{F3BEDEB7-EC7C-4C28-BEC3-761EB3263076}" destId="{2A815BC8-9718-4913-8BA4-D8C3A4049227}" srcOrd="0" destOrd="0" presId="urn:microsoft.com/office/officeart/2005/8/layout/hierarchy4"/>
    <dgm:cxn modelId="{FBC7ECCB-0F6E-41EC-BC33-3E2E50D4F181}" srcId="{909EC1A7-E70E-4AF7-B775-ED9F25BA2130}" destId="{1CB1CDA0-17CA-4D2B-9014-0141F610C0DE}" srcOrd="1" destOrd="0" parTransId="{C4BCBE3E-B0F7-44F8-BA33-2A2B773787A2}" sibTransId="{A50A0064-C283-4B76-938E-814A9F2340CD}"/>
    <dgm:cxn modelId="{F0AC34EC-B9C2-4628-A8C3-561D0168C06E}" type="presOf" srcId="{76EEF8BE-2B4E-42E6-A510-98CE9F1D0DDE}" destId="{7AED02CF-A26A-4B56-8EE6-42BE9B33775C}" srcOrd="0" destOrd="0" presId="urn:microsoft.com/office/officeart/2005/8/layout/hierarchy4"/>
    <dgm:cxn modelId="{90D4A7F3-6328-4EA8-9180-82DC5CE4A807}" type="presOf" srcId="{774AAAC8-6C29-4BCB-9953-AC0391FA695A}" destId="{19AE3AC6-CFD4-4D0D-B993-97041046FD71}" srcOrd="0" destOrd="0" presId="urn:microsoft.com/office/officeart/2005/8/layout/hierarchy4"/>
    <dgm:cxn modelId="{96F7BBF7-C924-48CE-A65C-485010A29B43}" srcId="{774AAAC8-6C29-4BCB-9953-AC0391FA695A}" destId="{33B116B8-55A5-47D3-8A70-476C228B2756}" srcOrd="0" destOrd="0" parTransId="{AE057B51-2AF0-4FF6-8033-F3BB81FF81E0}" sibTransId="{889A0917-F760-4C8F-80B7-A84679CFB0D3}"/>
    <dgm:cxn modelId="{B23C3FE2-8AAC-4F3D-8671-E863AD6833A0}" type="presParOf" srcId="{2A815BC8-9718-4913-8BA4-D8C3A4049227}" destId="{DB8C83DA-A3C4-4F9D-925A-832B0594AC75}" srcOrd="0" destOrd="0" presId="urn:microsoft.com/office/officeart/2005/8/layout/hierarchy4"/>
    <dgm:cxn modelId="{74931850-4289-4E55-9E78-AEE51E2E0F85}" type="presParOf" srcId="{DB8C83DA-A3C4-4F9D-925A-832B0594AC75}" destId="{73855E22-3BA3-4FF4-B9CD-6D066C64E994}" srcOrd="0" destOrd="0" presId="urn:microsoft.com/office/officeart/2005/8/layout/hierarchy4"/>
    <dgm:cxn modelId="{41233F83-2865-4DCC-8826-194A3C32ED14}" type="presParOf" srcId="{DB8C83DA-A3C4-4F9D-925A-832B0594AC75}" destId="{8B081B75-1E7A-4B65-BDDF-4F0719253250}" srcOrd="1" destOrd="0" presId="urn:microsoft.com/office/officeart/2005/8/layout/hierarchy4"/>
    <dgm:cxn modelId="{54775D63-0B6F-45F9-BBC3-4CDA858870F4}" type="presParOf" srcId="{DB8C83DA-A3C4-4F9D-925A-832B0594AC75}" destId="{C6329F23-2E48-47FC-95AE-046D44B96B90}" srcOrd="2" destOrd="0" presId="urn:microsoft.com/office/officeart/2005/8/layout/hierarchy4"/>
    <dgm:cxn modelId="{404C7E4C-EE58-4DA7-853C-CE34BCC1F6B1}" type="presParOf" srcId="{C6329F23-2E48-47FC-95AE-046D44B96B90}" destId="{016E9624-4A97-4269-BFC8-40A77A58F44A}" srcOrd="0" destOrd="0" presId="urn:microsoft.com/office/officeart/2005/8/layout/hierarchy4"/>
    <dgm:cxn modelId="{0A07BB19-51B7-4CBD-A33B-F8F49C92EB64}" type="presParOf" srcId="{016E9624-4A97-4269-BFC8-40A77A58F44A}" destId="{19AE3AC6-CFD4-4D0D-B993-97041046FD71}" srcOrd="0" destOrd="0" presId="urn:microsoft.com/office/officeart/2005/8/layout/hierarchy4"/>
    <dgm:cxn modelId="{FC2D872B-9558-4677-A317-8A8484AFDE0C}" type="presParOf" srcId="{016E9624-4A97-4269-BFC8-40A77A58F44A}" destId="{75541214-04DA-489F-A488-9FAA12ED8863}" srcOrd="1" destOrd="0" presId="urn:microsoft.com/office/officeart/2005/8/layout/hierarchy4"/>
    <dgm:cxn modelId="{CAFD5646-0781-4A1A-B504-B73D79164B2C}" type="presParOf" srcId="{016E9624-4A97-4269-BFC8-40A77A58F44A}" destId="{2EF15D4A-A37F-4BA1-BB7B-2700017C3371}" srcOrd="2" destOrd="0" presId="urn:microsoft.com/office/officeart/2005/8/layout/hierarchy4"/>
    <dgm:cxn modelId="{A21FBF46-E79E-4315-8791-39BB59FF0BCD}" type="presParOf" srcId="{2EF15D4A-A37F-4BA1-BB7B-2700017C3371}" destId="{14BEF7FF-CFEE-4F47-B7CA-4A626A24A6EE}" srcOrd="0" destOrd="0" presId="urn:microsoft.com/office/officeart/2005/8/layout/hierarchy4"/>
    <dgm:cxn modelId="{E45DDD06-3780-4BD1-9EF6-1E0E8D53995C}" type="presParOf" srcId="{14BEF7FF-CFEE-4F47-B7CA-4A626A24A6EE}" destId="{AD9270F0-250C-4D1C-B74F-FE21A17D606A}" srcOrd="0" destOrd="0" presId="urn:microsoft.com/office/officeart/2005/8/layout/hierarchy4"/>
    <dgm:cxn modelId="{626A3A5B-92DC-4BDB-9F40-59E679FE2A25}" type="presParOf" srcId="{14BEF7FF-CFEE-4F47-B7CA-4A626A24A6EE}" destId="{279E86C8-1B3A-4019-97E4-260115A0A3C9}" srcOrd="1" destOrd="0" presId="urn:microsoft.com/office/officeart/2005/8/layout/hierarchy4"/>
    <dgm:cxn modelId="{25BB58FD-112E-45B8-BA75-09A39851EEE8}" type="presParOf" srcId="{2EF15D4A-A37F-4BA1-BB7B-2700017C3371}" destId="{F5EF0042-170D-4CB7-B20C-BCAA64ED0545}" srcOrd="1" destOrd="0" presId="urn:microsoft.com/office/officeart/2005/8/layout/hierarchy4"/>
    <dgm:cxn modelId="{A5F54DAD-5D63-4668-9B33-3123AE151581}" type="presParOf" srcId="{2EF15D4A-A37F-4BA1-BB7B-2700017C3371}" destId="{C031761C-AA78-40EE-AF53-40BDBCBA33A4}" srcOrd="2" destOrd="0" presId="urn:microsoft.com/office/officeart/2005/8/layout/hierarchy4"/>
    <dgm:cxn modelId="{B705263F-22E9-4DC6-A685-9E5CE3DF3D2B}" type="presParOf" srcId="{C031761C-AA78-40EE-AF53-40BDBCBA33A4}" destId="{7AAF8860-9FF9-4666-B5F1-33F323E6AE9C}" srcOrd="0" destOrd="0" presId="urn:microsoft.com/office/officeart/2005/8/layout/hierarchy4"/>
    <dgm:cxn modelId="{689F20AA-B12B-4DB5-8183-1FC5F4236019}" type="presParOf" srcId="{C031761C-AA78-40EE-AF53-40BDBCBA33A4}" destId="{46746FAA-7BA2-49E1-A330-4BA2B7845CF5}" srcOrd="1" destOrd="0" presId="urn:microsoft.com/office/officeart/2005/8/layout/hierarchy4"/>
    <dgm:cxn modelId="{8EC31F3F-A149-4140-AFBC-D78E7F1998D9}" type="presParOf" srcId="{2EF15D4A-A37F-4BA1-BB7B-2700017C3371}" destId="{E4C138E0-EC6B-48A3-932B-380E4CDB3824}" srcOrd="3" destOrd="0" presId="urn:microsoft.com/office/officeart/2005/8/layout/hierarchy4"/>
    <dgm:cxn modelId="{F6A6B9F5-2345-43F3-B11E-09340DA1776C}" type="presParOf" srcId="{2EF15D4A-A37F-4BA1-BB7B-2700017C3371}" destId="{84FDE85C-C5F8-42AD-8A0D-0D90A18CEA3D}" srcOrd="4" destOrd="0" presId="urn:microsoft.com/office/officeart/2005/8/layout/hierarchy4"/>
    <dgm:cxn modelId="{9AC76CCB-93E2-4F99-A6F0-3042036667B1}" type="presParOf" srcId="{84FDE85C-C5F8-42AD-8A0D-0D90A18CEA3D}" destId="{09D2681C-7BD9-42AD-AAF1-FC73A69819CF}" srcOrd="0" destOrd="0" presId="urn:microsoft.com/office/officeart/2005/8/layout/hierarchy4"/>
    <dgm:cxn modelId="{62A8D31C-E9A9-40DD-B528-232BBF93D147}" type="presParOf" srcId="{84FDE85C-C5F8-42AD-8A0D-0D90A18CEA3D}" destId="{C1725656-6427-4E1E-BCBA-661FC3DCB350}" srcOrd="1" destOrd="0" presId="urn:microsoft.com/office/officeart/2005/8/layout/hierarchy4"/>
    <dgm:cxn modelId="{12605EFF-B71D-40CF-824A-1808DECBA27B}" type="presParOf" srcId="{C6329F23-2E48-47FC-95AE-046D44B96B90}" destId="{056F0FF8-1B7C-4828-B266-31204F291917}" srcOrd="1" destOrd="0" presId="urn:microsoft.com/office/officeart/2005/8/layout/hierarchy4"/>
    <dgm:cxn modelId="{4A53EA98-6F6F-4EA6-988B-09B461820C80}" type="presParOf" srcId="{C6329F23-2E48-47FC-95AE-046D44B96B90}" destId="{8C084D30-F644-43E9-A520-4C606DCE7FDA}" srcOrd="2" destOrd="0" presId="urn:microsoft.com/office/officeart/2005/8/layout/hierarchy4"/>
    <dgm:cxn modelId="{8BA1952C-F196-4460-82CF-56E7BAD43CB9}" type="presParOf" srcId="{8C084D30-F644-43E9-A520-4C606DCE7FDA}" destId="{72CA3688-8F96-47CC-AF18-C7375175F335}" srcOrd="0" destOrd="0" presId="urn:microsoft.com/office/officeart/2005/8/layout/hierarchy4"/>
    <dgm:cxn modelId="{A257C83F-AE7D-438B-8BE5-07762EFC1036}" type="presParOf" srcId="{8C084D30-F644-43E9-A520-4C606DCE7FDA}" destId="{B1FDFAD2-B9F9-4260-8863-C119EACAB21A}" srcOrd="1" destOrd="0" presId="urn:microsoft.com/office/officeart/2005/8/layout/hierarchy4"/>
    <dgm:cxn modelId="{C23B1FEC-0218-4833-A20F-EA073843F4B8}" type="presParOf" srcId="{8C084D30-F644-43E9-A520-4C606DCE7FDA}" destId="{EAD2D6FC-ECC3-4716-8879-C2B6122B896A}" srcOrd="2" destOrd="0" presId="urn:microsoft.com/office/officeart/2005/8/layout/hierarchy4"/>
    <dgm:cxn modelId="{2112AD60-88B1-4C94-BEE4-E4AF64ADE0D9}" type="presParOf" srcId="{EAD2D6FC-ECC3-4716-8879-C2B6122B896A}" destId="{490370B4-A762-4D6B-AE91-0295835909A4}" srcOrd="0" destOrd="0" presId="urn:microsoft.com/office/officeart/2005/8/layout/hierarchy4"/>
    <dgm:cxn modelId="{F345A5BD-7EE8-45C3-8F7F-9E54D8549378}" type="presParOf" srcId="{490370B4-A762-4D6B-AE91-0295835909A4}" destId="{7AED02CF-A26A-4B56-8EE6-42BE9B33775C}" srcOrd="0" destOrd="0" presId="urn:microsoft.com/office/officeart/2005/8/layout/hierarchy4"/>
    <dgm:cxn modelId="{EC0D3FBB-2D7C-40C5-8C02-9CE098CA925C}" type="presParOf" srcId="{490370B4-A762-4D6B-AE91-0295835909A4}" destId="{03DC4C17-58D6-4589-B143-6C993CD9D16F}" srcOrd="1" destOrd="0" presId="urn:microsoft.com/office/officeart/2005/8/layout/hierarchy4"/>
    <dgm:cxn modelId="{65E5BE43-67DF-4C55-8F08-5A849EF630A3}" type="presParOf" srcId="{EAD2D6FC-ECC3-4716-8879-C2B6122B896A}" destId="{5FE07656-1D0E-4AF2-832C-353A6644B3E2}" srcOrd="1" destOrd="0" presId="urn:microsoft.com/office/officeart/2005/8/layout/hierarchy4"/>
    <dgm:cxn modelId="{6468A4EE-8388-4EBD-BFDE-A5DFC8634391}" type="presParOf" srcId="{EAD2D6FC-ECC3-4716-8879-C2B6122B896A}" destId="{3ABE4974-FD76-4B36-82A8-AD30CE74860F}" srcOrd="2" destOrd="0" presId="urn:microsoft.com/office/officeart/2005/8/layout/hierarchy4"/>
    <dgm:cxn modelId="{0E13DC3B-1DF3-46A7-9A4B-8890F4407C4C}" type="presParOf" srcId="{3ABE4974-FD76-4B36-82A8-AD30CE74860F}" destId="{5BA10024-C3DD-4F1F-93E0-32A65B9B32C2}" srcOrd="0" destOrd="0" presId="urn:microsoft.com/office/officeart/2005/8/layout/hierarchy4"/>
    <dgm:cxn modelId="{5249F5D6-BFB1-4F04-ADE0-CD1944F04B30}" type="presParOf" srcId="{3ABE4974-FD76-4B36-82A8-AD30CE74860F}" destId="{A88F5215-2FEC-4B98-8C8A-94962C7A90F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55E22-3BA3-4FF4-B9CD-6D066C64E994}">
      <dsp:nvSpPr>
        <dsp:cNvPr id="0" name=""/>
        <dsp:cNvSpPr/>
      </dsp:nvSpPr>
      <dsp:spPr>
        <a:xfrm>
          <a:off x="788" y="2014"/>
          <a:ext cx="6866458" cy="125525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Hybrid </a:t>
          </a:r>
          <a:r>
            <a:rPr lang="en-US" sz="42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</a:t>
          </a:r>
        </a:p>
      </dsp:txBody>
      <dsp:txXfrm>
        <a:off x="37553" y="38779"/>
        <a:ext cx="6792928" cy="1181729"/>
      </dsp:txXfrm>
    </dsp:sp>
    <dsp:sp modelId="{19AE3AC6-CFD4-4D0D-B993-97041046FD71}">
      <dsp:nvSpPr>
        <dsp:cNvPr id="0" name=""/>
        <dsp:cNvSpPr/>
      </dsp:nvSpPr>
      <dsp:spPr>
        <a:xfrm>
          <a:off x="788" y="1377651"/>
          <a:ext cx="4064521" cy="1255259"/>
        </a:xfrm>
        <a:prstGeom prst="roundRect">
          <a:avLst>
            <a:gd name="adj" fmla="val 10000"/>
          </a:avLst>
        </a:prstGeom>
        <a:solidFill>
          <a:schemeClr val="accen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Classic</a:t>
          </a:r>
        </a:p>
      </dsp:txBody>
      <dsp:txXfrm>
        <a:off x="37553" y="1414416"/>
        <a:ext cx="3990991" cy="1181729"/>
      </dsp:txXfrm>
    </dsp:sp>
    <dsp:sp modelId="{AD9270F0-250C-4D1C-B74F-FE21A17D606A}">
      <dsp:nvSpPr>
        <dsp:cNvPr id="0" name=""/>
        <dsp:cNvSpPr/>
      </dsp:nvSpPr>
      <dsp:spPr>
        <a:xfrm>
          <a:off x="788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Express</a:t>
          </a:r>
        </a:p>
      </dsp:txBody>
      <dsp:txXfrm>
        <a:off x="37553" y="2790054"/>
        <a:ext cx="1244408" cy="1181729"/>
      </dsp:txXfrm>
    </dsp:sp>
    <dsp:sp modelId="{7AAF8860-9FF9-4666-B5F1-33F323E6AE9C}">
      <dsp:nvSpPr>
        <dsp:cNvPr id="0" name=""/>
        <dsp:cNvSpPr/>
      </dsp:nvSpPr>
      <dsp:spPr>
        <a:xfrm>
          <a:off x="1374079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sp:txBody>
      <dsp:txXfrm>
        <a:off x="1410844" y="2790054"/>
        <a:ext cx="1244408" cy="1181729"/>
      </dsp:txXfrm>
    </dsp:sp>
    <dsp:sp modelId="{09D2681C-7BD9-42AD-AAF1-FC73A69819CF}">
      <dsp:nvSpPr>
        <dsp:cNvPr id="0" name=""/>
        <dsp:cNvSpPr/>
      </dsp:nvSpPr>
      <dsp:spPr>
        <a:xfrm>
          <a:off x="2747371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sp:txBody>
      <dsp:txXfrm>
        <a:off x="2784136" y="2790054"/>
        <a:ext cx="1244408" cy="1181729"/>
      </dsp:txXfrm>
    </dsp:sp>
    <dsp:sp modelId="{72CA3688-8F96-47CC-AF18-C7375175F335}">
      <dsp:nvSpPr>
        <dsp:cNvPr id="0" name=""/>
        <dsp:cNvSpPr/>
      </dsp:nvSpPr>
      <dsp:spPr>
        <a:xfrm>
          <a:off x="4176016" y="1377651"/>
          <a:ext cx="2691230" cy="1255259"/>
        </a:xfrm>
        <a:prstGeom prst="roundRect">
          <a:avLst>
            <a:gd name="adj" fmla="val 10000"/>
          </a:avLst>
        </a:prstGeom>
        <a:solidFill>
          <a:schemeClr val="accent5"/>
        </a:solidFill>
        <a:ln w="1079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Modern</a:t>
          </a:r>
        </a:p>
      </dsp:txBody>
      <dsp:txXfrm>
        <a:off x="4212781" y="1414416"/>
        <a:ext cx="2617700" cy="1181729"/>
      </dsp:txXfrm>
    </dsp:sp>
    <dsp:sp modelId="{7AED02CF-A26A-4B56-8EE6-42BE9B33775C}">
      <dsp:nvSpPr>
        <dsp:cNvPr id="0" name=""/>
        <dsp:cNvSpPr/>
      </dsp:nvSpPr>
      <dsp:spPr>
        <a:xfrm>
          <a:off x="4176016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079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sp:txBody>
      <dsp:txXfrm>
        <a:off x="4212781" y="2790054"/>
        <a:ext cx="1244408" cy="1181729"/>
      </dsp:txXfrm>
    </dsp:sp>
    <dsp:sp modelId="{5BA10024-C3DD-4F1F-93E0-32A65B9B32C2}">
      <dsp:nvSpPr>
        <dsp:cNvPr id="0" name=""/>
        <dsp:cNvSpPr/>
      </dsp:nvSpPr>
      <dsp:spPr>
        <a:xfrm>
          <a:off x="5549308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079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sp:txBody>
      <dsp:txXfrm>
        <a:off x="5586073" y="2790054"/>
        <a:ext cx="1244408" cy="1181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C2A53-E32C-4C5E-ADA7-D79FB0BA762E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536-9986-4883-89D2-475E07E85C6D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12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4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8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86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5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52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98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2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35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99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62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04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80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87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2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2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37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6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5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2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-279438" y="5"/>
            <a:ext cx="12750874" cy="6869863"/>
            <a:chOff x="-279401" y="0"/>
            <a:chExt cx="12749213" cy="6869863"/>
          </a:xfrm>
        </p:grpSpPr>
        <p:grpSp>
          <p:nvGrpSpPr>
            <p:cNvPr id="33" name="Gruppieren 32"/>
            <p:cNvGrpSpPr/>
            <p:nvPr userDrawn="1"/>
          </p:nvGrpSpPr>
          <p:grpSpPr>
            <a:xfrm>
              <a:off x="0" y="0"/>
              <a:ext cx="12190413" cy="6858000"/>
              <a:chOff x="0" y="0"/>
              <a:chExt cx="12190413" cy="685800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4" name="Rechteck 33"/>
              <p:cNvSpPr/>
              <p:nvPr userDrawn="1"/>
            </p:nvSpPr>
            <p:spPr bwMode="auto">
              <a:xfrm>
                <a:off x="0" y="0"/>
                <a:ext cx="12190413" cy="6858000"/>
              </a:xfrm>
              <a:prstGeom prst="rect">
                <a:avLst/>
              </a:pr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31" tIns="45715" rIns="91431" bIns="45715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1800" dirty="0"/>
              </a:p>
            </p:txBody>
          </p:sp>
          <p:grpSp>
            <p:nvGrpSpPr>
              <p:cNvPr id="35" name="Gruppieren 34"/>
              <p:cNvGrpSpPr/>
              <p:nvPr userDrawn="1"/>
            </p:nvGrpSpPr>
            <p:grpSpPr>
              <a:xfrm>
                <a:off x="80228" y="4852085"/>
                <a:ext cx="12110185" cy="2005914"/>
                <a:chOff x="80228" y="4852085"/>
                <a:chExt cx="12110185" cy="2005914"/>
              </a:xfrm>
              <a:grpFill/>
            </p:grpSpPr>
            <p:sp>
              <p:nvSpPr>
                <p:cNvPr id="37" name="Freeform 15"/>
                <p:cNvSpPr>
                  <a:spLocks/>
                </p:cNvSpPr>
                <p:nvPr userDrawn="1"/>
              </p:nvSpPr>
              <p:spPr bwMode="auto">
                <a:xfrm>
                  <a:off x="80228" y="4852085"/>
                  <a:ext cx="12108033" cy="2001797"/>
                </a:xfrm>
                <a:custGeom>
                  <a:avLst/>
                  <a:gdLst>
                    <a:gd name="T0" fmla="*/ 453 w 453"/>
                    <a:gd name="T1" fmla="*/ 54 h 54"/>
                    <a:gd name="T2" fmla="*/ 453 w 453"/>
                    <a:gd name="T3" fmla="*/ 18 h 54"/>
                    <a:gd name="T4" fmla="*/ 278 w 453"/>
                    <a:gd name="T5" fmla="*/ 0 h 54"/>
                    <a:gd name="T6" fmla="*/ 0 w 453"/>
                    <a:gd name="T7" fmla="*/ 54 h 54"/>
                    <a:gd name="T8" fmla="*/ 453 w 453"/>
                    <a:gd name="T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54">
                      <a:moveTo>
                        <a:pt x="453" y="54"/>
                      </a:moveTo>
                      <a:cubicBezTo>
                        <a:pt x="453" y="18"/>
                        <a:pt x="453" y="18"/>
                        <a:pt x="453" y="18"/>
                      </a:cubicBezTo>
                      <a:cubicBezTo>
                        <a:pt x="402" y="7"/>
                        <a:pt x="342" y="0"/>
                        <a:pt x="278" y="0"/>
                      </a:cubicBezTo>
                      <a:cubicBezTo>
                        <a:pt x="163" y="0"/>
                        <a:pt x="62" y="21"/>
                        <a:pt x="0" y="54"/>
                      </a:cubicBezTo>
                      <a:lnTo>
                        <a:pt x="453" y="54"/>
                      </a:lnTo>
                      <a:close/>
                    </a:path>
                  </a:pathLst>
                </a:custGeom>
                <a:grpFill/>
                <a:ln w="857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800"/>
                </a:p>
              </p:txBody>
            </p:sp>
            <p:sp>
              <p:nvSpPr>
                <p:cNvPr id="38" name="Freeform 15"/>
                <p:cNvSpPr>
                  <a:spLocks/>
                </p:cNvSpPr>
                <p:nvPr userDrawn="1"/>
              </p:nvSpPr>
              <p:spPr bwMode="auto">
                <a:xfrm>
                  <a:off x="2191718" y="5482769"/>
                  <a:ext cx="9998695" cy="1375230"/>
                </a:xfrm>
                <a:custGeom>
                  <a:avLst/>
                  <a:gdLst>
                    <a:gd name="T0" fmla="*/ 453 w 453"/>
                    <a:gd name="T1" fmla="*/ 54 h 54"/>
                    <a:gd name="T2" fmla="*/ 453 w 453"/>
                    <a:gd name="T3" fmla="*/ 18 h 54"/>
                    <a:gd name="T4" fmla="*/ 278 w 453"/>
                    <a:gd name="T5" fmla="*/ 0 h 54"/>
                    <a:gd name="T6" fmla="*/ 0 w 453"/>
                    <a:gd name="T7" fmla="*/ 54 h 54"/>
                    <a:gd name="T8" fmla="*/ 453 w 453"/>
                    <a:gd name="T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54">
                      <a:moveTo>
                        <a:pt x="453" y="54"/>
                      </a:moveTo>
                      <a:cubicBezTo>
                        <a:pt x="453" y="18"/>
                        <a:pt x="453" y="18"/>
                        <a:pt x="453" y="18"/>
                      </a:cubicBezTo>
                      <a:cubicBezTo>
                        <a:pt x="402" y="7"/>
                        <a:pt x="342" y="0"/>
                        <a:pt x="278" y="0"/>
                      </a:cubicBezTo>
                      <a:cubicBezTo>
                        <a:pt x="163" y="0"/>
                        <a:pt x="62" y="21"/>
                        <a:pt x="0" y="54"/>
                      </a:cubicBezTo>
                      <a:lnTo>
                        <a:pt x="453" y="54"/>
                      </a:lnTo>
                      <a:close/>
                    </a:path>
                  </a:pathLst>
                </a:custGeom>
                <a:grpFill/>
                <a:ln w="857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800"/>
                </a:p>
              </p:txBody>
            </p:sp>
          </p:grpSp>
        </p:grpSp>
        <p:grpSp>
          <p:nvGrpSpPr>
            <p:cNvPr id="22" name="Gruppieren 21"/>
            <p:cNvGrpSpPr/>
            <p:nvPr userDrawn="1"/>
          </p:nvGrpSpPr>
          <p:grpSpPr>
            <a:xfrm>
              <a:off x="-279401" y="3058276"/>
              <a:ext cx="12749213" cy="3163887"/>
              <a:chOff x="-276225" y="3046413"/>
              <a:chExt cx="12749213" cy="3163887"/>
            </a:xfrm>
            <a:solidFill>
              <a:schemeClr val="bg1"/>
            </a:solidFill>
          </p:grpSpPr>
          <p:sp>
            <p:nvSpPr>
              <p:cNvPr id="40" name="Freeform 7"/>
              <p:cNvSpPr>
                <a:spLocks noEditPoints="1"/>
              </p:cNvSpPr>
              <p:nvPr userDrawn="1"/>
            </p:nvSpPr>
            <p:spPr bwMode="auto">
              <a:xfrm>
                <a:off x="-276225" y="3046413"/>
                <a:ext cx="12749213" cy="3163887"/>
              </a:xfrm>
              <a:custGeom>
                <a:avLst/>
                <a:gdLst>
                  <a:gd name="T0" fmla="*/ 3618 w 4014"/>
                  <a:gd name="T1" fmla="*/ 28 h 996"/>
                  <a:gd name="T2" fmla="*/ 3397 w 4014"/>
                  <a:gd name="T3" fmla="*/ 411 h 996"/>
                  <a:gd name="T4" fmla="*/ 2836 w 4014"/>
                  <a:gd name="T5" fmla="*/ 365 h 996"/>
                  <a:gd name="T6" fmla="*/ 2841 w 4014"/>
                  <a:gd name="T7" fmla="*/ 65 h 996"/>
                  <a:gd name="T8" fmla="*/ 2685 w 4014"/>
                  <a:gd name="T9" fmla="*/ 168 h 996"/>
                  <a:gd name="T10" fmla="*/ 2523 w 4014"/>
                  <a:gd name="T11" fmla="*/ 134 h 996"/>
                  <a:gd name="T12" fmla="*/ 2553 w 4014"/>
                  <a:gd name="T13" fmla="*/ 407 h 996"/>
                  <a:gd name="T14" fmla="*/ 1431 w 4014"/>
                  <a:gd name="T15" fmla="*/ 508 h 996"/>
                  <a:gd name="T16" fmla="*/ 1378 w 4014"/>
                  <a:gd name="T17" fmla="*/ 180 h 996"/>
                  <a:gd name="T18" fmla="*/ 1149 w 4014"/>
                  <a:gd name="T19" fmla="*/ 430 h 996"/>
                  <a:gd name="T20" fmla="*/ 794 w 4014"/>
                  <a:gd name="T21" fmla="*/ 80 h 996"/>
                  <a:gd name="T22" fmla="*/ 780 w 4014"/>
                  <a:gd name="T23" fmla="*/ 87 h 996"/>
                  <a:gd name="T24" fmla="*/ 706 w 4014"/>
                  <a:gd name="T25" fmla="*/ 344 h 996"/>
                  <a:gd name="T26" fmla="*/ 231 w 4014"/>
                  <a:gd name="T27" fmla="*/ 199 h 996"/>
                  <a:gd name="T28" fmla="*/ 84 w 4014"/>
                  <a:gd name="T29" fmla="*/ 207 h 996"/>
                  <a:gd name="T30" fmla="*/ 230 w 4014"/>
                  <a:gd name="T31" fmla="*/ 516 h 996"/>
                  <a:gd name="T32" fmla="*/ 244 w 4014"/>
                  <a:gd name="T33" fmla="*/ 523 h 996"/>
                  <a:gd name="T34" fmla="*/ 653 w 4014"/>
                  <a:gd name="T35" fmla="*/ 397 h 996"/>
                  <a:gd name="T36" fmla="*/ 902 w 4014"/>
                  <a:gd name="T37" fmla="*/ 346 h 996"/>
                  <a:gd name="T38" fmla="*/ 1068 w 4014"/>
                  <a:gd name="T39" fmla="*/ 567 h 996"/>
                  <a:gd name="T40" fmla="*/ 1073 w 4014"/>
                  <a:gd name="T41" fmla="*/ 583 h 996"/>
                  <a:gd name="T42" fmla="*/ 1341 w 4014"/>
                  <a:gd name="T43" fmla="*/ 711 h 996"/>
                  <a:gd name="T44" fmla="*/ 1353 w 4014"/>
                  <a:gd name="T45" fmla="*/ 641 h 996"/>
                  <a:gd name="T46" fmla="*/ 2350 w 4014"/>
                  <a:gd name="T47" fmla="*/ 651 h 996"/>
                  <a:gd name="T48" fmla="*/ 2757 w 4014"/>
                  <a:gd name="T49" fmla="*/ 535 h 996"/>
                  <a:gd name="T50" fmla="*/ 2773 w 4014"/>
                  <a:gd name="T51" fmla="*/ 530 h 996"/>
                  <a:gd name="T52" fmla="*/ 3085 w 4014"/>
                  <a:gd name="T53" fmla="*/ 622 h 996"/>
                  <a:gd name="T54" fmla="*/ 3065 w 4014"/>
                  <a:gd name="T55" fmla="*/ 833 h 996"/>
                  <a:gd name="T56" fmla="*/ 3459 w 4014"/>
                  <a:gd name="T57" fmla="*/ 656 h 996"/>
                  <a:gd name="T58" fmla="*/ 3464 w 4014"/>
                  <a:gd name="T59" fmla="*/ 641 h 996"/>
                  <a:gd name="T60" fmla="*/ 3442 w 4014"/>
                  <a:gd name="T61" fmla="*/ 456 h 996"/>
                  <a:gd name="T62" fmla="*/ 3726 w 4014"/>
                  <a:gd name="T63" fmla="*/ 244 h 996"/>
                  <a:gd name="T64" fmla="*/ 3930 w 4014"/>
                  <a:gd name="T65" fmla="*/ 287 h 996"/>
                  <a:gd name="T66" fmla="*/ 2796 w 4014"/>
                  <a:gd name="T67" fmla="*/ 42 h 996"/>
                  <a:gd name="T68" fmla="*/ 2536 w 4014"/>
                  <a:gd name="T69" fmla="*/ 134 h 996"/>
                  <a:gd name="T70" fmla="*/ 1378 w 4014"/>
                  <a:gd name="T71" fmla="*/ 202 h 996"/>
                  <a:gd name="T72" fmla="*/ 744 w 4014"/>
                  <a:gd name="T73" fmla="*/ 45 h 996"/>
                  <a:gd name="T74" fmla="*/ 84 w 4014"/>
                  <a:gd name="T75" fmla="*/ 166 h 996"/>
                  <a:gd name="T76" fmla="*/ 214 w 4014"/>
                  <a:gd name="T77" fmla="*/ 593 h 996"/>
                  <a:gd name="T78" fmla="*/ 388 w 4014"/>
                  <a:gd name="T79" fmla="*/ 385 h 996"/>
                  <a:gd name="T80" fmla="*/ 706 w 4014"/>
                  <a:gd name="T81" fmla="*/ 423 h 996"/>
                  <a:gd name="T82" fmla="*/ 902 w 4014"/>
                  <a:gd name="T83" fmla="*/ 298 h 996"/>
                  <a:gd name="T84" fmla="*/ 1028 w 4014"/>
                  <a:gd name="T85" fmla="*/ 611 h 996"/>
                  <a:gd name="T86" fmla="*/ 1408 w 4014"/>
                  <a:gd name="T87" fmla="*/ 711 h 996"/>
                  <a:gd name="T88" fmla="*/ 1279 w 4014"/>
                  <a:gd name="T89" fmla="*/ 595 h 996"/>
                  <a:gd name="T90" fmla="*/ 2005 w 4014"/>
                  <a:gd name="T91" fmla="*/ 866 h 996"/>
                  <a:gd name="T92" fmla="*/ 2835 w 4014"/>
                  <a:gd name="T93" fmla="*/ 611 h 996"/>
                  <a:gd name="T94" fmla="*/ 2685 w 4014"/>
                  <a:gd name="T95" fmla="*/ 413 h 996"/>
                  <a:gd name="T96" fmla="*/ 3020 w 4014"/>
                  <a:gd name="T97" fmla="*/ 855 h 996"/>
                  <a:gd name="T98" fmla="*/ 3147 w 4014"/>
                  <a:gd name="T99" fmla="*/ 564 h 996"/>
                  <a:gd name="T100" fmla="*/ 3540 w 4014"/>
                  <a:gd name="T101" fmla="*/ 633 h 996"/>
                  <a:gd name="T102" fmla="*/ 3442 w 4014"/>
                  <a:gd name="T103" fmla="*/ 433 h 996"/>
                  <a:gd name="T104" fmla="*/ 3618 w 4014"/>
                  <a:gd name="T105" fmla="*/ 240 h 996"/>
                  <a:gd name="T106" fmla="*/ 3930 w 4014"/>
                  <a:gd name="T107" fmla="*/ 414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14" h="996">
                    <a:moveTo>
                      <a:pt x="3930" y="287"/>
                    </a:moveTo>
                    <a:cubicBezTo>
                      <a:pt x="3903" y="287"/>
                      <a:pt x="3880" y="300"/>
                      <a:pt x="3864" y="320"/>
                    </a:cubicBezTo>
                    <a:cubicBezTo>
                      <a:pt x="3735" y="231"/>
                      <a:pt x="3735" y="231"/>
                      <a:pt x="3735" y="231"/>
                    </a:cubicBezTo>
                    <a:cubicBezTo>
                      <a:pt x="3747" y="211"/>
                      <a:pt x="3753" y="188"/>
                      <a:pt x="3753" y="163"/>
                    </a:cubicBezTo>
                    <a:cubicBezTo>
                      <a:pt x="3753" y="88"/>
                      <a:pt x="3693" y="28"/>
                      <a:pt x="3618" y="28"/>
                    </a:cubicBezTo>
                    <a:cubicBezTo>
                      <a:pt x="3544" y="28"/>
                      <a:pt x="3483" y="88"/>
                      <a:pt x="3483" y="163"/>
                    </a:cubicBezTo>
                    <a:cubicBezTo>
                      <a:pt x="3483" y="207"/>
                      <a:pt x="3505" y="247"/>
                      <a:pt x="3538" y="272"/>
                    </a:cubicBezTo>
                    <a:cubicBezTo>
                      <a:pt x="3464" y="372"/>
                      <a:pt x="3464" y="372"/>
                      <a:pt x="3464" y="372"/>
                    </a:cubicBezTo>
                    <a:cubicBezTo>
                      <a:pt x="3458" y="368"/>
                      <a:pt x="3450" y="366"/>
                      <a:pt x="3442" y="366"/>
                    </a:cubicBezTo>
                    <a:cubicBezTo>
                      <a:pt x="3417" y="366"/>
                      <a:pt x="3397" y="386"/>
                      <a:pt x="3397" y="411"/>
                    </a:cubicBezTo>
                    <a:cubicBezTo>
                      <a:pt x="3397" y="412"/>
                      <a:pt x="3397" y="412"/>
                      <a:pt x="3397" y="413"/>
                    </a:cubicBezTo>
                    <a:cubicBezTo>
                      <a:pt x="3304" y="424"/>
                      <a:pt x="3304" y="424"/>
                      <a:pt x="3304" y="424"/>
                    </a:cubicBezTo>
                    <a:cubicBezTo>
                      <a:pt x="3284" y="357"/>
                      <a:pt x="3221" y="307"/>
                      <a:pt x="3147" y="307"/>
                    </a:cubicBezTo>
                    <a:cubicBezTo>
                      <a:pt x="3077" y="307"/>
                      <a:pt x="3017" y="351"/>
                      <a:pt x="2994" y="414"/>
                    </a:cubicBezTo>
                    <a:cubicBezTo>
                      <a:pt x="2836" y="365"/>
                      <a:pt x="2836" y="365"/>
                      <a:pt x="2836" y="365"/>
                    </a:cubicBezTo>
                    <a:cubicBezTo>
                      <a:pt x="2839" y="352"/>
                      <a:pt x="2841" y="338"/>
                      <a:pt x="2841" y="324"/>
                    </a:cubicBezTo>
                    <a:cubicBezTo>
                      <a:pt x="2841" y="263"/>
                      <a:pt x="2807" y="211"/>
                      <a:pt x="2757" y="185"/>
                    </a:cubicBezTo>
                    <a:cubicBezTo>
                      <a:pt x="2787" y="109"/>
                      <a:pt x="2787" y="109"/>
                      <a:pt x="2787" y="109"/>
                    </a:cubicBezTo>
                    <a:cubicBezTo>
                      <a:pt x="2790" y="109"/>
                      <a:pt x="2793" y="110"/>
                      <a:pt x="2796" y="110"/>
                    </a:cubicBezTo>
                    <a:cubicBezTo>
                      <a:pt x="2821" y="110"/>
                      <a:pt x="2841" y="89"/>
                      <a:pt x="2841" y="65"/>
                    </a:cubicBezTo>
                    <a:cubicBezTo>
                      <a:pt x="2841" y="40"/>
                      <a:pt x="2821" y="20"/>
                      <a:pt x="2796" y="20"/>
                    </a:cubicBezTo>
                    <a:cubicBezTo>
                      <a:pt x="2771" y="20"/>
                      <a:pt x="2751" y="40"/>
                      <a:pt x="2751" y="65"/>
                    </a:cubicBezTo>
                    <a:cubicBezTo>
                      <a:pt x="2751" y="81"/>
                      <a:pt x="2760" y="95"/>
                      <a:pt x="2772" y="103"/>
                    </a:cubicBezTo>
                    <a:cubicBezTo>
                      <a:pt x="2742" y="179"/>
                      <a:pt x="2742" y="179"/>
                      <a:pt x="2742" y="179"/>
                    </a:cubicBezTo>
                    <a:cubicBezTo>
                      <a:pt x="2724" y="172"/>
                      <a:pt x="2705" y="168"/>
                      <a:pt x="2685" y="168"/>
                    </a:cubicBezTo>
                    <a:cubicBezTo>
                      <a:pt x="2658" y="168"/>
                      <a:pt x="2632" y="175"/>
                      <a:pt x="2609" y="188"/>
                    </a:cubicBezTo>
                    <a:cubicBezTo>
                      <a:pt x="2575" y="151"/>
                      <a:pt x="2575" y="151"/>
                      <a:pt x="2575" y="151"/>
                    </a:cubicBezTo>
                    <a:cubicBezTo>
                      <a:pt x="2579" y="146"/>
                      <a:pt x="2581" y="140"/>
                      <a:pt x="2581" y="134"/>
                    </a:cubicBezTo>
                    <a:cubicBezTo>
                      <a:pt x="2581" y="118"/>
                      <a:pt x="2568" y="105"/>
                      <a:pt x="2552" y="105"/>
                    </a:cubicBezTo>
                    <a:cubicBezTo>
                      <a:pt x="2536" y="105"/>
                      <a:pt x="2523" y="118"/>
                      <a:pt x="2523" y="134"/>
                    </a:cubicBezTo>
                    <a:cubicBezTo>
                      <a:pt x="2523" y="150"/>
                      <a:pt x="2536" y="163"/>
                      <a:pt x="2552" y="163"/>
                    </a:cubicBezTo>
                    <a:cubicBezTo>
                      <a:pt x="2556" y="163"/>
                      <a:pt x="2559" y="162"/>
                      <a:pt x="2563" y="161"/>
                    </a:cubicBezTo>
                    <a:cubicBezTo>
                      <a:pt x="2595" y="196"/>
                      <a:pt x="2595" y="196"/>
                      <a:pt x="2595" y="196"/>
                    </a:cubicBezTo>
                    <a:cubicBezTo>
                      <a:pt x="2555" y="225"/>
                      <a:pt x="2529" y="271"/>
                      <a:pt x="2529" y="324"/>
                    </a:cubicBezTo>
                    <a:cubicBezTo>
                      <a:pt x="2529" y="354"/>
                      <a:pt x="2538" y="383"/>
                      <a:pt x="2553" y="407"/>
                    </a:cubicBezTo>
                    <a:cubicBezTo>
                      <a:pt x="2334" y="546"/>
                      <a:pt x="2334" y="546"/>
                      <a:pt x="2334" y="546"/>
                    </a:cubicBezTo>
                    <a:cubicBezTo>
                      <a:pt x="2290" y="407"/>
                      <a:pt x="2159" y="306"/>
                      <a:pt x="2005" y="306"/>
                    </a:cubicBezTo>
                    <a:cubicBezTo>
                      <a:pt x="1840" y="306"/>
                      <a:pt x="1702" y="422"/>
                      <a:pt x="1668" y="577"/>
                    </a:cubicBezTo>
                    <a:cubicBezTo>
                      <a:pt x="1429" y="537"/>
                      <a:pt x="1429" y="537"/>
                      <a:pt x="1429" y="537"/>
                    </a:cubicBezTo>
                    <a:cubicBezTo>
                      <a:pt x="1430" y="527"/>
                      <a:pt x="1431" y="518"/>
                      <a:pt x="1431" y="508"/>
                    </a:cubicBezTo>
                    <a:cubicBezTo>
                      <a:pt x="1431" y="442"/>
                      <a:pt x="1390" y="386"/>
                      <a:pt x="1331" y="365"/>
                    </a:cubicBezTo>
                    <a:cubicBezTo>
                      <a:pt x="1374" y="269"/>
                      <a:pt x="1374" y="269"/>
                      <a:pt x="1374" y="269"/>
                    </a:cubicBezTo>
                    <a:cubicBezTo>
                      <a:pt x="1375" y="270"/>
                      <a:pt x="1377" y="270"/>
                      <a:pt x="1378" y="270"/>
                    </a:cubicBezTo>
                    <a:cubicBezTo>
                      <a:pt x="1403" y="270"/>
                      <a:pt x="1423" y="249"/>
                      <a:pt x="1423" y="225"/>
                    </a:cubicBezTo>
                    <a:cubicBezTo>
                      <a:pt x="1423" y="200"/>
                      <a:pt x="1403" y="180"/>
                      <a:pt x="1378" y="180"/>
                    </a:cubicBezTo>
                    <a:cubicBezTo>
                      <a:pt x="1353" y="180"/>
                      <a:pt x="1333" y="200"/>
                      <a:pt x="1333" y="225"/>
                    </a:cubicBezTo>
                    <a:cubicBezTo>
                      <a:pt x="1333" y="242"/>
                      <a:pt x="1343" y="258"/>
                      <a:pt x="1358" y="265"/>
                    </a:cubicBezTo>
                    <a:cubicBezTo>
                      <a:pt x="1316" y="360"/>
                      <a:pt x="1316" y="360"/>
                      <a:pt x="1316" y="360"/>
                    </a:cubicBezTo>
                    <a:cubicBezTo>
                      <a:pt x="1304" y="358"/>
                      <a:pt x="1292" y="356"/>
                      <a:pt x="1279" y="356"/>
                    </a:cubicBezTo>
                    <a:cubicBezTo>
                      <a:pt x="1224" y="356"/>
                      <a:pt x="1176" y="385"/>
                      <a:pt x="1149" y="430"/>
                    </a:cubicBezTo>
                    <a:cubicBezTo>
                      <a:pt x="994" y="297"/>
                      <a:pt x="994" y="297"/>
                      <a:pt x="994" y="297"/>
                    </a:cubicBezTo>
                    <a:cubicBezTo>
                      <a:pt x="1006" y="280"/>
                      <a:pt x="1013" y="258"/>
                      <a:pt x="1013" y="235"/>
                    </a:cubicBezTo>
                    <a:cubicBezTo>
                      <a:pt x="1013" y="174"/>
                      <a:pt x="964" y="124"/>
                      <a:pt x="902" y="124"/>
                    </a:cubicBezTo>
                    <a:cubicBezTo>
                      <a:pt x="879" y="124"/>
                      <a:pt x="858" y="131"/>
                      <a:pt x="840" y="143"/>
                    </a:cubicBezTo>
                    <a:cubicBezTo>
                      <a:pt x="794" y="80"/>
                      <a:pt x="794" y="80"/>
                      <a:pt x="794" y="80"/>
                    </a:cubicBezTo>
                    <a:cubicBezTo>
                      <a:pt x="804" y="72"/>
                      <a:pt x="811" y="59"/>
                      <a:pt x="811" y="45"/>
                    </a:cubicBezTo>
                    <a:cubicBezTo>
                      <a:pt x="811" y="20"/>
                      <a:pt x="791" y="0"/>
                      <a:pt x="766" y="0"/>
                    </a:cubicBezTo>
                    <a:cubicBezTo>
                      <a:pt x="741" y="0"/>
                      <a:pt x="721" y="20"/>
                      <a:pt x="721" y="45"/>
                    </a:cubicBezTo>
                    <a:cubicBezTo>
                      <a:pt x="721" y="69"/>
                      <a:pt x="741" y="90"/>
                      <a:pt x="766" y="90"/>
                    </a:cubicBezTo>
                    <a:cubicBezTo>
                      <a:pt x="771" y="90"/>
                      <a:pt x="775" y="89"/>
                      <a:pt x="780" y="87"/>
                    </a:cubicBezTo>
                    <a:cubicBezTo>
                      <a:pt x="827" y="153"/>
                      <a:pt x="827" y="153"/>
                      <a:pt x="827" y="153"/>
                    </a:cubicBezTo>
                    <a:cubicBezTo>
                      <a:pt x="805" y="173"/>
                      <a:pt x="791" y="203"/>
                      <a:pt x="791" y="235"/>
                    </a:cubicBezTo>
                    <a:cubicBezTo>
                      <a:pt x="791" y="256"/>
                      <a:pt x="797" y="276"/>
                      <a:pt x="808" y="293"/>
                    </a:cubicBezTo>
                    <a:cubicBezTo>
                      <a:pt x="741" y="357"/>
                      <a:pt x="741" y="357"/>
                      <a:pt x="741" y="357"/>
                    </a:cubicBezTo>
                    <a:cubicBezTo>
                      <a:pt x="732" y="349"/>
                      <a:pt x="719" y="344"/>
                      <a:pt x="706" y="344"/>
                    </a:cubicBezTo>
                    <a:cubicBezTo>
                      <a:pt x="686" y="344"/>
                      <a:pt x="669" y="355"/>
                      <a:pt x="660" y="371"/>
                    </a:cubicBezTo>
                    <a:cubicBezTo>
                      <a:pt x="564" y="325"/>
                      <a:pt x="564" y="325"/>
                      <a:pt x="564" y="325"/>
                    </a:cubicBezTo>
                    <a:cubicBezTo>
                      <a:pt x="567" y="312"/>
                      <a:pt x="569" y="298"/>
                      <a:pt x="569" y="285"/>
                    </a:cubicBezTo>
                    <a:cubicBezTo>
                      <a:pt x="569" y="188"/>
                      <a:pt x="488" y="109"/>
                      <a:pt x="388" y="109"/>
                    </a:cubicBezTo>
                    <a:cubicBezTo>
                      <a:pt x="320" y="109"/>
                      <a:pt x="261" y="146"/>
                      <a:pt x="231" y="199"/>
                    </a:cubicBezTo>
                    <a:cubicBezTo>
                      <a:pt x="162" y="155"/>
                      <a:pt x="162" y="155"/>
                      <a:pt x="162" y="155"/>
                    </a:cubicBezTo>
                    <a:cubicBezTo>
                      <a:pt x="166" y="145"/>
                      <a:pt x="168" y="135"/>
                      <a:pt x="168" y="123"/>
                    </a:cubicBezTo>
                    <a:cubicBezTo>
                      <a:pt x="168" y="77"/>
                      <a:pt x="131" y="39"/>
                      <a:pt x="84" y="39"/>
                    </a:cubicBezTo>
                    <a:cubicBezTo>
                      <a:pt x="38" y="39"/>
                      <a:pt x="0" y="77"/>
                      <a:pt x="0" y="123"/>
                    </a:cubicBezTo>
                    <a:cubicBezTo>
                      <a:pt x="0" y="170"/>
                      <a:pt x="38" y="207"/>
                      <a:pt x="84" y="207"/>
                    </a:cubicBezTo>
                    <a:cubicBezTo>
                      <a:pt x="114" y="207"/>
                      <a:pt x="139" y="192"/>
                      <a:pt x="154" y="170"/>
                    </a:cubicBezTo>
                    <a:cubicBezTo>
                      <a:pt x="223" y="214"/>
                      <a:pt x="223" y="214"/>
                      <a:pt x="223" y="214"/>
                    </a:cubicBezTo>
                    <a:cubicBezTo>
                      <a:pt x="213" y="235"/>
                      <a:pt x="208" y="259"/>
                      <a:pt x="208" y="285"/>
                    </a:cubicBezTo>
                    <a:cubicBezTo>
                      <a:pt x="208" y="344"/>
                      <a:pt x="239" y="397"/>
                      <a:pt x="286" y="429"/>
                    </a:cubicBezTo>
                    <a:cubicBezTo>
                      <a:pt x="230" y="516"/>
                      <a:pt x="230" y="516"/>
                      <a:pt x="230" y="516"/>
                    </a:cubicBezTo>
                    <a:cubicBezTo>
                      <a:pt x="225" y="514"/>
                      <a:pt x="220" y="514"/>
                      <a:pt x="214" y="514"/>
                    </a:cubicBezTo>
                    <a:cubicBezTo>
                      <a:pt x="185" y="514"/>
                      <a:pt x="161" y="537"/>
                      <a:pt x="161" y="567"/>
                    </a:cubicBezTo>
                    <a:cubicBezTo>
                      <a:pt x="161" y="596"/>
                      <a:pt x="185" y="620"/>
                      <a:pt x="214" y="620"/>
                    </a:cubicBezTo>
                    <a:cubicBezTo>
                      <a:pt x="243" y="620"/>
                      <a:pt x="267" y="596"/>
                      <a:pt x="267" y="567"/>
                    </a:cubicBezTo>
                    <a:cubicBezTo>
                      <a:pt x="267" y="549"/>
                      <a:pt x="258" y="533"/>
                      <a:pt x="244" y="523"/>
                    </a:cubicBezTo>
                    <a:cubicBezTo>
                      <a:pt x="300" y="437"/>
                      <a:pt x="300" y="437"/>
                      <a:pt x="300" y="437"/>
                    </a:cubicBezTo>
                    <a:cubicBezTo>
                      <a:pt x="326" y="452"/>
                      <a:pt x="356" y="460"/>
                      <a:pt x="388" y="460"/>
                    </a:cubicBezTo>
                    <a:cubicBezTo>
                      <a:pt x="468" y="460"/>
                      <a:pt x="535" y="410"/>
                      <a:pt x="559" y="340"/>
                    </a:cubicBezTo>
                    <a:cubicBezTo>
                      <a:pt x="654" y="386"/>
                      <a:pt x="654" y="386"/>
                      <a:pt x="654" y="386"/>
                    </a:cubicBezTo>
                    <a:cubicBezTo>
                      <a:pt x="653" y="389"/>
                      <a:pt x="653" y="393"/>
                      <a:pt x="653" y="397"/>
                    </a:cubicBezTo>
                    <a:cubicBezTo>
                      <a:pt x="653" y="426"/>
                      <a:pt x="677" y="450"/>
                      <a:pt x="706" y="450"/>
                    </a:cubicBezTo>
                    <a:cubicBezTo>
                      <a:pt x="735" y="450"/>
                      <a:pt x="759" y="426"/>
                      <a:pt x="759" y="397"/>
                    </a:cubicBezTo>
                    <a:cubicBezTo>
                      <a:pt x="759" y="387"/>
                      <a:pt x="756" y="377"/>
                      <a:pt x="751" y="369"/>
                    </a:cubicBezTo>
                    <a:cubicBezTo>
                      <a:pt x="817" y="306"/>
                      <a:pt x="817" y="306"/>
                      <a:pt x="817" y="306"/>
                    </a:cubicBezTo>
                    <a:cubicBezTo>
                      <a:pt x="838" y="331"/>
                      <a:pt x="868" y="346"/>
                      <a:pt x="902" y="346"/>
                    </a:cubicBezTo>
                    <a:cubicBezTo>
                      <a:pt x="935" y="346"/>
                      <a:pt x="964" y="332"/>
                      <a:pt x="984" y="310"/>
                    </a:cubicBezTo>
                    <a:cubicBezTo>
                      <a:pt x="1141" y="444"/>
                      <a:pt x="1141" y="444"/>
                      <a:pt x="1141" y="444"/>
                    </a:cubicBezTo>
                    <a:cubicBezTo>
                      <a:pt x="1132" y="463"/>
                      <a:pt x="1127" y="485"/>
                      <a:pt x="1127" y="508"/>
                    </a:cubicBezTo>
                    <a:cubicBezTo>
                      <a:pt x="1127" y="520"/>
                      <a:pt x="1129" y="532"/>
                      <a:pt x="1132" y="544"/>
                    </a:cubicBezTo>
                    <a:cubicBezTo>
                      <a:pt x="1068" y="567"/>
                      <a:pt x="1068" y="567"/>
                      <a:pt x="1068" y="567"/>
                    </a:cubicBezTo>
                    <a:cubicBezTo>
                      <a:pt x="1060" y="553"/>
                      <a:pt x="1045" y="544"/>
                      <a:pt x="1028" y="544"/>
                    </a:cubicBezTo>
                    <a:cubicBezTo>
                      <a:pt x="1003" y="544"/>
                      <a:pt x="983" y="564"/>
                      <a:pt x="983" y="589"/>
                    </a:cubicBezTo>
                    <a:cubicBezTo>
                      <a:pt x="983" y="613"/>
                      <a:pt x="1003" y="634"/>
                      <a:pt x="1028" y="634"/>
                    </a:cubicBezTo>
                    <a:cubicBezTo>
                      <a:pt x="1053" y="634"/>
                      <a:pt x="1073" y="613"/>
                      <a:pt x="1073" y="589"/>
                    </a:cubicBezTo>
                    <a:cubicBezTo>
                      <a:pt x="1073" y="587"/>
                      <a:pt x="1073" y="585"/>
                      <a:pt x="1073" y="583"/>
                    </a:cubicBezTo>
                    <a:cubicBezTo>
                      <a:pt x="1136" y="559"/>
                      <a:pt x="1136" y="559"/>
                      <a:pt x="1136" y="559"/>
                    </a:cubicBezTo>
                    <a:cubicBezTo>
                      <a:pt x="1157" y="618"/>
                      <a:pt x="1213" y="660"/>
                      <a:pt x="1279" y="660"/>
                    </a:cubicBezTo>
                    <a:cubicBezTo>
                      <a:pt x="1300" y="660"/>
                      <a:pt x="1320" y="656"/>
                      <a:pt x="1339" y="648"/>
                    </a:cubicBezTo>
                    <a:cubicBezTo>
                      <a:pt x="1356" y="677"/>
                      <a:pt x="1356" y="677"/>
                      <a:pt x="1356" y="677"/>
                    </a:cubicBezTo>
                    <a:cubicBezTo>
                      <a:pt x="1347" y="685"/>
                      <a:pt x="1341" y="697"/>
                      <a:pt x="1341" y="711"/>
                    </a:cubicBezTo>
                    <a:cubicBezTo>
                      <a:pt x="1341" y="735"/>
                      <a:pt x="1361" y="756"/>
                      <a:pt x="1386" y="756"/>
                    </a:cubicBezTo>
                    <a:cubicBezTo>
                      <a:pt x="1411" y="756"/>
                      <a:pt x="1431" y="735"/>
                      <a:pt x="1431" y="711"/>
                    </a:cubicBezTo>
                    <a:cubicBezTo>
                      <a:pt x="1431" y="686"/>
                      <a:pt x="1411" y="666"/>
                      <a:pt x="1386" y="666"/>
                    </a:cubicBezTo>
                    <a:cubicBezTo>
                      <a:pt x="1380" y="666"/>
                      <a:pt x="1375" y="667"/>
                      <a:pt x="1370" y="669"/>
                    </a:cubicBezTo>
                    <a:cubicBezTo>
                      <a:pt x="1353" y="641"/>
                      <a:pt x="1353" y="641"/>
                      <a:pt x="1353" y="641"/>
                    </a:cubicBezTo>
                    <a:cubicBezTo>
                      <a:pt x="1387" y="622"/>
                      <a:pt x="1413" y="590"/>
                      <a:pt x="1425" y="552"/>
                    </a:cubicBezTo>
                    <a:cubicBezTo>
                      <a:pt x="1665" y="592"/>
                      <a:pt x="1665" y="592"/>
                      <a:pt x="1665" y="592"/>
                    </a:cubicBezTo>
                    <a:cubicBezTo>
                      <a:pt x="1662" y="611"/>
                      <a:pt x="1660" y="631"/>
                      <a:pt x="1660" y="651"/>
                    </a:cubicBezTo>
                    <a:cubicBezTo>
                      <a:pt x="1660" y="841"/>
                      <a:pt x="1814" y="996"/>
                      <a:pt x="2005" y="996"/>
                    </a:cubicBezTo>
                    <a:cubicBezTo>
                      <a:pt x="2196" y="996"/>
                      <a:pt x="2350" y="841"/>
                      <a:pt x="2350" y="651"/>
                    </a:cubicBezTo>
                    <a:cubicBezTo>
                      <a:pt x="2350" y="620"/>
                      <a:pt x="2346" y="591"/>
                      <a:pt x="2338" y="562"/>
                    </a:cubicBezTo>
                    <a:cubicBezTo>
                      <a:pt x="2562" y="420"/>
                      <a:pt x="2562" y="420"/>
                      <a:pt x="2562" y="420"/>
                    </a:cubicBezTo>
                    <a:cubicBezTo>
                      <a:pt x="2591" y="456"/>
                      <a:pt x="2635" y="480"/>
                      <a:pt x="2685" y="480"/>
                    </a:cubicBezTo>
                    <a:cubicBezTo>
                      <a:pt x="2700" y="480"/>
                      <a:pt x="2715" y="478"/>
                      <a:pt x="2728" y="474"/>
                    </a:cubicBezTo>
                    <a:cubicBezTo>
                      <a:pt x="2757" y="535"/>
                      <a:pt x="2757" y="535"/>
                      <a:pt x="2757" y="535"/>
                    </a:cubicBezTo>
                    <a:cubicBezTo>
                      <a:pt x="2728" y="548"/>
                      <a:pt x="2708" y="577"/>
                      <a:pt x="2708" y="611"/>
                    </a:cubicBezTo>
                    <a:cubicBezTo>
                      <a:pt x="2708" y="658"/>
                      <a:pt x="2746" y="695"/>
                      <a:pt x="2792" y="695"/>
                    </a:cubicBezTo>
                    <a:cubicBezTo>
                      <a:pt x="2839" y="695"/>
                      <a:pt x="2876" y="658"/>
                      <a:pt x="2876" y="611"/>
                    </a:cubicBezTo>
                    <a:cubicBezTo>
                      <a:pt x="2876" y="565"/>
                      <a:pt x="2839" y="527"/>
                      <a:pt x="2792" y="527"/>
                    </a:cubicBezTo>
                    <a:cubicBezTo>
                      <a:pt x="2786" y="527"/>
                      <a:pt x="2779" y="528"/>
                      <a:pt x="2773" y="530"/>
                    </a:cubicBezTo>
                    <a:cubicBezTo>
                      <a:pt x="2743" y="469"/>
                      <a:pt x="2743" y="469"/>
                      <a:pt x="2743" y="469"/>
                    </a:cubicBezTo>
                    <a:cubicBezTo>
                      <a:pt x="2783" y="453"/>
                      <a:pt x="2815" y="420"/>
                      <a:pt x="2831" y="380"/>
                    </a:cubicBezTo>
                    <a:cubicBezTo>
                      <a:pt x="2989" y="429"/>
                      <a:pt x="2989" y="429"/>
                      <a:pt x="2989" y="429"/>
                    </a:cubicBezTo>
                    <a:cubicBezTo>
                      <a:pt x="2986" y="442"/>
                      <a:pt x="2984" y="456"/>
                      <a:pt x="2984" y="471"/>
                    </a:cubicBezTo>
                    <a:cubicBezTo>
                      <a:pt x="2984" y="539"/>
                      <a:pt x="3026" y="597"/>
                      <a:pt x="3085" y="622"/>
                    </a:cubicBezTo>
                    <a:cubicBezTo>
                      <a:pt x="3029" y="789"/>
                      <a:pt x="3029" y="789"/>
                      <a:pt x="3029" y="789"/>
                    </a:cubicBezTo>
                    <a:cubicBezTo>
                      <a:pt x="3026" y="788"/>
                      <a:pt x="3023" y="788"/>
                      <a:pt x="3020" y="788"/>
                    </a:cubicBezTo>
                    <a:cubicBezTo>
                      <a:pt x="2995" y="788"/>
                      <a:pt x="2975" y="808"/>
                      <a:pt x="2975" y="833"/>
                    </a:cubicBezTo>
                    <a:cubicBezTo>
                      <a:pt x="2975" y="857"/>
                      <a:pt x="2995" y="878"/>
                      <a:pt x="3020" y="878"/>
                    </a:cubicBezTo>
                    <a:cubicBezTo>
                      <a:pt x="3045" y="878"/>
                      <a:pt x="3065" y="857"/>
                      <a:pt x="3065" y="833"/>
                    </a:cubicBezTo>
                    <a:cubicBezTo>
                      <a:pt x="3065" y="817"/>
                      <a:pt x="3057" y="803"/>
                      <a:pt x="3044" y="795"/>
                    </a:cubicBezTo>
                    <a:cubicBezTo>
                      <a:pt x="3100" y="627"/>
                      <a:pt x="3100" y="627"/>
                      <a:pt x="3100" y="627"/>
                    </a:cubicBezTo>
                    <a:cubicBezTo>
                      <a:pt x="3115" y="631"/>
                      <a:pt x="3131" y="634"/>
                      <a:pt x="3147" y="634"/>
                    </a:cubicBezTo>
                    <a:cubicBezTo>
                      <a:pt x="3198" y="634"/>
                      <a:pt x="3243" y="611"/>
                      <a:pt x="3273" y="575"/>
                    </a:cubicBezTo>
                    <a:cubicBezTo>
                      <a:pt x="3459" y="656"/>
                      <a:pt x="3459" y="656"/>
                      <a:pt x="3459" y="656"/>
                    </a:cubicBezTo>
                    <a:cubicBezTo>
                      <a:pt x="3457" y="662"/>
                      <a:pt x="3456" y="669"/>
                      <a:pt x="3456" y="675"/>
                    </a:cubicBezTo>
                    <a:cubicBezTo>
                      <a:pt x="3456" y="722"/>
                      <a:pt x="3494" y="759"/>
                      <a:pt x="3540" y="759"/>
                    </a:cubicBezTo>
                    <a:cubicBezTo>
                      <a:pt x="3587" y="759"/>
                      <a:pt x="3624" y="722"/>
                      <a:pt x="3624" y="675"/>
                    </a:cubicBezTo>
                    <a:cubicBezTo>
                      <a:pt x="3624" y="629"/>
                      <a:pt x="3587" y="591"/>
                      <a:pt x="3540" y="591"/>
                    </a:cubicBezTo>
                    <a:cubicBezTo>
                      <a:pt x="3506" y="591"/>
                      <a:pt x="3477" y="612"/>
                      <a:pt x="3464" y="641"/>
                    </a:cubicBezTo>
                    <a:cubicBezTo>
                      <a:pt x="3283" y="562"/>
                      <a:pt x="3283" y="562"/>
                      <a:pt x="3283" y="562"/>
                    </a:cubicBezTo>
                    <a:cubicBezTo>
                      <a:pt x="3300" y="536"/>
                      <a:pt x="3311" y="504"/>
                      <a:pt x="3311" y="471"/>
                    </a:cubicBezTo>
                    <a:cubicBezTo>
                      <a:pt x="3311" y="460"/>
                      <a:pt x="3310" y="450"/>
                      <a:pt x="3308" y="440"/>
                    </a:cubicBezTo>
                    <a:cubicBezTo>
                      <a:pt x="3401" y="429"/>
                      <a:pt x="3401" y="429"/>
                      <a:pt x="3401" y="429"/>
                    </a:cubicBezTo>
                    <a:cubicBezTo>
                      <a:pt x="3408" y="445"/>
                      <a:pt x="3424" y="456"/>
                      <a:pt x="3442" y="456"/>
                    </a:cubicBezTo>
                    <a:cubicBezTo>
                      <a:pt x="3467" y="456"/>
                      <a:pt x="3487" y="435"/>
                      <a:pt x="3487" y="411"/>
                    </a:cubicBezTo>
                    <a:cubicBezTo>
                      <a:pt x="3487" y="400"/>
                      <a:pt x="3483" y="390"/>
                      <a:pt x="3477" y="382"/>
                    </a:cubicBezTo>
                    <a:cubicBezTo>
                      <a:pt x="3551" y="280"/>
                      <a:pt x="3551" y="280"/>
                      <a:pt x="3551" y="280"/>
                    </a:cubicBezTo>
                    <a:cubicBezTo>
                      <a:pt x="3571" y="291"/>
                      <a:pt x="3594" y="298"/>
                      <a:pt x="3618" y="298"/>
                    </a:cubicBezTo>
                    <a:cubicBezTo>
                      <a:pt x="3662" y="298"/>
                      <a:pt x="3702" y="277"/>
                      <a:pt x="3726" y="244"/>
                    </a:cubicBezTo>
                    <a:cubicBezTo>
                      <a:pt x="3856" y="333"/>
                      <a:pt x="3856" y="333"/>
                      <a:pt x="3856" y="333"/>
                    </a:cubicBezTo>
                    <a:cubicBezTo>
                      <a:pt x="3850" y="344"/>
                      <a:pt x="3846" y="357"/>
                      <a:pt x="3846" y="371"/>
                    </a:cubicBezTo>
                    <a:cubicBezTo>
                      <a:pt x="3846" y="418"/>
                      <a:pt x="3884" y="455"/>
                      <a:pt x="3930" y="455"/>
                    </a:cubicBezTo>
                    <a:cubicBezTo>
                      <a:pt x="3977" y="455"/>
                      <a:pt x="4014" y="418"/>
                      <a:pt x="4014" y="371"/>
                    </a:cubicBezTo>
                    <a:cubicBezTo>
                      <a:pt x="4014" y="325"/>
                      <a:pt x="3977" y="287"/>
                      <a:pt x="3930" y="287"/>
                    </a:cubicBezTo>
                    <a:close/>
                    <a:moveTo>
                      <a:pt x="2796" y="42"/>
                    </a:moveTo>
                    <a:cubicBezTo>
                      <a:pt x="2808" y="42"/>
                      <a:pt x="2818" y="52"/>
                      <a:pt x="2818" y="65"/>
                    </a:cubicBezTo>
                    <a:cubicBezTo>
                      <a:pt x="2818" y="77"/>
                      <a:pt x="2808" y="87"/>
                      <a:pt x="2796" y="87"/>
                    </a:cubicBezTo>
                    <a:cubicBezTo>
                      <a:pt x="2784" y="87"/>
                      <a:pt x="2774" y="77"/>
                      <a:pt x="2774" y="65"/>
                    </a:cubicBezTo>
                    <a:cubicBezTo>
                      <a:pt x="2774" y="52"/>
                      <a:pt x="2784" y="42"/>
                      <a:pt x="2796" y="42"/>
                    </a:cubicBezTo>
                    <a:close/>
                    <a:moveTo>
                      <a:pt x="2536" y="134"/>
                    </a:moveTo>
                    <a:cubicBezTo>
                      <a:pt x="2536" y="125"/>
                      <a:pt x="2543" y="118"/>
                      <a:pt x="2552" y="118"/>
                    </a:cubicBezTo>
                    <a:cubicBezTo>
                      <a:pt x="2561" y="118"/>
                      <a:pt x="2569" y="125"/>
                      <a:pt x="2569" y="134"/>
                    </a:cubicBezTo>
                    <a:cubicBezTo>
                      <a:pt x="2569" y="143"/>
                      <a:pt x="2561" y="150"/>
                      <a:pt x="2552" y="150"/>
                    </a:cubicBezTo>
                    <a:cubicBezTo>
                      <a:pt x="2543" y="150"/>
                      <a:pt x="2536" y="143"/>
                      <a:pt x="2536" y="134"/>
                    </a:cubicBezTo>
                    <a:close/>
                    <a:moveTo>
                      <a:pt x="1378" y="202"/>
                    </a:moveTo>
                    <a:cubicBezTo>
                      <a:pt x="1390" y="202"/>
                      <a:pt x="1400" y="212"/>
                      <a:pt x="1400" y="225"/>
                    </a:cubicBezTo>
                    <a:cubicBezTo>
                      <a:pt x="1400" y="237"/>
                      <a:pt x="1390" y="247"/>
                      <a:pt x="1378" y="247"/>
                    </a:cubicBezTo>
                    <a:cubicBezTo>
                      <a:pt x="1366" y="247"/>
                      <a:pt x="1356" y="237"/>
                      <a:pt x="1356" y="225"/>
                    </a:cubicBezTo>
                    <a:cubicBezTo>
                      <a:pt x="1356" y="212"/>
                      <a:pt x="1366" y="202"/>
                      <a:pt x="1378" y="202"/>
                    </a:cubicBezTo>
                    <a:close/>
                    <a:moveTo>
                      <a:pt x="744" y="45"/>
                    </a:moveTo>
                    <a:cubicBezTo>
                      <a:pt x="744" y="32"/>
                      <a:pt x="754" y="22"/>
                      <a:pt x="766" y="22"/>
                    </a:cubicBezTo>
                    <a:cubicBezTo>
                      <a:pt x="778" y="22"/>
                      <a:pt x="788" y="32"/>
                      <a:pt x="788" y="45"/>
                    </a:cubicBezTo>
                    <a:cubicBezTo>
                      <a:pt x="788" y="57"/>
                      <a:pt x="778" y="67"/>
                      <a:pt x="766" y="67"/>
                    </a:cubicBezTo>
                    <a:cubicBezTo>
                      <a:pt x="754" y="67"/>
                      <a:pt x="744" y="57"/>
                      <a:pt x="744" y="45"/>
                    </a:cubicBezTo>
                    <a:close/>
                    <a:moveTo>
                      <a:pt x="84" y="166"/>
                    </a:moveTo>
                    <a:cubicBezTo>
                      <a:pt x="61" y="166"/>
                      <a:pt x="42" y="147"/>
                      <a:pt x="42" y="123"/>
                    </a:cubicBezTo>
                    <a:cubicBezTo>
                      <a:pt x="42" y="100"/>
                      <a:pt x="61" y="81"/>
                      <a:pt x="84" y="81"/>
                    </a:cubicBezTo>
                    <a:cubicBezTo>
                      <a:pt x="108" y="81"/>
                      <a:pt x="127" y="100"/>
                      <a:pt x="127" y="123"/>
                    </a:cubicBezTo>
                    <a:cubicBezTo>
                      <a:pt x="127" y="147"/>
                      <a:pt x="108" y="166"/>
                      <a:pt x="84" y="166"/>
                    </a:cubicBezTo>
                    <a:close/>
                    <a:moveTo>
                      <a:pt x="214" y="593"/>
                    </a:moveTo>
                    <a:cubicBezTo>
                      <a:pt x="199" y="593"/>
                      <a:pt x="188" y="581"/>
                      <a:pt x="188" y="567"/>
                    </a:cubicBezTo>
                    <a:cubicBezTo>
                      <a:pt x="188" y="552"/>
                      <a:pt x="199" y="540"/>
                      <a:pt x="214" y="540"/>
                    </a:cubicBezTo>
                    <a:cubicBezTo>
                      <a:pt x="229" y="540"/>
                      <a:pt x="240" y="552"/>
                      <a:pt x="240" y="567"/>
                    </a:cubicBezTo>
                    <a:cubicBezTo>
                      <a:pt x="240" y="581"/>
                      <a:pt x="229" y="593"/>
                      <a:pt x="214" y="593"/>
                    </a:cubicBezTo>
                    <a:close/>
                    <a:moveTo>
                      <a:pt x="388" y="385"/>
                    </a:moveTo>
                    <a:cubicBezTo>
                      <a:pt x="330" y="385"/>
                      <a:pt x="282" y="339"/>
                      <a:pt x="282" y="282"/>
                    </a:cubicBezTo>
                    <a:cubicBezTo>
                      <a:pt x="282" y="225"/>
                      <a:pt x="330" y="179"/>
                      <a:pt x="388" y="179"/>
                    </a:cubicBezTo>
                    <a:cubicBezTo>
                      <a:pt x="447" y="179"/>
                      <a:pt x="494" y="225"/>
                      <a:pt x="494" y="282"/>
                    </a:cubicBezTo>
                    <a:cubicBezTo>
                      <a:pt x="494" y="339"/>
                      <a:pt x="447" y="385"/>
                      <a:pt x="388" y="385"/>
                    </a:cubicBezTo>
                    <a:close/>
                    <a:moveTo>
                      <a:pt x="706" y="423"/>
                    </a:moveTo>
                    <a:cubicBezTo>
                      <a:pt x="691" y="423"/>
                      <a:pt x="680" y="411"/>
                      <a:pt x="680" y="397"/>
                    </a:cubicBezTo>
                    <a:cubicBezTo>
                      <a:pt x="680" y="382"/>
                      <a:pt x="691" y="370"/>
                      <a:pt x="706" y="370"/>
                    </a:cubicBezTo>
                    <a:cubicBezTo>
                      <a:pt x="721" y="370"/>
                      <a:pt x="732" y="382"/>
                      <a:pt x="732" y="397"/>
                    </a:cubicBezTo>
                    <a:cubicBezTo>
                      <a:pt x="732" y="411"/>
                      <a:pt x="721" y="423"/>
                      <a:pt x="706" y="423"/>
                    </a:cubicBezTo>
                    <a:close/>
                    <a:moveTo>
                      <a:pt x="902" y="298"/>
                    </a:moveTo>
                    <a:cubicBezTo>
                      <a:pt x="866" y="298"/>
                      <a:pt x="837" y="269"/>
                      <a:pt x="837" y="233"/>
                    </a:cubicBezTo>
                    <a:cubicBezTo>
                      <a:pt x="837" y="197"/>
                      <a:pt x="866" y="168"/>
                      <a:pt x="902" y="168"/>
                    </a:cubicBezTo>
                    <a:cubicBezTo>
                      <a:pt x="938" y="168"/>
                      <a:pt x="967" y="197"/>
                      <a:pt x="967" y="233"/>
                    </a:cubicBezTo>
                    <a:cubicBezTo>
                      <a:pt x="967" y="269"/>
                      <a:pt x="938" y="298"/>
                      <a:pt x="902" y="298"/>
                    </a:cubicBezTo>
                    <a:close/>
                    <a:moveTo>
                      <a:pt x="1028" y="611"/>
                    </a:moveTo>
                    <a:cubicBezTo>
                      <a:pt x="1016" y="611"/>
                      <a:pt x="1006" y="601"/>
                      <a:pt x="1006" y="589"/>
                    </a:cubicBezTo>
                    <a:cubicBezTo>
                      <a:pt x="1006" y="576"/>
                      <a:pt x="1016" y="566"/>
                      <a:pt x="1028" y="566"/>
                    </a:cubicBezTo>
                    <a:cubicBezTo>
                      <a:pt x="1040" y="566"/>
                      <a:pt x="1050" y="576"/>
                      <a:pt x="1050" y="589"/>
                    </a:cubicBezTo>
                    <a:cubicBezTo>
                      <a:pt x="1050" y="601"/>
                      <a:pt x="1040" y="611"/>
                      <a:pt x="1028" y="611"/>
                    </a:cubicBezTo>
                    <a:close/>
                    <a:moveTo>
                      <a:pt x="1408" y="711"/>
                    </a:moveTo>
                    <a:cubicBezTo>
                      <a:pt x="1408" y="723"/>
                      <a:pt x="1398" y="733"/>
                      <a:pt x="1386" y="733"/>
                    </a:cubicBezTo>
                    <a:cubicBezTo>
                      <a:pt x="1374" y="733"/>
                      <a:pt x="1364" y="723"/>
                      <a:pt x="1364" y="711"/>
                    </a:cubicBezTo>
                    <a:cubicBezTo>
                      <a:pt x="1364" y="698"/>
                      <a:pt x="1374" y="688"/>
                      <a:pt x="1386" y="688"/>
                    </a:cubicBezTo>
                    <a:cubicBezTo>
                      <a:pt x="1398" y="688"/>
                      <a:pt x="1408" y="698"/>
                      <a:pt x="1408" y="711"/>
                    </a:cubicBezTo>
                    <a:close/>
                    <a:moveTo>
                      <a:pt x="1279" y="595"/>
                    </a:moveTo>
                    <a:cubicBezTo>
                      <a:pt x="1230" y="595"/>
                      <a:pt x="1190" y="555"/>
                      <a:pt x="1190" y="506"/>
                    </a:cubicBezTo>
                    <a:cubicBezTo>
                      <a:pt x="1190" y="456"/>
                      <a:pt x="1230" y="416"/>
                      <a:pt x="1279" y="416"/>
                    </a:cubicBezTo>
                    <a:cubicBezTo>
                      <a:pt x="1328" y="416"/>
                      <a:pt x="1368" y="456"/>
                      <a:pt x="1368" y="506"/>
                    </a:cubicBezTo>
                    <a:cubicBezTo>
                      <a:pt x="1368" y="555"/>
                      <a:pt x="1328" y="595"/>
                      <a:pt x="1279" y="595"/>
                    </a:cubicBezTo>
                    <a:close/>
                    <a:moveTo>
                      <a:pt x="2005" y="866"/>
                    </a:moveTo>
                    <a:cubicBezTo>
                      <a:pt x="1885" y="866"/>
                      <a:pt x="1788" y="769"/>
                      <a:pt x="1788" y="649"/>
                    </a:cubicBezTo>
                    <a:cubicBezTo>
                      <a:pt x="1788" y="529"/>
                      <a:pt x="1885" y="432"/>
                      <a:pt x="2005" y="432"/>
                    </a:cubicBezTo>
                    <a:cubicBezTo>
                      <a:pt x="2125" y="432"/>
                      <a:pt x="2222" y="529"/>
                      <a:pt x="2222" y="649"/>
                    </a:cubicBezTo>
                    <a:cubicBezTo>
                      <a:pt x="2222" y="769"/>
                      <a:pt x="2125" y="866"/>
                      <a:pt x="2005" y="866"/>
                    </a:cubicBezTo>
                    <a:close/>
                    <a:moveTo>
                      <a:pt x="2835" y="611"/>
                    </a:moveTo>
                    <a:cubicBezTo>
                      <a:pt x="2835" y="635"/>
                      <a:pt x="2816" y="654"/>
                      <a:pt x="2792" y="654"/>
                    </a:cubicBezTo>
                    <a:cubicBezTo>
                      <a:pt x="2769" y="654"/>
                      <a:pt x="2750" y="635"/>
                      <a:pt x="2750" y="611"/>
                    </a:cubicBezTo>
                    <a:cubicBezTo>
                      <a:pt x="2750" y="588"/>
                      <a:pt x="2769" y="569"/>
                      <a:pt x="2792" y="569"/>
                    </a:cubicBezTo>
                    <a:cubicBezTo>
                      <a:pt x="2816" y="569"/>
                      <a:pt x="2835" y="588"/>
                      <a:pt x="2835" y="611"/>
                    </a:cubicBezTo>
                    <a:close/>
                    <a:moveTo>
                      <a:pt x="2685" y="413"/>
                    </a:moveTo>
                    <a:cubicBezTo>
                      <a:pt x="2635" y="413"/>
                      <a:pt x="2594" y="372"/>
                      <a:pt x="2594" y="321"/>
                    </a:cubicBezTo>
                    <a:cubicBezTo>
                      <a:pt x="2594" y="271"/>
                      <a:pt x="2635" y="230"/>
                      <a:pt x="2685" y="230"/>
                    </a:cubicBezTo>
                    <a:cubicBezTo>
                      <a:pt x="2736" y="230"/>
                      <a:pt x="2777" y="271"/>
                      <a:pt x="2777" y="321"/>
                    </a:cubicBezTo>
                    <a:cubicBezTo>
                      <a:pt x="2777" y="372"/>
                      <a:pt x="2736" y="413"/>
                      <a:pt x="2685" y="413"/>
                    </a:cubicBezTo>
                    <a:close/>
                    <a:moveTo>
                      <a:pt x="3020" y="855"/>
                    </a:moveTo>
                    <a:cubicBezTo>
                      <a:pt x="3008" y="855"/>
                      <a:pt x="2998" y="845"/>
                      <a:pt x="2998" y="833"/>
                    </a:cubicBezTo>
                    <a:cubicBezTo>
                      <a:pt x="2998" y="820"/>
                      <a:pt x="3008" y="810"/>
                      <a:pt x="3020" y="810"/>
                    </a:cubicBezTo>
                    <a:cubicBezTo>
                      <a:pt x="3032" y="810"/>
                      <a:pt x="3042" y="820"/>
                      <a:pt x="3042" y="833"/>
                    </a:cubicBezTo>
                    <a:cubicBezTo>
                      <a:pt x="3042" y="845"/>
                      <a:pt x="3032" y="855"/>
                      <a:pt x="3020" y="855"/>
                    </a:cubicBezTo>
                    <a:close/>
                    <a:moveTo>
                      <a:pt x="3147" y="564"/>
                    </a:moveTo>
                    <a:cubicBezTo>
                      <a:pt x="3094" y="564"/>
                      <a:pt x="3051" y="521"/>
                      <a:pt x="3051" y="468"/>
                    </a:cubicBezTo>
                    <a:cubicBezTo>
                      <a:pt x="3051" y="415"/>
                      <a:pt x="3094" y="372"/>
                      <a:pt x="3147" y="372"/>
                    </a:cubicBezTo>
                    <a:cubicBezTo>
                      <a:pt x="3200" y="372"/>
                      <a:pt x="3243" y="415"/>
                      <a:pt x="3243" y="468"/>
                    </a:cubicBezTo>
                    <a:cubicBezTo>
                      <a:pt x="3243" y="521"/>
                      <a:pt x="3200" y="564"/>
                      <a:pt x="3147" y="564"/>
                    </a:cubicBezTo>
                    <a:close/>
                    <a:moveTo>
                      <a:pt x="3540" y="633"/>
                    </a:moveTo>
                    <a:cubicBezTo>
                      <a:pt x="3564" y="633"/>
                      <a:pt x="3583" y="652"/>
                      <a:pt x="3583" y="675"/>
                    </a:cubicBezTo>
                    <a:cubicBezTo>
                      <a:pt x="3583" y="699"/>
                      <a:pt x="3564" y="718"/>
                      <a:pt x="3540" y="718"/>
                    </a:cubicBezTo>
                    <a:cubicBezTo>
                      <a:pt x="3517" y="718"/>
                      <a:pt x="3498" y="699"/>
                      <a:pt x="3498" y="675"/>
                    </a:cubicBezTo>
                    <a:cubicBezTo>
                      <a:pt x="3498" y="652"/>
                      <a:pt x="3517" y="633"/>
                      <a:pt x="3540" y="633"/>
                    </a:cubicBezTo>
                    <a:close/>
                    <a:moveTo>
                      <a:pt x="3442" y="433"/>
                    </a:moveTo>
                    <a:cubicBezTo>
                      <a:pt x="3430" y="433"/>
                      <a:pt x="3420" y="423"/>
                      <a:pt x="3420" y="411"/>
                    </a:cubicBezTo>
                    <a:cubicBezTo>
                      <a:pt x="3420" y="398"/>
                      <a:pt x="3430" y="388"/>
                      <a:pt x="3442" y="388"/>
                    </a:cubicBezTo>
                    <a:cubicBezTo>
                      <a:pt x="3454" y="388"/>
                      <a:pt x="3464" y="398"/>
                      <a:pt x="3464" y="411"/>
                    </a:cubicBezTo>
                    <a:cubicBezTo>
                      <a:pt x="3464" y="423"/>
                      <a:pt x="3454" y="433"/>
                      <a:pt x="3442" y="433"/>
                    </a:cubicBezTo>
                    <a:close/>
                    <a:moveTo>
                      <a:pt x="3618" y="240"/>
                    </a:moveTo>
                    <a:cubicBezTo>
                      <a:pt x="3575" y="240"/>
                      <a:pt x="3539" y="205"/>
                      <a:pt x="3539" y="161"/>
                    </a:cubicBezTo>
                    <a:cubicBezTo>
                      <a:pt x="3539" y="117"/>
                      <a:pt x="3575" y="82"/>
                      <a:pt x="3618" y="82"/>
                    </a:cubicBezTo>
                    <a:cubicBezTo>
                      <a:pt x="3662" y="82"/>
                      <a:pt x="3697" y="117"/>
                      <a:pt x="3697" y="161"/>
                    </a:cubicBezTo>
                    <a:cubicBezTo>
                      <a:pt x="3697" y="205"/>
                      <a:pt x="3662" y="240"/>
                      <a:pt x="3618" y="240"/>
                    </a:cubicBezTo>
                    <a:close/>
                    <a:moveTo>
                      <a:pt x="3930" y="414"/>
                    </a:moveTo>
                    <a:cubicBezTo>
                      <a:pt x="3907" y="414"/>
                      <a:pt x="3888" y="395"/>
                      <a:pt x="3888" y="371"/>
                    </a:cubicBezTo>
                    <a:cubicBezTo>
                      <a:pt x="3888" y="348"/>
                      <a:pt x="3907" y="329"/>
                      <a:pt x="3930" y="329"/>
                    </a:cubicBezTo>
                    <a:cubicBezTo>
                      <a:pt x="3954" y="329"/>
                      <a:pt x="3973" y="348"/>
                      <a:pt x="3973" y="371"/>
                    </a:cubicBezTo>
                    <a:cubicBezTo>
                      <a:pt x="3973" y="395"/>
                      <a:pt x="3954" y="414"/>
                      <a:pt x="3930" y="41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41" name="Oval 6"/>
              <p:cNvSpPr>
                <a:spLocks noChangeArrowheads="1"/>
              </p:cNvSpPr>
              <p:nvPr userDrawn="1"/>
            </p:nvSpPr>
            <p:spPr bwMode="auto">
              <a:xfrm>
                <a:off x="5694363" y="4705350"/>
                <a:ext cx="782638" cy="7810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43" name="Rechteck 42"/>
            <p:cNvSpPr/>
            <p:nvPr userDrawn="1"/>
          </p:nvSpPr>
          <p:spPr>
            <a:xfrm>
              <a:off x="-12139" y="0"/>
              <a:ext cx="12296726" cy="68580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alpha val="90000"/>
                  </a:schemeClr>
                </a:gs>
                <a:gs pos="50000">
                  <a:schemeClr val="tx1">
                    <a:lumMod val="85000"/>
                    <a:lumOff val="15000"/>
                    <a:alpha val="50000"/>
                  </a:schemeClr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>
                <a:solidFill>
                  <a:schemeClr val="bg1"/>
                </a:solidFill>
              </a:endParaRPr>
            </a:p>
          </p:txBody>
        </p:sp>
        <p:sp>
          <p:nvSpPr>
            <p:cNvPr id="44" name="Rechteck 43"/>
            <p:cNvSpPr/>
            <p:nvPr userDrawn="1"/>
          </p:nvSpPr>
          <p:spPr>
            <a:xfrm>
              <a:off x="-12139" y="5817351"/>
              <a:ext cx="12202551" cy="1052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10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044512" y="5"/>
            <a:ext cx="10102979" cy="3741441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accent1">
                    <a:lumMod val="40000"/>
                    <a:lumOff val="60000"/>
                  </a:schemeClr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 userDrawn="1">
            <p:ph type="body" idx="1" hasCustomPrompt="1"/>
          </p:nvPr>
        </p:nvSpPr>
        <p:spPr>
          <a:xfrm>
            <a:off x="1044512" y="3741446"/>
            <a:ext cx="10102979" cy="2061759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4400">
                <a:solidFill>
                  <a:schemeClr val="bg1"/>
                </a:solidFill>
              </a:defRPr>
            </a:lvl1pPr>
            <a:lvl2pPr marL="4570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SUBTITLE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36DA520-33DD-4483-AC41-0295C801D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1668" y="6272469"/>
            <a:ext cx="2074129" cy="3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 userDrawn="1"/>
        </p:nvGrpSpPr>
        <p:grpSpPr>
          <a:xfrm>
            <a:off x="1" y="0"/>
            <a:ext cx="12192000" cy="6858000"/>
            <a:chOff x="0" y="0"/>
            <a:chExt cx="12190413" cy="6858000"/>
          </a:xfrm>
          <a:solidFill>
            <a:schemeClr val="accent1">
              <a:lumMod val="50000"/>
            </a:schemeClr>
          </a:solidFill>
        </p:grpSpPr>
        <p:sp>
          <p:nvSpPr>
            <p:cNvPr id="18" name="Rechteck 17"/>
            <p:cNvSpPr/>
            <p:nvPr userDrawn="1"/>
          </p:nvSpPr>
          <p:spPr bwMode="auto">
            <a:xfrm>
              <a:off x="0" y="0"/>
              <a:ext cx="12190413" cy="6858000"/>
            </a:xfrm>
            <a:prstGeom prst="rect">
              <a:avLst/>
            </a:pr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31" tIns="45715" rIns="91431" bIns="45715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dirty="0"/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80228" y="4852085"/>
              <a:ext cx="12110185" cy="2005914"/>
              <a:chOff x="80228" y="4852085"/>
              <a:chExt cx="12110185" cy="2005914"/>
            </a:xfrm>
            <a:grpFill/>
          </p:grpSpPr>
          <p:sp>
            <p:nvSpPr>
              <p:cNvPr id="20" name="Freeform 15"/>
              <p:cNvSpPr>
                <a:spLocks/>
              </p:cNvSpPr>
              <p:nvPr userDrawn="1"/>
            </p:nvSpPr>
            <p:spPr bwMode="auto">
              <a:xfrm>
                <a:off x="80228" y="4852085"/>
                <a:ext cx="12108033" cy="2001797"/>
              </a:xfrm>
              <a:custGeom>
                <a:avLst/>
                <a:gdLst>
                  <a:gd name="T0" fmla="*/ 453 w 453"/>
                  <a:gd name="T1" fmla="*/ 54 h 54"/>
                  <a:gd name="T2" fmla="*/ 453 w 453"/>
                  <a:gd name="T3" fmla="*/ 18 h 54"/>
                  <a:gd name="T4" fmla="*/ 278 w 453"/>
                  <a:gd name="T5" fmla="*/ 0 h 54"/>
                  <a:gd name="T6" fmla="*/ 0 w 453"/>
                  <a:gd name="T7" fmla="*/ 54 h 54"/>
                  <a:gd name="T8" fmla="*/ 453 w 4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54">
                    <a:moveTo>
                      <a:pt x="453" y="54"/>
                    </a:moveTo>
                    <a:cubicBezTo>
                      <a:pt x="453" y="18"/>
                      <a:pt x="453" y="18"/>
                      <a:pt x="453" y="18"/>
                    </a:cubicBezTo>
                    <a:cubicBezTo>
                      <a:pt x="402" y="7"/>
                      <a:pt x="342" y="0"/>
                      <a:pt x="278" y="0"/>
                    </a:cubicBezTo>
                    <a:cubicBezTo>
                      <a:pt x="163" y="0"/>
                      <a:pt x="62" y="21"/>
                      <a:pt x="0" y="54"/>
                    </a:cubicBezTo>
                    <a:lnTo>
                      <a:pt x="453" y="54"/>
                    </a:lnTo>
                    <a:close/>
                  </a:path>
                </a:pathLst>
              </a:custGeom>
              <a:grpFill/>
              <a:ln w="8572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2191718" y="5482769"/>
                <a:ext cx="9998695" cy="1375230"/>
              </a:xfrm>
              <a:custGeom>
                <a:avLst/>
                <a:gdLst>
                  <a:gd name="T0" fmla="*/ 453 w 453"/>
                  <a:gd name="T1" fmla="*/ 54 h 54"/>
                  <a:gd name="T2" fmla="*/ 453 w 453"/>
                  <a:gd name="T3" fmla="*/ 18 h 54"/>
                  <a:gd name="T4" fmla="*/ 278 w 453"/>
                  <a:gd name="T5" fmla="*/ 0 h 54"/>
                  <a:gd name="T6" fmla="*/ 0 w 453"/>
                  <a:gd name="T7" fmla="*/ 54 h 54"/>
                  <a:gd name="T8" fmla="*/ 453 w 4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54">
                    <a:moveTo>
                      <a:pt x="453" y="54"/>
                    </a:moveTo>
                    <a:cubicBezTo>
                      <a:pt x="453" y="18"/>
                      <a:pt x="453" y="18"/>
                      <a:pt x="453" y="18"/>
                    </a:cubicBezTo>
                    <a:cubicBezTo>
                      <a:pt x="402" y="7"/>
                      <a:pt x="342" y="0"/>
                      <a:pt x="278" y="0"/>
                    </a:cubicBezTo>
                    <a:cubicBezTo>
                      <a:pt x="163" y="0"/>
                      <a:pt x="62" y="21"/>
                      <a:pt x="0" y="54"/>
                    </a:cubicBezTo>
                    <a:lnTo>
                      <a:pt x="453" y="54"/>
                    </a:lnTo>
                    <a:close/>
                  </a:path>
                </a:pathLst>
              </a:custGeom>
              <a:grpFill/>
              <a:ln w="8572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</p:grpSp>
      <p:sp>
        <p:nvSpPr>
          <p:cNvPr id="36" name="Rechteck 35"/>
          <p:cNvSpPr/>
          <p:nvPr userDrawn="1"/>
        </p:nvSpPr>
        <p:spPr>
          <a:xfrm>
            <a:off x="-12138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6" rIns="91414" bIns="45706" rtlCol="0" anchor="ctr"/>
          <a:lstStyle/>
          <a:p>
            <a:pPr algn="ctr"/>
            <a:endParaRPr lang="de-DE" sz="1800">
              <a:solidFill>
                <a:schemeClr val="bg1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 rot="20232963">
            <a:off x="103024" y="2823992"/>
            <a:ext cx="12750874" cy="3163887"/>
            <a:chOff x="-276225" y="3046413"/>
            <a:chExt cx="12749213" cy="31638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Oval 6"/>
            <p:cNvSpPr>
              <a:spLocks noChangeArrowheads="1"/>
            </p:cNvSpPr>
            <p:nvPr userDrawn="1"/>
          </p:nvSpPr>
          <p:spPr bwMode="auto">
            <a:xfrm>
              <a:off x="5694363" y="4705350"/>
              <a:ext cx="782638" cy="781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35" name="Freeform 7"/>
            <p:cNvSpPr>
              <a:spLocks noEditPoints="1"/>
            </p:cNvSpPr>
            <p:nvPr userDrawn="1"/>
          </p:nvSpPr>
          <p:spPr bwMode="auto">
            <a:xfrm>
              <a:off x="-276225" y="3046413"/>
              <a:ext cx="12749213" cy="3163887"/>
            </a:xfrm>
            <a:custGeom>
              <a:avLst/>
              <a:gdLst>
                <a:gd name="T0" fmla="*/ 3618 w 4014"/>
                <a:gd name="T1" fmla="*/ 28 h 996"/>
                <a:gd name="T2" fmla="*/ 3397 w 4014"/>
                <a:gd name="T3" fmla="*/ 411 h 996"/>
                <a:gd name="T4" fmla="*/ 2836 w 4014"/>
                <a:gd name="T5" fmla="*/ 365 h 996"/>
                <a:gd name="T6" fmla="*/ 2841 w 4014"/>
                <a:gd name="T7" fmla="*/ 65 h 996"/>
                <a:gd name="T8" fmla="*/ 2685 w 4014"/>
                <a:gd name="T9" fmla="*/ 168 h 996"/>
                <a:gd name="T10" fmla="*/ 2523 w 4014"/>
                <a:gd name="T11" fmla="*/ 134 h 996"/>
                <a:gd name="T12" fmla="*/ 2553 w 4014"/>
                <a:gd name="T13" fmla="*/ 407 h 996"/>
                <a:gd name="T14" fmla="*/ 1431 w 4014"/>
                <a:gd name="T15" fmla="*/ 508 h 996"/>
                <a:gd name="T16" fmla="*/ 1378 w 4014"/>
                <a:gd name="T17" fmla="*/ 180 h 996"/>
                <a:gd name="T18" fmla="*/ 1149 w 4014"/>
                <a:gd name="T19" fmla="*/ 430 h 996"/>
                <a:gd name="T20" fmla="*/ 794 w 4014"/>
                <a:gd name="T21" fmla="*/ 80 h 996"/>
                <a:gd name="T22" fmla="*/ 780 w 4014"/>
                <a:gd name="T23" fmla="*/ 87 h 996"/>
                <a:gd name="T24" fmla="*/ 706 w 4014"/>
                <a:gd name="T25" fmla="*/ 344 h 996"/>
                <a:gd name="T26" fmla="*/ 231 w 4014"/>
                <a:gd name="T27" fmla="*/ 199 h 996"/>
                <a:gd name="T28" fmla="*/ 84 w 4014"/>
                <a:gd name="T29" fmla="*/ 207 h 996"/>
                <a:gd name="T30" fmla="*/ 230 w 4014"/>
                <a:gd name="T31" fmla="*/ 516 h 996"/>
                <a:gd name="T32" fmla="*/ 244 w 4014"/>
                <a:gd name="T33" fmla="*/ 523 h 996"/>
                <a:gd name="T34" fmla="*/ 653 w 4014"/>
                <a:gd name="T35" fmla="*/ 397 h 996"/>
                <a:gd name="T36" fmla="*/ 902 w 4014"/>
                <a:gd name="T37" fmla="*/ 346 h 996"/>
                <a:gd name="T38" fmla="*/ 1068 w 4014"/>
                <a:gd name="T39" fmla="*/ 567 h 996"/>
                <a:gd name="T40" fmla="*/ 1073 w 4014"/>
                <a:gd name="T41" fmla="*/ 583 h 996"/>
                <a:gd name="T42" fmla="*/ 1341 w 4014"/>
                <a:gd name="T43" fmla="*/ 711 h 996"/>
                <a:gd name="T44" fmla="*/ 1353 w 4014"/>
                <a:gd name="T45" fmla="*/ 641 h 996"/>
                <a:gd name="T46" fmla="*/ 2350 w 4014"/>
                <a:gd name="T47" fmla="*/ 651 h 996"/>
                <a:gd name="T48" fmla="*/ 2757 w 4014"/>
                <a:gd name="T49" fmla="*/ 535 h 996"/>
                <a:gd name="T50" fmla="*/ 2773 w 4014"/>
                <a:gd name="T51" fmla="*/ 530 h 996"/>
                <a:gd name="T52" fmla="*/ 3085 w 4014"/>
                <a:gd name="T53" fmla="*/ 622 h 996"/>
                <a:gd name="T54" fmla="*/ 3065 w 4014"/>
                <a:gd name="T55" fmla="*/ 833 h 996"/>
                <a:gd name="T56" fmla="*/ 3459 w 4014"/>
                <a:gd name="T57" fmla="*/ 656 h 996"/>
                <a:gd name="T58" fmla="*/ 3464 w 4014"/>
                <a:gd name="T59" fmla="*/ 641 h 996"/>
                <a:gd name="T60" fmla="*/ 3442 w 4014"/>
                <a:gd name="T61" fmla="*/ 456 h 996"/>
                <a:gd name="T62" fmla="*/ 3726 w 4014"/>
                <a:gd name="T63" fmla="*/ 244 h 996"/>
                <a:gd name="T64" fmla="*/ 3930 w 4014"/>
                <a:gd name="T65" fmla="*/ 287 h 996"/>
                <a:gd name="T66" fmla="*/ 2796 w 4014"/>
                <a:gd name="T67" fmla="*/ 42 h 996"/>
                <a:gd name="T68" fmla="*/ 2536 w 4014"/>
                <a:gd name="T69" fmla="*/ 134 h 996"/>
                <a:gd name="T70" fmla="*/ 1378 w 4014"/>
                <a:gd name="T71" fmla="*/ 202 h 996"/>
                <a:gd name="T72" fmla="*/ 744 w 4014"/>
                <a:gd name="T73" fmla="*/ 45 h 996"/>
                <a:gd name="T74" fmla="*/ 84 w 4014"/>
                <a:gd name="T75" fmla="*/ 166 h 996"/>
                <a:gd name="T76" fmla="*/ 214 w 4014"/>
                <a:gd name="T77" fmla="*/ 593 h 996"/>
                <a:gd name="T78" fmla="*/ 388 w 4014"/>
                <a:gd name="T79" fmla="*/ 385 h 996"/>
                <a:gd name="T80" fmla="*/ 706 w 4014"/>
                <a:gd name="T81" fmla="*/ 423 h 996"/>
                <a:gd name="T82" fmla="*/ 902 w 4014"/>
                <a:gd name="T83" fmla="*/ 298 h 996"/>
                <a:gd name="T84" fmla="*/ 1028 w 4014"/>
                <a:gd name="T85" fmla="*/ 611 h 996"/>
                <a:gd name="T86" fmla="*/ 1408 w 4014"/>
                <a:gd name="T87" fmla="*/ 711 h 996"/>
                <a:gd name="T88" fmla="*/ 1279 w 4014"/>
                <a:gd name="T89" fmla="*/ 595 h 996"/>
                <a:gd name="T90" fmla="*/ 2005 w 4014"/>
                <a:gd name="T91" fmla="*/ 866 h 996"/>
                <a:gd name="T92" fmla="*/ 2835 w 4014"/>
                <a:gd name="T93" fmla="*/ 611 h 996"/>
                <a:gd name="T94" fmla="*/ 2685 w 4014"/>
                <a:gd name="T95" fmla="*/ 413 h 996"/>
                <a:gd name="T96" fmla="*/ 3020 w 4014"/>
                <a:gd name="T97" fmla="*/ 855 h 996"/>
                <a:gd name="T98" fmla="*/ 3147 w 4014"/>
                <a:gd name="T99" fmla="*/ 564 h 996"/>
                <a:gd name="T100" fmla="*/ 3540 w 4014"/>
                <a:gd name="T101" fmla="*/ 633 h 996"/>
                <a:gd name="T102" fmla="*/ 3442 w 4014"/>
                <a:gd name="T103" fmla="*/ 433 h 996"/>
                <a:gd name="T104" fmla="*/ 3618 w 4014"/>
                <a:gd name="T105" fmla="*/ 240 h 996"/>
                <a:gd name="T106" fmla="*/ 3930 w 4014"/>
                <a:gd name="T107" fmla="*/ 414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4" h="996">
                  <a:moveTo>
                    <a:pt x="3930" y="287"/>
                  </a:moveTo>
                  <a:cubicBezTo>
                    <a:pt x="3903" y="287"/>
                    <a:pt x="3880" y="300"/>
                    <a:pt x="3864" y="320"/>
                  </a:cubicBezTo>
                  <a:cubicBezTo>
                    <a:pt x="3735" y="231"/>
                    <a:pt x="3735" y="231"/>
                    <a:pt x="3735" y="231"/>
                  </a:cubicBezTo>
                  <a:cubicBezTo>
                    <a:pt x="3747" y="211"/>
                    <a:pt x="3753" y="188"/>
                    <a:pt x="3753" y="163"/>
                  </a:cubicBezTo>
                  <a:cubicBezTo>
                    <a:pt x="3753" y="88"/>
                    <a:pt x="3693" y="28"/>
                    <a:pt x="3618" y="28"/>
                  </a:cubicBezTo>
                  <a:cubicBezTo>
                    <a:pt x="3544" y="28"/>
                    <a:pt x="3483" y="88"/>
                    <a:pt x="3483" y="163"/>
                  </a:cubicBezTo>
                  <a:cubicBezTo>
                    <a:pt x="3483" y="207"/>
                    <a:pt x="3505" y="247"/>
                    <a:pt x="3538" y="272"/>
                  </a:cubicBezTo>
                  <a:cubicBezTo>
                    <a:pt x="3464" y="372"/>
                    <a:pt x="3464" y="372"/>
                    <a:pt x="3464" y="372"/>
                  </a:cubicBezTo>
                  <a:cubicBezTo>
                    <a:pt x="3458" y="368"/>
                    <a:pt x="3450" y="366"/>
                    <a:pt x="3442" y="366"/>
                  </a:cubicBezTo>
                  <a:cubicBezTo>
                    <a:pt x="3417" y="366"/>
                    <a:pt x="3397" y="386"/>
                    <a:pt x="3397" y="411"/>
                  </a:cubicBezTo>
                  <a:cubicBezTo>
                    <a:pt x="3397" y="412"/>
                    <a:pt x="3397" y="412"/>
                    <a:pt x="3397" y="413"/>
                  </a:cubicBezTo>
                  <a:cubicBezTo>
                    <a:pt x="3304" y="424"/>
                    <a:pt x="3304" y="424"/>
                    <a:pt x="3304" y="424"/>
                  </a:cubicBezTo>
                  <a:cubicBezTo>
                    <a:pt x="3284" y="357"/>
                    <a:pt x="3221" y="307"/>
                    <a:pt x="3147" y="307"/>
                  </a:cubicBezTo>
                  <a:cubicBezTo>
                    <a:pt x="3077" y="307"/>
                    <a:pt x="3017" y="351"/>
                    <a:pt x="2994" y="414"/>
                  </a:cubicBezTo>
                  <a:cubicBezTo>
                    <a:pt x="2836" y="365"/>
                    <a:pt x="2836" y="365"/>
                    <a:pt x="2836" y="365"/>
                  </a:cubicBezTo>
                  <a:cubicBezTo>
                    <a:pt x="2839" y="352"/>
                    <a:pt x="2841" y="338"/>
                    <a:pt x="2841" y="324"/>
                  </a:cubicBezTo>
                  <a:cubicBezTo>
                    <a:pt x="2841" y="263"/>
                    <a:pt x="2807" y="211"/>
                    <a:pt x="2757" y="185"/>
                  </a:cubicBezTo>
                  <a:cubicBezTo>
                    <a:pt x="2787" y="109"/>
                    <a:pt x="2787" y="109"/>
                    <a:pt x="2787" y="109"/>
                  </a:cubicBezTo>
                  <a:cubicBezTo>
                    <a:pt x="2790" y="109"/>
                    <a:pt x="2793" y="110"/>
                    <a:pt x="2796" y="110"/>
                  </a:cubicBezTo>
                  <a:cubicBezTo>
                    <a:pt x="2821" y="110"/>
                    <a:pt x="2841" y="89"/>
                    <a:pt x="2841" y="65"/>
                  </a:cubicBezTo>
                  <a:cubicBezTo>
                    <a:pt x="2841" y="40"/>
                    <a:pt x="2821" y="20"/>
                    <a:pt x="2796" y="20"/>
                  </a:cubicBezTo>
                  <a:cubicBezTo>
                    <a:pt x="2771" y="20"/>
                    <a:pt x="2751" y="40"/>
                    <a:pt x="2751" y="65"/>
                  </a:cubicBezTo>
                  <a:cubicBezTo>
                    <a:pt x="2751" y="81"/>
                    <a:pt x="2760" y="95"/>
                    <a:pt x="2772" y="103"/>
                  </a:cubicBezTo>
                  <a:cubicBezTo>
                    <a:pt x="2742" y="179"/>
                    <a:pt x="2742" y="179"/>
                    <a:pt x="2742" y="179"/>
                  </a:cubicBezTo>
                  <a:cubicBezTo>
                    <a:pt x="2724" y="172"/>
                    <a:pt x="2705" y="168"/>
                    <a:pt x="2685" y="168"/>
                  </a:cubicBezTo>
                  <a:cubicBezTo>
                    <a:pt x="2658" y="168"/>
                    <a:pt x="2632" y="175"/>
                    <a:pt x="2609" y="188"/>
                  </a:cubicBezTo>
                  <a:cubicBezTo>
                    <a:pt x="2575" y="151"/>
                    <a:pt x="2575" y="151"/>
                    <a:pt x="2575" y="151"/>
                  </a:cubicBezTo>
                  <a:cubicBezTo>
                    <a:pt x="2579" y="146"/>
                    <a:pt x="2581" y="140"/>
                    <a:pt x="2581" y="134"/>
                  </a:cubicBezTo>
                  <a:cubicBezTo>
                    <a:pt x="2581" y="118"/>
                    <a:pt x="2568" y="105"/>
                    <a:pt x="2552" y="105"/>
                  </a:cubicBezTo>
                  <a:cubicBezTo>
                    <a:pt x="2536" y="105"/>
                    <a:pt x="2523" y="118"/>
                    <a:pt x="2523" y="134"/>
                  </a:cubicBezTo>
                  <a:cubicBezTo>
                    <a:pt x="2523" y="150"/>
                    <a:pt x="2536" y="163"/>
                    <a:pt x="2552" y="163"/>
                  </a:cubicBezTo>
                  <a:cubicBezTo>
                    <a:pt x="2556" y="163"/>
                    <a:pt x="2559" y="162"/>
                    <a:pt x="2563" y="161"/>
                  </a:cubicBezTo>
                  <a:cubicBezTo>
                    <a:pt x="2595" y="196"/>
                    <a:pt x="2595" y="196"/>
                    <a:pt x="2595" y="196"/>
                  </a:cubicBezTo>
                  <a:cubicBezTo>
                    <a:pt x="2555" y="225"/>
                    <a:pt x="2529" y="271"/>
                    <a:pt x="2529" y="324"/>
                  </a:cubicBezTo>
                  <a:cubicBezTo>
                    <a:pt x="2529" y="354"/>
                    <a:pt x="2538" y="383"/>
                    <a:pt x="2553" y="407"/>
                  </a:cubicBezTo>
                  <a:cubicBezTo>
                    <a:pt x="2334" y="546"/>
                    <a:pt x="2334" y="546"/>
                    <a:pt x="2334" y="546"/>
                  </a:cubicBezTo>
                  <a:cubicBezTo>
                    <a:pt x="2290" y="407"/>
                    <a:pt x="2159" y="306"/>
                    <a:pt x="2005" y="306"/>
                  </a:cubicBezTo>
                  <a:cubicBezTo>
                    <a:pt x="1840" y="306"/>
                    <a:pt x="1702" y="422"/>
                    <a:pt x="1668" y="577"/>
                  </a:cubicBezTo>
                  <a:cubicBezTo>
                    <a:pt x="1429" y="537"/>
                    <a:pt x="1429" y="537"/>
                    <a:pt x="1429" y="537"/>
                  </a:cubicBezTo>
                  <a:cubicBezTo>
                    <a:pt x="1430" y="527"/>
                    <a:pt x="1431" y="518"/>
                    <a:pt x="1431" y="508"/>
                  </a:cubicBezTo>
                  <a:cubicBezTo>
                    <a:pt x="1431" y="442"/>
                    <a:pt x="1390" y="386"/>
                    <a:pt x="1331" y="365"/>
                  </a:cubicBezTo>
                  <a:cubicBezTo>
                    <a:pt x="1374" y="269"/>
                    <a:pt x="1374" y="269"/>
                    <a:pt x="1374" y="269"/>
                  </a:cubicBezTo>
                  <a:cubicBezTo>
                    <a:pt x="1375" y="270"/>
                    <a:pt x="1377" y="270"/>
                    <a:pt x="1378" y="270"/>
                  </a:cubicBezTo>
                  <a:cubicBezTo>
                    <a:pt x="1403" y="270"/>
                    <a:pt x="1423" y="249"/>
                    <a:pt x="1423" y="225"/>
                  </a:cubicBezTo>
                  <a:cubicBezTo>
                    <a:pt x="1423" y="200"/>
                    <a:pt x="1403" y="180"/>
                    <a:pt x="1378" y="180"/>
                  </a:cubicBezTo>
                  <a:cubicBezTo>
                    <a:pt x="1353" y="180"/>
                    <a:pt x="1333" y="200"/>
                    <a:pt x="1333" y="225"/>
                  </a:cubicBezTo>
                  <a:cubicBezTo>
                    <a:pt x="1333" y="242"/>
                    <a:pt x="1343" y="258"/>
                    <a:pt x="1358" y="265"/>
                  </a:cubicBezTo>
                  <a:cubicBezTo>
                    <a:pt x="1316" y="360"/>
                    <a:pt x="1316" y="360"/>
                    <a:pt x="1316" y="360"/>
                  </a:cubicBezTo>
                  <a:cubicBezTo>
                    <a:pt x="1304" y="358"/>
                    <a:pt x="1292" y="356"/>
                    <a:pt x="1279" y="356"/>
                  </a:cubicBezTo>
                  <a:cubicBezTo>
                    <a:pt x="1224" y="356"/>
                    <a:pt x="1176" y="385"/>
                    <a:pt x="1149" y="430"/>
                  </a:cubicBezTo>
                  <a:cubicBezTo>
                    <a:pt x="994" y="297"/>
                    <a:pt x="994" y="297"/>
                    <a:pt x="994" y="297"/>
                  </a:cubicBezTo>
                  <a:cubicBezTo>
                    <a:pt x="1006" y="280"/>
                    <a:pt x="1013" y="258"/>
                    <a:pt x="1013" y="235"/>
                  </a:cubicBezTo>
                  <a:cubicBezTo>
                    <a:pt x="1013" y="174"/>
                    <a:pt x="964" y="124"/>
                    <a:pt x="902" y="124"/>
                  </a:cubicBezTo>
                  <a:cubicBezTo>
                    <a:pt x="879" y="124"/>
                    <a:pt x="858" y="131"/>
                    <a:pt x="840" y="143"/>
                  </a:cubicBezTo>
                  <a:cubicBezTo>
                    <a:pt x="794" y="80"/>
                    <a:pt x="794" y="80"/>
                    <a:pt x="794" y="80"/>
                  </a:cubicBezTo>
                  <a:cubicBezTo>
                    <a:pt x="804" y="72"/>
                    <a:pt x="811" y="59"/>
                    <a:pt x="811" y="45"/>
                  </a:cubicBezTo>
                  <a:cubicBezTo>
                    <a:pt x="811" y="20"/>
                    <a:pt x="791" y="0"/>
                    <a:pt x="766" y="0"/>
                  </a:cubicBezTo>
                  <a:cubicBezTo>
                    <a:pt x="741" y="0"/>
                    <a:pt x="721" y="20"/>
                    <a:pt x="721" y="45"/>
                  </a:cubicBezTo>
                  <a:cubicBezTo>
                    <a:pt x="721" y="69"/>
                    <a:pt x="741" y="90"/>
                    <a:pt x="766" y="90"/>
                  </a:cubicBezTo>
                  <a:cubicBezTo>
                    <a:pt x="771" y="90"/>
                    <a:pt x="775" y="89"/>
                    <a:pt x="780" y="87"/>
                  </a:cubicBezTo>
                  <a:cubicBezTo>
                    <a:pt x="827" y="153"/>
                    <a:pt x="827" y="153"/>
                    <a:pt x="827" y="153"/>
                  </a:cubicBezTo>
                  <a:cubicBezTo>
                    <a:pt x="805" y="173"/>
                    <a:pt x="791" y="203"/>
                    <a:pt x="791" y="235"/>
                  </a:cubicBezTo>
                  <a:cubicBezTo>
                    <a:pt x="791" y="256"/>
                    <a:pt x="797" y="276"/>
                    <a:pt x="808" y="293"/>
                  </a:cubicBezTo>
                  <a:cubicBezTo>
                    <a:pt x="741" y="357"/>
                    <a:pt x="741" y="357"/>
                    <a:pt x="741" y="357"/>
                  </a:cubicBezTo>
                  <a:cubicBezTo>
                    <a:pt x="732" y="349"/>
                    <a:pt x="719" y="344"/>
                    <a:pt x="706" y="344"/>
                  </a:cubicBezTo>
                  <a:cubicBezTo>
                    <a:pt x="686" y="344"/>
                    <a:pt x="669" y="355"/>
                    <a:pt x="660" y="371"/>
                  </a:cubicBezTo>
                  <a:cubicBezTo>
                    <a:pt x="564" y="325"/>
                    <a:pt x="564" y="325"/>
                    <a:pt x="564" y="325"/>
                  </a:cubicBezTo>
                  <a:cubicBezTo>
                    <a:pt x="567" y="312"/>
                    <a:pt x="569" y="298"/>
                    <a:pt x="569" y="285"/>
                  </a:cubicBezTo>
                  <a:cubicBezTo>
                    <a:pt x="569" y="188"/>
                    <a:pt x="488" y="109"/>
                    <a:pt x="388" y="109"/>
                  </a:cubicBezTo>
                  <a:cubicBezTo>
                    <a:pt x="320" y="109"/>
                    <a:pt x="261" y="146"/>
                    <a:pt x="231" y="199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45"/>
                    <a:pt x="168" y="135"/>
                    <a:pt x="168" y="123"/>
                  </a:cubicBezTo>
                  <a:cubicBezTo>
                    <a:pt x="168" y="77"/>
                    <a:pt x="131" y="39"/>
                    <a:pt x="84" y="39"/>
                  </a:cubicBezTo>
                  <a:cubicBezTo>
                    <a:pt x="38" y="39"/>
                    <a:pt x="0" y="77"/>
                    <a:pt x="0" y="123"/>
                  </a:cubicBezTo>
                  <a:cubicBezTo>
                    <a:pt x="0" y="170"/>
                    <a:pt x="38" y="207"/>
                    <a:pt x="84" y="207"/>
                  </a:cubicBezTo>
                  <a:cubicBezTo>
                    <a:pt x="114" y="207"/>
                    <a:pt x="139" y="192"/>
                    <a:pt x="154" y="170"/>
                  </a:cubicBezTo>
                  <a:cubicBezTo>
                    <a:pt x="223" y="214"/>
                    <a:pt x="223" y="214"/>
                    <a:pt x="223" y="214"/>
                  </a:cubicBezTo>
                  <a:cubicBezTo>
                    <a:pt x="213" y="235"/>
                    <a:pt x="208" y="259"/>
                    <a:pt x="208" y="285"/>
                  </a:cubicBezTo>
                  <a:cubicBezTo>
                    <a:pt x="208" y="344"/>
                    <a:pt x="239" y="397"/>
                    <a:pt x="286" y="429"/>
                  </a:cubicBezTo>
                  <a:cubicBezTo>
                    <a:pt x="230" y="516"/>
                    <a:pt x="230" y="516"/>
                    <a:pt x="230" y="516"/>
                  </a:cubicBezTo>
                  <a:cubicBezTo>
                    <a:pt x="225" y="514"/>
                    <a:pt x="220" y="514"/>
                    <a:pt x="214" y="514"/>
                  </a:cubicBezTo>
                  <a:cubicBezTo>
                    <a:pt x="185" y="514"/>
                    <a:pt x="161" y="537"/>
                    <a:pt x="161" y="567"/>
                  </a:cubicBezTo>
                  <a:cubicBezTo>
                    <a:pt x="161" y="596"/>
                    <a:pt x="185" y="620"/>
                    <a:pt x="214" y="620"/>
                  </a:cubicBezTo>
                  <a:cubicBezTo>
                    <a:pt x="243" y="620"/>
                    <a:pt x="267" y="596"/>
                    <a:pt x="267" y="567"/>
                  </a:cubicBezTo>
                  <a:cubicBezTo>
                    <a:pt x="267" y="549"/>
                    <a:pt x="258" y="533"/>
                    <a:pt x="244" y="523"/>
                  </a:cubicBezTo>
                  <a:cubicBezTo>
                    <a:pt x="300" y="437"/>
                    <a:pt x="300" y="437"/>
                    <a:pt x="300" y="437"/>
                  </a:cubicBezTo>
                  <a:cubicBezTo>
                    <a:pt x="326" y="452"/>
                    <a:pt x="356" y="460"/>
                    <a:pt x="388" y="460"/>
                  </a:cubicBezTo>
                  <a:cubicBezTo>
                    <a:pt x="468" y="460"/>
                    <a:pt x="535" y="410"/>
                    <a:pt x="559" y="340"/>
                  </a:cubicBezTo>
                  <a:cubicBezTo>
                    <a:pt x="654" y="386"/>
                    <a:pt x="654" y="386"/>
                    <a:pt x="654" y="386"/>
                  </a:cubicBezTo>
                  <a:cubicBezTo>
                    <a:pt x="653" y="389"/>
                    <a:pt x="653" y="393"/>
                    <a:pt x="653" y="397"/>
                  </a:cubicBezTo>
                  <a:cubicBezTo>
                    <a:pt x="653" y="426"/>
                    <a:pt x="677" y="450"/>
                    <a:pt x="706" y="450"/>
                  </a:cubicBezTo>
                  <a:cubicBezTo>
                    <a:pt x="735" y="450"/>
                    <a:pt x="759" y="426"/>
                    <a:pt x="759" y="397"/>
                  </a:cubicBezTo>
                  <a:cubicBezTo>
                    <a:pt x="759" y="387"/>
                    <a:pt x="756" y="377"/>
                    <a:pt x="751" y="369"/>
                  </a:cubicBezTo>
                  <a:cubicBezTo>
                    <a:pt x="817" y="306"/>
                    <a:pt x="817" y="306"/>
                    <a:pt x="817" y="306"/>
                  </a:cubicBezTo>
                  <a:cubicBezTo>
                    <a:pt x="838" y="331"/>
                    <a:pt x="868" y="346"/>
                    <a:pt x="902" y="346"/>
                  </a:cubicBezTo>
                  <a:cubicBezTo>
                    <a:pt x="935" y="346"/>
                    <a:pt x="964" y="332"/>
                    <a:pt x="984" y="310"/>
                  </a:cubicBezTo>
                  <a:cubicBezTo>
                    <a:pt x="1141" y="444"/>
                    <a:pt x="1141" y="444"/>
                    <a:pt x="1141" y="444"/>
                  </a:cubicBezTo>
                  <a:cubicBezTo>
                    <a:pt x="1132" y="463"/>
                    <a:pt x="1127" y="485"/>
                    <a:pt x="1127" y="508"/>
                  </a:cubicBezTo>
                  <a:cubicBezTo>
                    <a:pt x="1127" y="520"/>
                    <a:pt x="1129" y="532"/>
                    <a:pt x="1132" y="544"/>
                  </a:cubicBezTo>
                  <a:cubicBezTo>
                    <a:pt x="1068" y="567"/>
                    <a:pt x="1068" y="567"/>
                    <a:pt x="1068" y="567"/>
                  </a:cubicBezTo>
                  <a:cubicBezTo>
                    <a:pt x="1060" y="553"/>
                    <a:pt x="1045" y="544"/>
                    <a:pt x="1028" y="544"/>
                  </a:cubicBezTo>
                  <a:cubicBezTo>
                    <a:pt x="1003" y="544"/>
                    <a:pt x="983" y="564"/>
                    <a:pt x="983" y="589"/>
                  </a:cubicBezTo>
                  <a:cubicBezTo>
                    <a:pt x="983" y="613"/>
                    <a:pt x="1003" y="634"/>
                    <a:pt x="1028" y="634"/>
                  </a:cubicBezTo>
                  <a:cubicBezTo>
                    <a:pt x="1053" y="634"/>
                    <a:pt x="1073" y="613"/>
                    <a:pt x="1073" y="589"/>
                  </a:cubicBezTo>
                  <a:cubicBezTo>
                    <a:pt x="1073" y="587"/>
                    <a:pt x="1073" y="585"/>
                    <a:pt x="1073" y="583"/>
                  </a:cubicBezTo>
                  <a:cubicBezTo>
                    <a:pt x="1136" y="559"/>
                    <a:pt x="1136" y="559"/>
                    <a:pt x="1136" y="559"/>
                  </a:cubicBezTo>
                  <a:cubicBezTo>
                    <a:pt x="1157" y="618"/>
                    <a:pt x="1213" y="660"/>
                    <a:pt x="1279" y="660"/>
                  </a:cubicBezTo>
                  <a:cubicBezTo>
                    <a:pt x="1300" y="660"/>
                    <a:pt x="1320" y="656"/>
                    <a:pt x="1339" y="648"/>
                  </a:cubicBezTo>
                  <a:cubicBezTo>
                    <a:pt x="1356" y="677"/>
                    <a:pt x="1356" y="677"/>
                    <a:pt x="1356" y="677"/>
                  </a:cubicBezTo>
                  <a:cubicBezTo>
                    <a:pt x="1347" y="685"/>
                    <a:pt x="1341" y="697"/>
                    <a:pt x="1341" y="711"/>
                  </a:cubicBezTo>
                  <a:cubicBezTo>
                    <a:pt x="1341" y="735"/>
                    <a:pt x="1361" y="756"/>
                    <a:pt x="1386" y="756"/>
                  </a:cubicBezTo>
                  <a:cubicBezTo>
                    <a:pt x="1411" y="756"/>
                    <a:pt x="1431" y="735"/>
                    <a:pt x="1431" y="711"/>
                  </a:cubicBezTo>
                  <a:cubicBezTo>
                    <a:pt x="1431" y="686"/>
                    <a:pt x="1411" y="666"/>
                    <a:pt x="1386" y="666"/>
                  </a:cubicBezTo>
                  <a:cubicBezTo>
                    <a:pt x="1380" y="666"/>
                    <a:pt x="1375" y="667"/>
                    <a:pt x="1370" y="669"/>
                  </a:cubicBezTo>
                  <a:cubicBezTo>
                    <a:pt x="1353" y="641"/>
                    <a:pt x="1353" y="641"/>
                    <a:pt x="1353" y="641"/>
                  </a:cubicBezTo>
                  <a:cubicBezTo>
                    <a:pt x="1387" y="622"/>
                    <a:pt x="1413" y="590"/>
                    <a:pt x="1425" y="552"/>
                  </a:cubicBezTo>
                  <a:cubicBezTo>
                    <a:pt x="1665" y="592"/>
                    <a:pt x="1665" y="592"/>
                    <a:pt x="1665" y="592"/>
                  </a:cubicBezTo>
                  <a:cubicBezTo>
                    <a:pt x="1662" y="611"/>
                    <a:pt x="1660" y="631"/>
                    <a:pt x="1660" y="651"/>
                  </a:cubicBezTo>
                  <a:cubicBezTo>
                    <a:pt x="1660" y="841"/>
                    <a:pt x="1814" y="996"/>
                    <a:pt x="2005" y="996"/>
                  </a:cubicBezTo>
                  <a:cubicBezTo>
                    <a:pt x="2196" y="996"/>
                    <a:pt x="2350" y="841"/>
                    <a:pt x="2350" y="651"/>
                  </a:cubicBezTo>
                  <a:cubicBezTo>
                    <a:pt x="2350" y="620"/>
                    <a:pt x="2346" y="591"/>
                    <a:pt x="2338" y="562"/>
                  </a:cubicBezTo>
                  <a:cubicBezTo>
                    <a:pt x="2562" y="420"/>
                    <a:pt x="2562" y="420"/>
                    <a:pt x="2562" y="420"/>
                  </a:cubicBezTo>
                  <a:cubicBezTo>
                    <a:pt x="2591" y="456"/>
                    <a:pt x="2635" y="480"/>
                    <a:pt x="2685" y="480"/>
                  </a:cubicBezTo>
                  <a:cubicBezTo>
                    <a:pt x="2700" y="480"/>
                    <a:pt x="2715" y="478"/>
                    <a:pt x="2728" y="474"/>
                  </a:cubicBezTo>
                  <a:cubicBezTo>
                    <a:pt x="2757" y="535"/>
                    <a:pt x="2757" y="535"/>
                    <a:pt x="2757" y="535"/>
                  </a:cubicBezTo>
                  <a:cubicBezTo>
                    <a:pt x="2728" y="548"/>
                    <a:pt x="2708" y="577"/>
                    <a:pt x="2708" y="611"/>
                  </a:cubicBezTo>
                  <a:cubicBezTo>
                    <a:pt x="2708" y="658"/>
                    <a:pt x="2746" y="695"/>
                    <a:pt x="2792" y="695"/>
                  </a:cubicBezTo>
                  <a:cubicBezTo>
                    <a:pt x="2839" y="695"/>
                    <a:pt x="2876" y="658"/>
                    <a:pt x="2876" y="611"/>
                  </a:cubicBezTo>
                  <a:cubicBezTo>
                    <a:pt x="2876" y="565"/>
                    <a:pt x="2839" y="527"/>
                    <a:pt x="2792" y="527"/>
                  </a:cubicBezTo>
                  <a:cubicBezTo>
                    <a:pt x="2786" y="527"/>
                    <a:pt x="2779" y="528"/>
                    <a:pt x="2773" y="530"/>
                  </a:cubicBezTo>
                  <a:cubicBezTo>
                    <a:pt x="2743" y="469"/>
                    <a:pt x="2743" y="469"/>
                    <a:pt x="2743" y="469"/>
                  </a:cubicBezTo>
                  <a:cubicBezTo>
                    <a:pt x="2783" y="453"/>
                    <a:pt x="2815" y="420"/>
                    <a:pt x="2831" y="380"/>
                  </a:cubicBezTo>
                  <a:cubicBezTo>
                    <a:pt x="2989" y="429"/>
                    <a:pt x="2989" y="429"/>
                    <a:pt x="2989" y="429"/>
                  </a:cubicBezTo>
                  <a:cubicBezTo>
                    <a:pt x="2986" y="442"/>
                    <a:pt x="2984" y="456"/>
                    <a:pt x="2984" y="471"/>
                  </a:cubicBezTo>
                  <a:cubicBezTo>
                    <a:pt x="2984" y="539"/>
                    <a:pt x="3026" y="597"/>
                    <a:pt x="3085" y="622"/>
                  </a:cubicBezTo>
                  <a:cubicBezTo>
                    <a:pt x="3029" y="789"/>
                    <a:pt x="3029" y="789"/>
                    <a:pt x="3029" y="789"/>
                  </a:cubicBezTo>
                  <a:cubicBezTo>
                    <a:pt x="3026" y="788"/>
                    <a:pt x="3023" y="788"/>
                    <a:pt x="3020" y="788"/>
                  </a:cubicBezTo>
                  <a:cubicBezTo>
                    <a:pt x="2995" y="788"/>
                    <a:pt x="2975" y="808"/>
                    <a:pt x="2975" y="833"/>
                  </a:cubicBezTo>
                  <a:cubicBezTo>
                    <a:pt x="2975" y="857"/>
                    <a:pt x="2995" y="878"/>
                    <a:pt x="3020" y="878"/>
                  </a:cubicBezTo>
                  <a:cubicBezTo>
                    <a:pt x="3045" y="878"/>
                    <a:pt x="3065" y="857"/>
                    <a:pt x="3065" y="833"/>
                  </a:cubicBezTo>
                  <a:cubicBezTo>
                    <a:pt x="3065" y="817"/>
                    <a:pt x="3057" y="803"/>
                    <a:pt x="3044" y="795"/>
                  </a:cubicBezTo>
                  <a:cubicBezTo>
                    <a:pt x="3100" y="627"/>
                    <a:pt x="3100" y="627"/>
                    <a:pt x="3100" y="627"/>
                  </a:cubicBezTo>
                  <a:cubicBezTo>
                    <a:pt x="3115" y="631"/>
                    <a:pt x="3131" y="634"/>
                    <a:pt x="3147" y="634"/>
                  </a:cubicBezTo>
                  <a:cubicBezTo>
                    <a:pt x="3198" y="634"/>
                    <a:pt x="3243" y="611"/>
                    <a:pt x="3273" y="575"/>
                  </a:cubicBezTo>
                  <a:cubicBezTo>
                    <a:pt x="3459" y="656"/>
                    <a:pt x="3459" y="656"/>
                    <a:pt x="3459" y="656"/>
                  </a:cubicBezTo>
                  <a:cubicBezTo>
                    <a:pt x="3457" y="662"/>
                    <a:pt x="3456" y="669"/>
                    <a:pt x="3456" y="675"/>
                  </a:cubicBezTo>
                  <a:cubicBezTo>
                    <a:pt x="3456" y="722"/>
                    <a:pt x="3494" y="759"/>
                    <a:pt x="3540" y="759"/>
                  </a:cubicBezTo>
                  <a:cubicBezTo>
                    <a:pt x="3587" y="759"/>
                    <a:pt x="3624" y="722"/>
                    <a:pt x="3624" y="675"/>
                  </a:cubicBezTo>
                  <a:cubicBezTo>
                    <a:pt x="3624" y="629"/>
                    <a:pt x="3587" y="591"/>
                    <a:pt x="3540" y="591"/>
                  </a:cubicBezTo>
                  <a:cubicBezTo>
                    <a:pt x="3506" y="591"/>
                    <a:pt x="3477" y="612"/>
                    <a:pt x="3464" y="641"/>
                  </a:cubicBezTo>
                  <a:cubicBezTo>
                    <a:pt x="3283" y="562"/>
                    <a:pt x="3283" y="562"/>
                    <a:pt x="3283" y="562"/>
                  </a:cubicBezTo>
                  <a:cubicBezTo>
                    <a:pt x="3300" y="536"/>
                    <a:pt x="3311" y="504"/>
                    <a:pt x="3311" y="471"/>
                  </a:cubicBezTo>
                  <a:cubicBezTo>
                    <a:pt x="3311" y="460"/>
                    <a:pt x="3310" y="450"/>
                    <a:pt x="3308" y="440"/>
                  </a:cubicBezTo>
                  <a:cubicBezTo>
                    <a:pt x="3401" y="429"/>
                    <a:pt x="3401" y="429"/>
                    <a:pt x="3401" y="429"/>
                  </a:cubicBezTo>
                  <a:cubicBezTo>
                    <a:pt x="3408" y="445"/>
                    <a:pt x="3424" y="456"/>
                    <a:pt x="3442" y="456"/>
                  </a:cubicBezTo>
                  <a:cubicBezTo>
                    <a:pt x="3467" y="456"/>
                    <a:pt x="3487" y="435"/>
                    <a:pt x="3487" y="411"/>
                  </a:cubicBezTo>
                  <a:cubicBezTo>
                    <a:pt x="3487" y="400"/>
                    <a:pt x="3483" y="390"/>
                    <a:pt x="3477" y="382"/>
                  </a:cubicBezTo>
                  <a:cubicBezTo>
                    <a:pt x="3551" y="280"/>
                    <a:pt x="3551" y="280"/>
                    <a:pt x="3551" y="280"/>
                  </a:cubicBezTo>
                  <a:cubicBezTo>
                    <a:pt x="3571" y="291"/>
                    <a:pt x="3594" y="298"/>
                    <a:pt x="3618" y="298"/>
                  </a:cubicBezTo>
                  <a:cubicBezTo>
                    <a:pt x="3662" y="298"/>
                    <a:pt x="3702" y="277"/>
                    <a:pt x="3726" y="244"/>
                  </a:cubicBezTo>
                  <a:cubicBezTo>
                    <a:pt x="3856" y="333"/>
                    <a:pt x="3856" y="333"/>
                    <a:pt x="3856" y="333"/>
                  </a:cubicBezTo>
                  <a:cubicBezTo>
                    <a:pt x="3850" y="344"/>
                    <a:pt x="3846" y="357"/>
                    <a:pt x="3846" y="371"/>
                  </a:cubicBezTo>
                  <a:cubicBezTo>
                    <a:pt x="3846" y="418"/>
                    <a:pt x="3884" y="455"/>
                    <a:pt x="3930" y="455"/>
                  </a:cubicBezTo>
                  <a:cubicBezTo>
                    <a:pt x="3977" y="455"/>
                    <a:pt x="4014" y="418"/>
                    <a:pt x="4014" y="371"/>
                  </a:cubicBezTo>
                  <a:cubicBezTo>
                    <a:pt x="4014" y="325"/>
                    <a:pt x="3977" y="287"/>
                    <a:pt x="3930" y="287"/>
                  </a:cubicBezTo>
                  <a:close/>
                  <a:moveTo>
                    <a:pt x="2796" y="42"/>
                  </a:moveTo>
                  <a:cubicBezTo>
                    <a:pt x="2808" y="42"/>
                    <a:pt x="2818" y="52"/>
                    <a:pt x="2818" y="65"/>
                  </a:cubicBezTo>
                  <a:cubicBezTo>
                    <a:pt x="2818" y="77"/>
                    <a:pt x="2808" y="87"/>
                    <a:pt x="2796" y="87"/>
                  </a:cubicBezTo>
                  <a:cubicBezTo>
                    <a:pt x="2784" y="87"/>
                    <a:pt x="2774" y="77"/>
                    <a:pt x="2774" y="65"/>
                  </a:cubicBezTo>
                  <a:cubicBezTo>
                    <a:pt x="2774" y="52"/>
                    <a:pt x="2784" y="42"/>
                    <a:pt x="2796" y="42"/>
                  </a:cubicBezTo>
                  <a:close/>
                  <a:moveTo>
                    <a:pt x="2536" y="134"/>
                  </a:moveTo>
                  <a:cubicBezTo>
                    <a:pt x="2536" y="125"/>
                    <a:pt x="2543" y="118"/>
                    <a:pt x="2552" y="118"/>
                  </a:cubicBezTo>
                  <a:cubicBezTo>
                    <a:pt x="2561" y="118"/>
                    <a:pt x="2569" y="125"/>
                    <a:pt x="2569" y="134"/>
                  </a:cubicBezTo>
                  <a:cubicBezTo>
                    <a:pt x="2569" y="143"/>
                    <a:pt x="2561" y="150"/>
                    <a:pt x="2552" y="150"/>
                  </a:cubicBezTo>
                  <a:cubicBezTo>
                    <a:pt x="2543" y="150"/>
                    <a:pt x="2536" y="143"/>
                    <a:pt x="2536" y="134"/>
                  </a:cubicBezTo>
                  <a:close/>
                  <a:moveTo>
                    <a:pt x="1378" y="202"/>
                  </a:moveTo>
                  <a:cubicBezTo>
                    <a:pt x="1390" y="202"/>
                    <a:pt x="1400" y="212"/>
                    <a:pt x="1400" y="225"/>
                  </a:cubicBezTo>
                  <a:cubicBezTo>
                    <a:pt x="1400" y="237"/>
                    <a:pt x="1390" y="247"/>
                    <a:pt x="1378" y="247"/>
                  </a:cubicBezTo>
                  <a:cubicBezTo>
                    <a:pt x="1366" y="247"/>
                    <a:pt x="1356" y="237"/>
                    <a:pt x="1356" y="225"/>
                  </a:cubicBezTo>
                  <a:cubicBezTo>
                    <a:pt x="1356" y="212"/>
                    <a:pt x="1366" y="202"/>
                    <a:pt x="1378" y="202"/>
                  </a:cubicBezTo>
                  <a:close/>
                  <a:moveTo>
                    <a:pt x="744" y="45"/>
                  </a:moveTo>
                  <a:cubicBezTo>
                    <a:pt x="744" y="32"/>
                    <a:pt x="754" y="22"/>
                    <a:pt x="766" y="22"/>
                  </a:cubicBezTo>
                  <a:cubicBezTo>
                    <a:pt x="778" y="22"/>
                    <a:pt x="788" y="32"/>
                    <a:pt x="788" y="45"/>
                  </a:cubicBezTo>
                  <a:cubicBezTo>
                    <a:pt x="788" y="57"/>
                    <a:pt x="778" y="67"/>
                    <a:pt x="766" y="67"/>
                  </a:cubicBezTo>
                  <a:cubicBezTo>
                    <a:pt x="754" y="67"/>
                    <a:pt x="744" y="57"/>
                    <a:pt x="744" y="45"/>
                  </a:cubicBezTo>
                  <a:close/>
                  <a:moveTo>
                    <a:pt x="84" y="166"/>
                  </a:moveTo>
                  <a:cubicBezTo>
                    <a:pt x="61" y="166"/>
                    <a:pt x="42" y="147"/>
                    <a:pt x="42" y="123"/>
                  </a:cubicBezTo>
                  <a:cubicBezTo>
                    <a:pt x="42" y="100"/>
                    <a:pt x="61" y="81"/>
                    <a:pt x="84" y="81"/>
                  </a:cubicBezTo>
                  <a:cubicBezTo>
                    <a:pt x="108" y="81"/>
                    <a:pt x="127" y="100"/>
                    <a:pt x="127" y="123"/>
                  </a:cubicBezTo>
                  <a:cubicBezTo>
                    <a:pt x="127" y="147"/>
                    <a:pt x="108" y="166"/>
                    <a:pt x="84" y="166"/>
                  </a:cubicBezTo>
                  <a:close/>
                  <a:moveTo>
                    <a:pt x="214" y="593"/>
                  </a:moveTo>
                  <a:cubicBezTo>
                    <a:pt x="199" y="593"/>
                    <a:pt x="188" y="581"/>
                    <a:pt x="188" y="567"/>
                  </a:cubicBezTo>
                  <a:cubicBezTo>
                    <a:pt x="188" y="552"/>
                    <a:pt x="199" y="540"/>
                    <a:pt x="214" y="540"/>
                  </a:cubicBezTo>
                  <a:cubicBezTo>
                    <a:pt x="229" y="540"/>
                    <a:pt x="240" y="552"/>
                    <a:pt x="240" y="567"/>
                  </a:cubicBezTo>
                  <a:cubicBezTo>
                    <a:pt x="240" y="581"/>
                    <a:pt x="229" y="593"/>
                    <a:pt x="214" y="593"/>
                  </a:cubicBezTo>
                  <a:close/>
                  <a:moveTo>
                    <a:pt x="388" y="385"/>
                  </a:moveTo>
                  <a:cubicBezTo>
                    <a:pt x="330" y="385"/>
                    <a:pt x="282" y="339"/>
                    <a:pt x="282" y="282"/>
                  </a:cubicBezTo>
                  <a:cubicBezTo>
                    <a:pt x="282" y="225"/>
                    <a:pt x="330" y="179"/>
                    <a:pt x="388" y="179"/>
                  </a:cubicBezTo>
                  <a:cubicBezTo>
                    <a:pt x="447" y="179"/>
                    <a:pt x="494" y="225"/>
                    <a:pt x="494" y="282"/>
                  </a:cubicBezTo>
                  <a:cubicBezTo>
                    <a:pt x="494" y="339"/>
                    <a:pt x="447" y="385"/>
                    <a:pt x="388" y="385"/>
                  </a:cubicBezTo>
                  <a:close/>
                  <a:moveTo>
                    <a:pt x="706" y="423"/>
                  </a:moveTo>
                  <a:cubicBezTo>
                    <a:pt x="691" y="423"/>
                    <a:pt x="680" y="411"/>
                    <a:pt x="680" y="397"/>
                  </a:cubicBezTo>
                  <a:cubicBezTo>
                    <a:pt x="680" y="382"/>
                    <a:pt x="691" y="370"/>
                    <a:pt x="706" y="370"/>
                  </a:cubicBezTo>
                  <a:cubicBezTo>
                    <a:pt x="721" y="370"/>
                    <a:pt x="732" y="382"/>
                    <a:pt x="732" y="397"/>
                  </a:cubicBezTo>
                  <a:cubicBezTo>
                    <a:pt x="732" y="411"/>
                    <a:pt x="721" y="423"/>
                    <a:pt x="706" y="423"/>
                  </a:cubicBezTo>
                  <a:close/>
                  <a:moveTo>
                    <a:pt x="902" y="298"/>
                  </a:moveTo>
                  <a:cubicBezTo>
                    <a:pt x="866" y="298"/>
                    <a:pt x="837" y="269"/>
                    <a:pt x="837" y="233"/>
                  </a:cubicBezTo>
                  <a:cubicBezTo>
                    <a:pt x="837" y="197"/>
                    <a:pt x="866" y="168"/>
                    <a:pt x="902" y="168"/>
                  </a:cubicBezTo>
                  <a:cubicBezTo>
                    <a:pt x="938" y="168"/>
                    <a:pt x="967" y="197"/>
                    <a:pt x="967" y="233"/>
                  </a:cubicBezTo>
                  <a:cubicBezTo>
                    <a:pt x="967" y="269"/>
                    <a:pt x="938" y="298"/>
                    <a:pt x="902" y="298"/>
                  </a:cubicBezTo>
                  <a:close/>
                  <a:moveTo>
                    <a:pt x="1028" y="611"/>
                  </a:moveTo>
                  <a:cubicBezTo>
                    <a:pt x="1016" y="611"/>
                    <a:pt x="1006" y="601"/>
                    <a:pt x="1006" y="589"/>
                  </a:cubicBezTo>
                  <a:cubicBezTo>
                    <a:pt x="1006" y="576"/>
                    <a:pt x="1016" y="566"/>
                    <a:pt x="1028" y="566"/>
                  </a:cubicBezTo>
                  <a:cubicBezTo>
                    <a:pt x="1040" y="566"/>
                    <a:pt x="1050" y="576"/>
                    <a:pt x="1050" y="589"/>
                  </a:cubicBezTo>
                  <a:cubicBezTo>
                    <a:pt x="1050" y="601"/>
                    <a:pt x="1040" y="611"/>
                    <a:pt x="1028" y="611"/>
                  </a:cubicBezTo>
                  <a:close/>
                  <a:moveTo>
                    <a:pt x="1408" y="711"/>
                  </a:moveTo>
                  <a:cubicBezTo>
                    <a:pt x="1408" y="723"/>
                    <a:pt x="1398" y="733"/>
                    <a:pt x="1386" y="733"/>
                  </a:cubicBezTo>
                  <a:cubicBezTo>
                    <a:pt x="1374" y="733"/>
                    <a:pt x="1364" y="723"/>
                    <a:pt x="1364" y="711"/>
                  </a:cubicBezTo>
                  <a:cubicBezTo>
                    <a:pt x="1364" y="698"/>
                    <a:pt x="1374" y="688"/>
                    <a:pt x="1386" y="688"/>
                  </a:cubicBezTo>
                  <a:cubicBezTo>
                    <a:pt x="1398" y="688"/>
                    <a:pt x="1408" y="698"/>
                    <a:pt x="1408" y="711"/>
                  </a:cubicBezTo>
                  <a:close/>
                  <a:moveTo>
                    <a:pt x="1279" y="595"/>
                  </a:moveTo>
                  <a:cubicBezTo>
                    <a:pt x="1230" y="595"/>
                    <a:pt x="1190" y="555"/>
                    <a:pt x="1190" y="506"/>
                  </a:cubicBezTo>
                  <a:cubicBezTo>
                    <a:pt x="1190" y="456"/>
                    <a:pt x="1230" y="416"/>
                    <a:pt x="1279" y="416"/>
                  </a:cubicBezTo>
                  <a:cubicBezTo>
                    <a:pt x="1328" y="416"/>
                    <a:pt x="1368" y="456"/>
                    <a:pt x="1368" y="506"/>
                  </a:cubicBezTo>
                  <a:cubicBezTo>
                    <a:pt x="1368" y="555"/>
                    <a:pt x="1328" y="595"/>
                    <a:pt x="1279" y="595"/>
                  </a:cubicBezTo>
                  <a:close/>
                  <a:moveTo>
                    <a:pt x="2005" y="866"/>
                  </a:moveTo>
                  <a:cubicBezTo>
                    <a:pt x="1885" y="866"/>
                    <a:pt x="1788" y="769"/>
                    <a:pt x="1788" y="649"/>
                  </a:cubicBezTo>
                  <a:cubicBezTo>
                    <a:pt x="1788" y="529"/>
                    <a:pt x="1885" y="432"/>
                    <a:pt x="2005" y="432"/>
                  </a:cubicBezTo>
                  <a:cubicBezTo>
                    <a:pt x="2125" y="432"/>
                    <a:pt x="2222" y="529"/>
                    <a:pt x="2222" y="649"/>
                  </a:cubicBezTo>
                  <a:cubicBezTo>
                    <a:pt x="2222" y="769"/>
                    <a:pt x="2125" y="866"/>
                    <a:pt x="2005" y="866"/>
                  </a:cubicBezTo>
                  <a:close/>
                  <a:moveTo>
                    <a:pt x="2835" y="611"/>
                  </a:moveTo>
                  <a:cubicBezTo>
                    <a:pt x="2835" y="635"/>
                    <a:pt x="2816" y="654"/>
                    <a:pt x="2792" y="654"/>
                  </a:cubicBezTo>
                  <a:cubicBezTo>
                    <a:pt x="2769" y="654"/>
                    <a:pt x="2750" y="635"/>
                    <a:pt x="2750" y="611"/>
                  </a:cubicBezTo>
                  <a:cubicBezTo>
                    <a:pt x="2750" y="588"/>
                    <a:pt x="2769" y="569"/>
                    <a:pt x="2792" y="569"/>
                  </a:cubicBezTo>
                  <a:cubicBezTo>
                    <a:pt x="2816" y="569"/>
                    <a:pt x="2835" y="588"/>
                    <a:pt x="2835" y="611"/>
                  </a:cubicBezTo>
                  <a:close/>
                  <a:moveTo>
                    <a:pt x="2685" y="413"/>
                  </a:moveTo>
                  <a:cubicBezTo>
                    <a:pt x="2635" y="413"/>
                    <a:pt x="2594" y="372"/>
                    <a:pt x="2594" y="321"/>
                  </a:cubicBezTo>
                  <a:cubicBezTo>
                    <a:pt x="2594" y="271"/>
                    <a:pt x="2635" y="230"/>
                    <a:pt x="2685" y="230"/>
                  </a:cubicBezTo>
                  <a:cubicBezTo>
                    <a:pt x="2736" y="230"/>
                    <a:pt x="2777" y="271"/>
                    <a:pt x="2777" y="321"/>
                  </a:cubicBezTo>
                  <a:cubicBezTo>
                    <a:pt x="2777" y="372"/>
                    <a:pt x="2736" y="413"/>
                    <a:pt x="2685" y="413"/>
                  </a:cubicBezTo>
                  <a:close/>
                  <a:moveTo>
                    <a:pt x="3020" y="855"/>
                  </a:moveTo>
                  <a:cubicBezTo>
                    <a:pt x="3008" y="855"/>
                    <a:pt x="2998" y="845"/>
                    <a:pt x="2998" y="833"/>
                  </a:cubicBezTo>
                  <a:cubicBezTo>
                    <a:pt x="2998" y="820"/>
                    <a:pt x="3008" y="810"/>
                    <a:pt x="3020" y="810"/>
                  </a:cubicBezTo>
                  <a:cubicBezTo>
                    <a:pt x="3032" y="810"/>
                    <a:pt x="3042" y="820"/>
                    <a:pt x="3042" y="833"/>
                  </a:cubicBezTo>
                  <a:cubicBezTo>
                    <a:pt x="3042" y="845"/>
                    <a:pt x="3032" y="855"/>
                    <a:pt x="3020" y="855"/>
                  </a:cubicBezTo>
                  <a:close/>
                  <a:moveTo>
                    <a:pt x="3147" y="564"/>
                  </a:moveTo>
                  <a:cubicBezTo>
                    <a:pt x="3094" y="564"/>
                    <a:pt x="3051" y="521"/>
                    <a:pt x="3051" y="468"/>
                  </a:cubicBezTo>
                  <a:cubicBezTo>
                    <a:pt x="3051" y="415"/>
                    <a:pt x="3094" y="372"/>
                    <a:pt x="3147" y="372"/>
                  </a:cubicBezTo>
                  <a:cubicBezTo>
                    <a:pt x="3200" y="372"/>
                    <a:pt x="3243" y="415"/>
                    <a:pt x="3243" y="468"/>
                  </a:cubicBezTo>
                  <a:cubicBezTo>
                    <a:pt x="3243" y="521"/>
                    <a:pt x="3200" y="564"/>
                    <a:pt x="3147" y="564"/>
                  </a:cubicBezTo>
                  <a:close/>
                  <a:moveTo>
                    <a:pt x="3540" y="633"/>
                  </a:moveTo>
                  <a:cubicBezTo>
                    <a:pt x="3564" y="633"/>
                    <a:pt x="3583" y="652"/>
                    <a:pt x="3583" y="675"/>
                  </a:cubicBezTo>
                  <a:cubicBezTo>
                    <a:pt x="3583" y="699"/>
                    <a:pt x="3564" y="718"/>
                    <a:pt x="3540" y="718"/>
                  </a:cubicBezTo>
                  <a:cubicBezTo>
                    <a:pt x="3517" y="718"/>
                    <a:pt x="3498" y="699"/>
                    <a:pt x="3498" y="675"/>
                  </a:cubicBezTo>
                  <a:cubicBezTo>
                    <a:pt x="3498" y="652"/>
                    <a:pt x="3517" y="633"/>
                    <a:pt x="3540" y="633"/>
                  </a:cubicBezTo>
                  <a:close/>
                  <a:moveTo>
                    <a:pt x="3442" y="433"/>
                  </a:moveTo>
                  <a:cubicBezTo>
                    <a:pt x="3430" y="433"/>
                    <a:pt x="3420" y="423"/>
                    <a:pt x="3420" y="411"/>
                  </a:cubicBezTo>
                  <a:cubicBezTo>
                    <a:pt x="3420" y="398"/>
                    <a:pt x="3430" y="388"/>
                    <a:pt x="3442" y="388"/>
                  </a:cubicBezTo>
                  <a:cubicBezTo>
                    <a:pt x="3454" y="388"/>
                    <a:pt x="3464" y="398"/>
                    <a:pt x="3464" y="411"/>
                  </a:cubicBezTo>
                  <a:cubicBezTo>
                    <a:pt x="3464" y="423"/>
                    <a:pt x="3454" y="433"/>
                    <a:pt x="3442" y="433"/>
                  </a:cubicBezTo>
                  <a:close/>
                  <a:moveTo>
                    <a:pt x="3618" y="240"/>
                  </a:moveTo>
                  <a:cubicBezTo>
                    <a:pt x="3575" y="240"/>
                    <a:pt x="3539" y="205"/>
                    <a:pt x="3539" y="161"/>
                  </a:cubicBezTo>
                  <a:cubicBezTo>
                    <a:pt x="3539" y="117"/>
                    <a:pt x="3575" y="82"/>
                    <a:pt x="3618" y="82"/>
                  </a:cubicBezTo>
                  <a:cubicBezTo>
                    <a:pt x="3662" y="82"/>
                    <a:pt x="3697" y="117"/>
                    <a:pt x="3697" y="161"/>
                  </a:cubicBezTo>
                  <a:cubicBezTo>
                    <a:pt x="3697" y="205"/>
                    <a:pt x="3662" y="240"/>
                    <a:pt x="3618" y="240"/>
                  </a:cubicBezTo>
                  <a:close/>
                  <a:moveTo>
                    <a:pt x="3930" y="414"/>
                  </a:moveTo>
                  <a:cubicBezTo>
                    <a:pt x="3907" y="414"/>
                    <a:pt x="3888" y="395"/>
                    <a:pt x="3888" y="371"/>
                  </a:cubicBezTo>
                  <a:cubicBezTo>
                    <a:pt x="3888" y="348"/>
                    <a:pt x="3907" y="329"/>
                    <a:pt x="3930" y="329"/>
                  </a:cubicBezTo>
                  <a:cubicBezTo>
                    <a:pt x="3954" y="329"/>
                    <a:pt x="3973" y="348"/>
                    <a:pt x="3973" y="371"/>
                  </a:cubicBezTo>
                  <a:cubicBezTo>
                    <a:pt x="3973" y="395"/>
                    <a:pt x="3954" y="414"/>
                    <a:pt x="3930" y="4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10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073950" y="1006126"/>
            <a:ext cx="7921031" cy="1709843"/>
          </a:xfrm>
        </p:spPr>
        <p:txBody>
          <a:bodyPr tIns="0" anchor="b" anchorCtr="0">
            <a:noAutofit/>
          </a:bodyPr>
          <a:lstStyle>
            <a:lvl1pPr algn="l">
              <a:lnSpc>
                <a:spcPct val="80000"/>
              </a:lnSpc>
              <a:defRPr sz="60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Bebas Neue" panose="020B0506020202020201" pitchFamily="34" charset="0"/>
              </a:defRPr>
            </a:lvl1pPr>
          </a:lstStyle>
          <a:p>
            <a:r>
              <a:rPr lang="de-DE" dirty="0"/>
              <a:t>SECTION TITLE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 userDrawn="1">
            <p:ph type="body" idx="1" hasCustomPrompt="1"/>
          </p:nvPr>
        </p:nvSpPr>
        <p:spPr>
          <a:xfrm>
            <a:off x="1073954" y="2715967"/>
            <a:ext cx="7921031" cy="666000"/>
          </a:xfrm>
        </p:spPr>
        <p:txBody>
          <a:bodyPr anchor="t" anchorCtr="0"/>
          <a:lstStyle>
            <a:lvl1pPr marL="0" marR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sz="32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0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SUBTITLE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3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319" y="1483952"/>
            <a:ext cx="11135860" cy="4320000"/>
          </a:xfrm>
          <a:noFill/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318" y="1483952"/>
            <a:ext cx="8461101" cy="4320000"/>
          </a:xfrm>
          <a:noFill/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319" y="1483952"/>
            <a:ext cx="5325457" cy="4320000"/>
          </a:xfrm>
          <a:noFill/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6311622" y="1476439"/>
            <a:ext cx="5325457" cy="4320000"/>
          </a:xfrm>
          <a:noFill/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319" y="1483952"/>
            <a:ext cx="5325457" cy="4320000"/>
          </a:xfrm>
          <a:noFill/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311625" y="1483952"/>
            <a:ext cx="5880377" cy="432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1" y="942478"/>
            <a:ext cx="11134586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2700" y="-14514"/>
            <a:ext cx="8140700" cy="6901543"/>
          </a:xfrm>
          <a:custGeom>
            <a:avLst/>
            <a:gdLst>
              <a:gd name="connsiteX0" fmla="*/ 4200767 w 8140700"/>
              <a:gd name="connsiteY0" fmla="*/ 0 h 6901543"/>
              <a:gd name="connsiteX1" fmla="*/ 8140700 w 8140700"/>
              <a:gd name="connsiteY1" fmla="*/ 6901543 h 6901543"/>
              <a:gd name="connsiteX2" fmla="*/ 13728 w 8140700"/>
              <a:gd name="connsiteY2" fmla="*/ 6872514 h 6901543"/>
              <a:gd name="connsiteX3" fmla="*/ 0 w 8140700"/>
              <a:gd name="connsiteY3" fmla="*/ 14514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0700" h="6901543">
                <a:moveTo>
                  <a:pt x="4200767" y="0"/>
                </a:moveTo>
                <a:lnTo>
                  <a:pt x="8140700" y="6901543"/>
                </a:lnTo>
                <a:lnTo>
                  <a:pt x="13728" y="6872514"/>
                </a:lnTo>
                <a:cubicBezTo>
                  <a:pt x="9152" y="4586514"/>
                  <a:pt x="4576" y="2300514"/>
                  <a:pt x="0" y="145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817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16322" y="410830"/>
            <a:ext cx="11135860" cy="107312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16322" y="1483952"/>
            <a:ext cx="11135860" cy="4321536"/>
          </a:xfrm>
          <a:prstGeom prst="rect">
            <a:avLst/>
          </a:prstGeom>
        </p:spPr>
        <p:txBody>
          <a:bodyPr vert="horz" lIns="10798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reeform 7"/>
          <p:cNvSpPr>
            <a:spLocks noEditPoints="1"/>
          </p:cNvSpPr>
          <p:nvPr userDrawn="1"/>
        </p:nvSpPr>
        <p:spPr bwMode="auto">
          <a:xfrm rot="16756386">
            <a:off x="9543469" y="868710"/>
            <a:ext cx="3700399" cy="2613650"/>
          </a:xfrm>
          <a:custGeom>
            <a:avLst/>
            <a:gdLst>
              <a:gd name="T0" fmla="*/ 1349 w 1530"/>
              <a:gd name="T1" fmla="*/ 208 h 1081"/>
              <a:gd name="T2" fmla="*/ 1000 w 1530"/>
              <a:gd name="T3" fmla="*/ 30 h 1081"/>
              <a:gd name="T4" fmla="*/ 991 w 1530"/>
              <a:gd name="T5" fmla="*/ 416 h 1081"/>
              <a:gd name="T6" fmla="*/ 944 w 1530"/>
              <a:gd name="T7" fmla="*/ 482 h 1081"/>
              <a:gd name="T8" fmla="*/ 563 w 1530"/>
              <a:gd name="T9" fmla="*/ 643 h 1081"/>
              <a:gd name="T10" fmla="*/ 248 w 1530"/>
              <a:gd name="T11" fmla="*/ 520 h 1081"/>
              <a:gd name="T12" fmla="*/ 280 w 1530"/>
              <a:gd name="T13" fmla="*/ 374 h 1081"/>
              <a:gd name="T14" fmla="*/ 230 w 1530"/>
              <a:gd name="T15" fmla="*/ 437 h 1081"/>
              <a:gd name="T16" fmla="*/ 109 w 1530"/>
              <a:gd name="T17" fmla="*/ 582 h 1081"/>
              <a:gd name="T18" fmla="*/ 23 w 1530"/>
              <a:gd name="T19" fmla="*/ 526 h 1081"/>
              <a:gd name="T20" fmla="*/ 55 w 1530"/>
              <a:gd name="T21" fmla="*/ 575 h 1081"/>
              <a:gd name="T22" fmla="*/ 143 w 1530"/>
              <a:gd name="T23" fmla="*/ 811 h 1081"/>
              <a:gd name="T24" fmla="*/ 157 w 1530"/>
              <a:gd name="T25" fmla="*/ 820 h 1081"/>
              <a:gd name="T26" fmla="*/ 387 w 1530"/>
              <a:gd name="T27" fmla="*/ 851 h 1081"/>
              <a:gd name="T28" fmla="*/ 530 w 1530"/>
              <a:gd name="T29" fmla="*/ 876 h 1081"/>
              <a:gd name="T30" fmla="*/ 348 w 1530"/>
              <a:gd name="T31" fmla="*/ 795 h 1081"/>
              <a:gd name="T32" fmla="*/ 577 w 1530"/>
              <a:gd name="T33" fmla="*/ 701 h 1081"/>
              <a:gd name="T34" fmla="*/ 737 w 1530"/>
              <a:gd name="T35" fmla="*/ 986 h 1081"/>
              <a:gd name="T36" fmla="*/ 797 w 1530"/>
              <a:gd name="T37" fmla="*/ 1011 h 1081"/>
              <a:gd name="T38" fmla="*/ 796 w 1530"/>
              <a:gd name="T39" fmla="*/ 790 h 1081"/>
              <a:gd name="T40" fmla="*/ 1104 w 1530"/>
              <a:gd name="T41" fmla="*/ 706 h 1081"/>
              <a:gd name="T42" fmla="*/ 1150 w 1530"/>
              <a:gd name="T43" fmla="*/ 593 h 1081"/>
              <a:gd name="T44" fmla="*/ 886 w 1530"/>
              <a:gd name="T45" fmla="*/ 571 h 1081"/>
              <a:gd name="T46" fmla="*/ 1004 w 1530"/>
              <a:gd name="T47" fmla="*/ 505 h 1081"/>
              <a:gd name="T48" fmla="*/ 1037 w 1530"/>
              <a:gd name="T49" fmla="*/ 295 h 1081"/>
              <a:gd name="T50" fmla="*/ 1347 w 1530"/>
              <a:gd name="T51" fmla="*/ 224 h 1081"/>
              <a:gd name="T52" fmla="*/ 1511 w 1530"/>
              <a:gd name="T53" fmla="*/ 197 h 1081"/>
              <a:gd name="T54" fmla="*/ 28 w 1530"/>
              <a:gd name="T55" fmla="*/ 538 h 1081"/>
              <a:gd name="T56" fmla="*/ 217 w 1530"/>
              <a:gd name="T57" fmla="*/ 400 h 1081"/>
              <a:gd name="T58" fmla="*/ 246 w 1530"/>
              <a:gd name="T59" fmla="*/ 412 h 1081"/>
              <a:gd name="T60" fmla="*/ 148 w 1530"/>
              <a:gd name="T61" fmla="*/ 714 h 1081"/>
              <a:gd name="T62" fmla="*/ 271 w 1530"/>
              <a:gd name="T63" fmla="*/ 765 h 1081"/>
              <a:gd name="T64" fmla="*/ 468 w 1530"/>
              <a:gd name="T65" fmla="*/ 950 h 1081"/>
              <a:gd name="T66" fmla="*/ 775 w 1530"/>
              <a:gd name="T67" fmla="*/ 1020 h 1081"/>
              <a:gd name="T68" fmla="*/ 745 w 1530"/>
              <a:gd name="T69" fmla="*/ 1007 h 1081"/>
              <a:gd name="T70" fmla="*/ 639 w 1530"/>
              <a:gd name="T71" fmla="*/ 671 h 1081"/>
              <a:gd name="T72" fmla="*/ 768 w 1530"/>
              <a:gd name="T73" fmla="*/ 724 h 1081"/>
              <a:gd name="T74" fmla="*/ 1201 w 1530"/>
              <a:gd name="T75" fmla="*/ 714 h 1081"/>
              <a:gd name="T76" fmla="*/ 995 w 1530"/>
              <a:gd name="T77" fmla="*/ 483 h 1081"/>
              <a:gd name="T78" fmla="*/ 1007 w 1530"/>
              <a:gd name="T79" fmla="*/ 453 h 1081"/>
              <a:gd name="T80" fmla="*/ 978 w 1530"/>
              <a:gd name="T81" fmla="*/ 187 h 1081"/>
              <a:gd name="T82" fmla="*/ 1085 w 1530"/>
              <a:gd name="T83" fmla="*/ 230 h 1081"/>
              <a:gd name="T84" fmla="*/ 1415 w 1530"/>
              <a:gd name="T85" fmla="*/ 191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0" h="1081">
                <a:moveTo>
                  <a:pt x="1511" y="197"/>
                </a:moveTo>
                <a:cubicBezTo>
                  <a:pt x="1493" y="154"/>
                  <a:pt x="1443" y="132"/>
                  <a:pt x="1398" y="151"/>
                </a:cubicBezTo>
                <a:cubicBezTo>
                  <a:pt x="1373" y="162"/>
                  <a:pt x="1356" y="183"/>
                  <a:pt x="1349" y="208"/>
                </a:cubicBezTo>
                <a:cubicBezTo>
                  <a:pt x="1192" y="175"/>
                  <a:pt x="1192" y="175"/>
                  <a:pt x="1192" y="175"/>
                </a:cubicBezTo>
                <a:cubicBezTo>
                  <a:pt x="1195" y="152"/>
                  <a:pt x="1192" y="128"/>
                  <a:pt x="1182" y="104"/>
                </a:cubicBezTo>
                <a:cubicBezTo>
                  <a:pt x="1152" y="33"/>
                  <a:pt x="1071" y="0"/>
                  <a:pt x="1000" y="30"/>
                </a:cubicBezTo>
                <a:cubicBezTo>
                  <a:pt x="930" y="59"/>
                  <a:pt x="896" y="140"/>
                  <a:pt x="926" y="211"/>
                </a:cubicBezTo>
                <a:cubicBezTo>
                  <a:pt x="944" y="253"/>
                  <a:pt x="980" y="282"/>
                  <a:pt x="1022" y="292"/>
                </a:cubicBezTo>
                <a:cubicBezTo>
                  <a:pt x="991" y="416"/>
                  <a:pt x="991" y="416"/>
                  <a:pt x="991" y="416"/>
                </a:cubicBezTo>
                <a:cubicBezTo>
                  <a:pt x="984" y="415"/>
                  <a:pt x="976" y="416"/>
                  <a:pt x="968" y="420"/>
                </a:cubicBezTo>
                <a:cubicBezTo>
                  <a:pt x="944" y="429"/>
                  <a:pt x="933" y="456"/>
                  <a:pt x="943" y="480"/>
                </a:cubicBezTo>
                <a:cubicBezTo>
                  <a:pt x="944" y="481"/>
                  <a:pt x="944" y="481"/>
                  <a:pt x="944" y="482"/>
                </a:cubicBezTo>
                <a:cubicBezTo>
                  <a:pt x="861" y="529"/>
                  <a:pt x="861" y="529"/>
                  <a:pt x="861" y="529"/>
                </a:cubicBezTo>
                <a:cubicBezTo>
                  <a:pt x="815" y="474"/>
                  <a:pt x="736" y="451"/>
                  <a:pt x="666" y="481"/>
                </a:cubicBezTo>
                <a:cubicBezTo>
                  <a:pt x="599" y="509"/>
                  <a:pt x="560" y="574"/>
                  <a:pt x="563" y="643"/>
                </a:cubicBezTo>
                <a:cubicBezTo>
                  <a:pt x="394" y="659"/>
                  <a:pt x="394" y="659"/>
                  <a:pt x="394" y="659"/>
                </a:cubicBezTo>
                <a:cubicBezTo>
                  <a:pt x="392" y="646"/>
                  <a:pt x="388" y="632"/>
                  <a:pt x="383" y="619"/>
                </a:cubicBezTo>
                <a:cubicBezTo>
                  <a:pt x="359" y="561"/>
                  <a:pt x="306" y="525"/>
                  <a:pt x="248" y="520"/>
                </a:cubicBezTo>
                <a:cubicBezTo>
                  <a:pt x="246" y="437"/>
                  <a:pt x="246" y="437"/>
                  <a:pt x="246" y="437"/>
                </a:cubicBezTo>
                <a:cubicBezTo>
                  <a:pt x="249" y="435"/>
                  <a:pt x="252" y="435"/>
                  <a:pt x="255" y="434"/>
                </a:cubicBezTo>
                <a:cubicBezTo>
                  <a:pt x="279" y="424"/>
                  <a:pt x="290" y="396"/>
                  <a:pt x="280" y="374"/>
                </a:cubicBezTo>
                <a:cubicBezTo>
                  <a:pt x="270" y="350"/>
                  <a:pt x="243" y="339"/>
                  <a:pt x="220" y="349"/>
                </a:cubicBezTo>
                <a:cubicBezTo>
                  <a:pt x="196" y="359"/>
                  <a:pt x="185" y="386"/>
                  <a:pt x="195" y="409"/>
                </a:cubicBezTo>
                <a:cubicBezTo>
                  <a:pt x="201" y="424"/>
                  <a:pt x="215" y="434"/>
                  <a:pt x="230" y="437"/>
                </a:cubicBezTo>
                <a:cubicBezTo>
                  <a:pt x="232" y="521"/>
                  <a:pt x="232" y="521"/>
                  <a:pt x="232" y="521"/>
                </a:cubicBezTo>
                <a:cubicBezTo>
                  <a:pt x="212" y="521"/>
                  <a:pt x="192" y="525"/>
                  <a:pt x="173" y="533"/>
                </a:cubicBezTo>
                <a:cubicBezTo>
                  <a:pt x="148" y="544"/>
                  <a:pt x="126" y="561"/>
                  <a:pt x="109" y="582"/>
                </a:cubicBezTo>
                <a:cubicBezTo>
                  <a:pt x="63" y="561"/>
                  <a:pt x="63" y="561"/>
                  <a:pt x="63" y="561"/>
                </a:cubicBezTo>
                <a:cubicBezTo>
                  <a:pt x="64" y="554"/>
                  <a:pt x="64" y="548"/>
                  <a:pt x="61" y="542"/>
                </a:cubicBezTo>
                <a:cubicBezTo>
                  <a:pt x="55" y="527"/>
                  <a:pt x="38" y="520"/>
                  <a:pt x="23" y="526"/>
                </a:cubicBezTo>
                <a:cubicBezTo>
                  <a:pt x="7" y="533"/>
                  <a:pt x="0" y="550"/>
                  <a:pt x="7" y="565"/>
                </a:cubicBezTo>
                <a:cubicBezTo>
                  <a:pt x="13" y="580"/>
                  <a:pt x="30" y="587"/>
                  <a:pt x="46" y="581"/>
                </a:cubicBezTo>
                <a:cubicBezTo>
                  <a:pt x="49" y="579"/>
                  <a:pt x="52" y="577"/>
                  <a:pt x="55" y="575"/>
                </a:cubicBezTo>
                <a:cubicBezTo>
                  <a:pt x="99" y="595"/>
                  <a:pt x="99" y="595"/>
                  <a:pt x="99" y="595"/>
                </a:cubicBezTo>
                <a:cubicBezTo>
                  <a:pt x="73" y="638"/>
                  <a:pt x="67" y="692"/>
                  <a:pt x="88" y="742"/>
                </a:cubicBezTo>
                <a:cubicBezTo>
                  <a:pt x="100" y="771"/>
                  <a:pt x="120" y="795"/>
                  <a:pt x="143" y="811"/>
                </a:cubicBezTo>
                <a:cubicBezTo>
                  <a:pt x="54" y="940"/>
                  <a:pt x="17" y="993"/>
                  <a:pt x="2" y="1015"/>
                </a:cubicBezTo>
                <a:cubicBezTo>
                  <a:pt x="2" y="1043"/>
                  <a:pt x="2" y="1043"/>
                  <a:pt x="2" y="1043"/>
                </a:cubicBezTo>
                <a:cubicBezTo>
                  <a:pt x="157" y="820"/>
                  <a:pt x="157" y="820"/>
                  <a:pt x="157" y="820"/>
                </a:cubicBezTo>
                <a:cubicBezTo>
                  <a:pt x="199" y="843"/>
                  <a:pt x="250" y="848"/>
                  <a:pt x="297" y="828"/>
                </a:cubicBezTo>
                <a:cubicBezTo>
                  <a:pt x="312" y="822"/>
                  <a:pt x="325" y="814"/>
                  <a:pt x="336" y="805"/>
                </a:cubicBezTo>
                <a:cubicBezTo>
                  <a:pt x="387" y="851"/>
                  <a:pt x="387" y="851"/>
                  <a:pt x="387" y="851"/>
                </a:cubicBezTo>
                <a:cubicBezTo>
                  <a:pt x="365" y="875"/>
                  <a:pt x="358" y="911"/>
                  <a:pt x="371" y="943"/>
                </a:cubicBezTo>
                <a:cubicBezTo>
                  <a:pt x="390" y="987"/>
                  <a:pt x="440" y="1007"/>
                  <a:pt x="484" y="989"/>
                </a:cubicBezTo>
                <a:cubicBezTo>
                  <a:pt x="528" y="970"/>
                  <a:pt x="549" y="921"/>
                  <a:pt x="530" y="876"/>
                </a:cubicBezTo>
                <a:cubicBezTo>
                  <a:pt x="512" y="833"/>
                  <a:pt x="462" y="811"/>
                  <a:pt x="417" y="830"/>
                </a:cubicBezTo>
                <a:cubicBezTo>
                  <a:pt x="412" y="832"/>
                  <a:pt x="405" y="836"/>
                  <a:pt x="400" y="840"/>
                </a:cubicBezTo>
                <a:cubicBezTo>
                  <a:pt x="348" y="795"/>
                  <a:pt x="348" y="795"/>
                  <a:pt x="348" y="795"/>
                </a:cubicBezTo>
                <a:cubicBezTo>
                  <a:pt x="379" y="764"/>
                  <a:pt x="396" y="720"/>
                  <a:pt x="396" y="675"/>
                </a:cubicBezTo>
                <a:cubicBezTo>
                  <a:pt x="565" y="659"/>
                  <a:pt x="565" y="659"/>
                  <a:pt x="565" y="659"/>
                </a:cubicBezTo>
                <a:cubicBezTo>
                  <a:pt x="567" y="673"/>
                  <a:pt x="571" y="687"/>
                  <a:pt x="577" y="701"/>
                </a:cubicBezTo>
                <a:cubicBezTo>
                  <a:pt x="604" y="765"/>
                  <a:pt x="666" y="803"/>
                  <a:pt x="732" y="803"/>
                </a:cubicBezTo>
                <a:cubicBezTo>
                  <a:pt x="746" y="984"/>
                  <a:pt x="746" y="984"/>
                  <a:pt x="746" y="984"/>
                </a:cubicBezTo>
                <a:cubicBezTo>
                  <a:pt x="742" y="984"/>
                  <a:pt x="739" y="985"/>
                  <a:pt x="737" y="986"/>
                </a:cubicBezTo>
                <a:cubicBezTo>
                  <a:pt x="713" y="996"/>
                  <a:pt x="702" y="1023"/>
                  <a:pt x="712" y="1047"/>
                </a:cubicBezTo>
                <a:cubicBezTo>
                  <a:pt x="721" y="1069"/>
                  <a:pt x="749" y="1081"/>
                  <a:pt x="772" y="1071"/>
                </a:cubicBezTo>
                <a:cubicBezTo>
                  <a:pt x="796" y="1061"/>
                  <a:pt x="807" y="1034"/>
                  <a:pt x="797" y="1011"/>
                </a:cubicBezTo>
                <a:cubicBezTo>
                  <a:pt x="791" y="996"/>
                  <a:pt x="778" y="986"/>
                  <a:pt x="762" y="983"/>
                </a:cubicBezTo>
                <a:cubicBezTo>
                  <a:pt x="748" y="802"/>
                  <a:pt x="748" y="802"/>
                  <a:pt x="748" y="802"/>
                </a:cubicBezTo>
                <a:cubicBezTo>
                  <a:pt x="764" y="800"/>
                  <a:pt x="780" y="797"/>
                  <a:pt x="796" y="790"/>
                </a:cubicBezTo>
                <a:cubicBezTo>
                  <a:pt x="844" y="770"/>
                  <a:pt x="877" y="730"/>
                  <a:pt x="891" y="684"/>
                </a:cubicBezTo>
                <a:cubicBezTo>
                  <a:pt x="1099" y="687"/>
                  <a:pt x="1099" y="687"/>
                  <a:pt x="1099" y="687"/>
                </a:cubicBezTo>
                <a:cubicBezTo>
                  <a:pt x="1100" y="694"/>
                  <a:pt x="1102" y="701"/>
                  <a:pt x="1104" y="706"/>
                </a:cubicBezTo>
                <a:cubicBezTo>
                  <a:pt x="1123" y="751"/>
                  <a:pt x="1173" y="771"/>
                  <a:pt x="1217" y="752"/>
                </a:cubicBezTo>
                <a:cubicBezTo>
                  <a:pt x="1261" y="734"/>
                  <a:pt x="1282" y="684"/>
                  <a:pt x="1263" y="639"/>
                </a:cubicBezTo>
                <a:cubicBezTo>
                  <a:pt x="1245" y="596"/>
                  <a:pt x="1195" y="575"/>
                  <a:pt x="1150" y="593"/>
                </a:cubicBezTo>
                <a:cubicBezTo>
                  <a:pt x="1118" y="607"/>
                  <a:pt x="1099" y="638"/>
                  <a:pt x="1098" y="671"/>
                </a:cubicBezTo>
                <a:cubicBezTo>
                  <a:pt x="896" y="668"/>
                  <a:pt x="896" y="668"/>
                  <a:pt x="896" y="668"/>
                </a:cubicBezTo>
                <a:cubicBezTo>
                  <a:pt x="901" y="637"/>
                  <a:pt x="899" y="602"/>
                  <a:pt x="886" y="571"/>
                </a:cubicBezTo>
                <a:cubicBezTo>
                  <a:pt x="882" y="560"/>
                  <a:pt x="877" y="551"/>
                  <a:pt x="871" y="543"/>
                </a:cubicBezTo>
                <a:cubicBezTo>
                  <a:pt x="954" y="495"/>
                  <a:pt x="954" y="495"/>
                  <a:pt x="954" y="495"/>
                </a:cubicBezTo>
                <a:cubicBezTo>
                  <a:pt x="967" y="508"/>
                  <a:pt x="987" y="512"/>
                  <a:pt x="1004" y="505"/>
                </a:cubicBezTo>
                <a:cubicBezTo>
                  <a:pt x="1028" y="495"/>
                  <a:pt x="1038" y="467"/>
                  <a:pt x="1029" y="444"/>
                </a:cubicBezTo>
                <a:cubicBezTo>
                  <a:pt x="1024" y="434"/>
                  <a:pt x="1016" y="426"/>
                  <a:pt x="1008" y="421"/>
                </a:cubicBezTo>
                <a:cubicBezTo>
                  <a:pt x="1037" y="295"/>
                  <a:pt x="1037" y="295"/>
                  <a:pt x="1037" y="295"/>
                </a:cubicBezTo>
                <a:cubicBezTo>
                  <a:pt x="1060" y="297"/>
                  <a:pt x="1085" y="295"/>
                  <a:pt x="1108" y="285"/>
                </a:cubicBezTo>
                <a:cubicBezTo>
                  <a:pt x="1149" y="268"/>
                  <a:pt x="1179" y="232"/>
                  <a:pt x="1188" y="191"/>
                </a:cubicBezTo>
                <a:cubicBezTo>
                  <a:pt x="1347" y="224"/>
                  <a:pt x="1347" y="224"/>
                  <a:pt x="1347" y="224"/>
                </a:cubicBezTo>
                <a:cubicBezTo>
                  <a:pt x="1345" y="237"/>
                  <a:pt x="1347" y="251"/>
                  <a:pt x="1352" y="264"/>
                </a:cubicBezTo>
                <a:cubicBezTo>
                  <a:pt x="1371" y="308"/>
                  <a:pt x="1422" y="328"/>
                  <a:pt x="1465" y="310"/>
                </a:cubicBezTo>
                <a:cubicBezTo>
                  <a:pt x="1510" y="291"/>
                  <a:pt x="1530" y="241"/>
                  <a:pt x="1511" y="197"/>
                </a:cubicBezTo>
                <a:close/>
                <a:moveTo>
                  <a:pt x="40" y="569"/>
                </a:moveTo>
                <a:cubicBezTo>
                  <a:pt x="32" y="572"/>
                  <a:pt x="22" y="568"/>
                  <a:pt x="19" y="560"/>
                </a:cubicBezTo>
                <a:cubicBezTo>
                  <a:pt x="15" y="551"/>
                  <a:pt x="19" y="542"/>
                  <a:pt x="28" y="538"/>
                </a:cubicBezTo>
                <a:cubicBezTo>
                  <a:pt x="36" y="535"/>
                  <a:pt x="47" y="538"/>
                  <a:pt x="50" y="547"/>
                </a:cubicBezTo>
                <a:cubicBezTo>
                  <a:pt x="54" y="555"/>
                  <a:pt x="49" y="565"/>
                  <a:pt x="40" y="569"/>
                </a:cubicBezTo>
                <a:close/>
                <a:moveTo>
                  <a:pt x="217" y="400"/>
                </a:moveTo>
                <a:cubicBezTo>
                  <a:pt x="211" y="388"/>
                  <a:pt x="217" y="374"/>
                  <a:pt x="228" y="370"/>
                </a:cubicBezTo>
                <a:cubicBezTo>
                  <a:pt x="240" y="365"/>
                  <a:pt x="253" y="370"/>
                  <a:pt x="258" y="383"/>
                </a:cubicBezTo>
                <a:cubicBezTo>
                  <a:pt x="263" y="394"/>
                  <a:pt x="258" y="407"/>
                  <a:pt x="246" y="412"/>
                </a:cubicBezTo>
                <a:cubicBezTo>
                  <a:pt x="235" y="417"/>
                  <a:pt x="221" y="412"/>
                  <a:pt x="217" y="400"/>
                </a:cubicBezTo>
                <a:close/>
                <a:moveTo>
                  <a:pt x="271" y="765"/>
                </a:moveTo>
                <a:cubicBezTo>
                  <a:pt x="223" y="785"/>
                  <a:pt x="168" y="762"/>
                  <a:pt x="148" y="714"/>
                </a:cubicBezTo>
                <a:cubicBezTo>
                  <a:pt x="128" y="667"/>
                  <a:pt x="151" y="611"/>
                  <a:pt x="198" y="592"/>
                </a:cubicBezTo>
                <a:cubicBezTo>
                  <a:pt x="246" y="571"/>
                  <a:pt x="301" y="594"/>
                  <a:pt x="321" y="641"/>
                </a:cubicBezTo>
                <a:cubicBezTo>
                  <a:pt x="341" y="689"/>
                  <a:pt x="319" y="744"/>
                  <a:pt x="271" y="765"/>
                </a:cubicBezTo>
                <a:close/>
                <a:moveTo>
                  <a:pt x="434" y="870"/>
                </a:moveTo>
                <a:cubicBezTo>
                  <a:pt x="457" y="860"/>
                  <a:pt x="482" y="871"/>
                  <a:pt x="491" y="892"/>
                </a:cubicBezTo>
                <a:cubicBezTo>
                  <a:pt x="501" y="915"/>
                  <a:pt x="490" y="941"/>
                  <a:pt x="468" y="950"/>
                </a:cubicBezTo>
                <a:cubicBezTo>
                  <a:pt x="446" y="959"/>
                  <a:pt x="420" y="949"/>
                  <a:pt x="411" y="926"/>
                </a:cubicBezTo>
                <a:cubicBezTo>
                  <a:pt x="402" y="904"/>
                  <a:pt x="412" y="879"/>
                  <a:pt x="434" y="870"/>
                </a:cubicBezTo>
                <a:close/>
                <a:moveTo>
                  <a:pt x="775" y="1020"/>
                </a:moveTo>
                <a:cubicBezTo>
                  <a:pt x="780" y="1031"/>
                  <a:pt x="775" y="1045"/>
                  <a:pt x="763" y="1050"/>
                </a:cubicBezTo>
                <a:cubicBezTo>
                  <a:pt x="752" y="1054"/>
                  <a:pt x="738" y="1049"/>
                  <a:pt x="734" y="1038"/>
                </a:cubicBezTo>
                <a:cubicBezTo>
                  <a:pt x="729" y="1025"/>
                  <a:pt x="734" y="1012"/>
                  <a:pt x="745" y="1007"/>
                </a:cubicBezTo>
                <a:cubicBezTo>
                  <a:pt x="757" y="1002"/>
                  <a:pt x="770" y="1008"/>
                  <a:pt x="775" y="1020"/>
                </a:cubicBezTo>
                <a:close/>
                <a:moveTo>
                  <a:pt x="768" y="724"/>
                </a:moveTo>
                <a:cubicBezTo>
                  <a:pt x="718" y="745"/>
                  <a:pt x="660" y="721"/>
                  <a:pt x="639" y="671"/>
                </a:cubicBezTo>
                <a:cubicBezTo>
                  <a:pt x="618" y="621"/>
                  <a:pt x="641" y="563"/>
                  <a:pt x="691" y="542"/>
                </a:cubicBezTo>
                <a:cubicBezTo>
                  <a:pt x="742" y="521"/>
                  <a:pt x="799" y="545"/>
                  <a:pt x="820" y="595"/>
                </a:cubicBezTo>
                <a:cubicBezTo>
                  <a:pt x="841" y="645"/>
                  <a:pt x="818" y="703"/>
                  <a:pt x="768" y="724"/>
                </a:cubicBezTo>
                <a:close/>
                <a:moveTo>
                  <a:pt x="1167" y="633"/>
                </a:moveTo>
                <a:cubicBezTo>
                  <a:pt x="1190" y="624"/>
                  <a:pt x="1215" y="634"/>
                  <a:pt x="1224" y="656"/>
                </a:cubicBezTo>
                <a:cubicBezTo>
                  <a:pt x="1234" y="678"/>
                  <a:pt x="1223" y="704"/>
                  <a:pt x="1201" y="714"/>
                </a:cubicBezTo>
                <a:cubicBezTo>
                  <a:pt x="1179" y="723"/>
                  <a:pt x="1153" y="712"/>
                  <a:pt x="1144" y="690"/>
                </a:cubicBezTo>
                <a:cubicBezTo>
                  <a:pt x="1135" y="668"/>
                  <a:pt x="1145" y="642"/>
                  <a:pt x="1167" y="633"/>
                </a:cubicBezTo>
                <a:close/>
                <a:moveTo>
                  <a:pt x="995" y="483"/>
                </a:moveTo>
                <a:cubicBezTo>
                  <a:pt x="983" y="488"/>
                  <a:pt x="970" y="482"/>
                  <a:pt x="965" y="471"/>
                </a:cubicBezTo>
                <a:cubicBezTo>
                  <a:pt x="960" y="459"/>
                  <a:pt x="966" y="445"/>
                  <a:pt x="977" y="440"/>
                </a:cubicBezTo>
                <a:cubicBezTo>
                  <a:pt x="988" y="436"/>
                  <a:pt x="1002" y="441"/>
                  <a:pt x="1007" y="453"/>
                </a:cubicBezTo>
                <a:cubicBezTo>
                  <a:pt x="1012" y="465"/>
                  <a:pt x="1006" y="478"/>
                  <a:pt x="995" y="483"/>
                </a:cubicBezTo>
                <a:close/>
                <a:moveTo>
                  <a:pt x="1085" y="230"/>
                </a:moveTo>
                <a:cubicBezTo>
                  <a:pt x="1044" y="248"/>
                  <a:pt x="996" y="229"/>
                  <a:pt x="978" y="187"/>
                </a:cubicBezTo>
                <a:cubicBezTo>
                  <a:pt x="961" y="145"/>
                  <a:pt x="981" y="98"/>
                  <a:pt x="1022" y="81"/>
                </a:cubicBezTo>
                <a:cubicBezTo>
                  <a:pt x="1063" y="63"/>
                  <a:pt x="1110" y="83"/>
                  <a:pt x="1128" y="124"/>
                </a:cubicBezTo>
                <a:cubicBezTo>
                  <a:pt x="1145" y="166"/>
                  <a:pt x="1126" y="213"/>
                  <a:pt x="1085" y="230"/>
                </a:cubicBezTo>
                <a:close/>
                <a:moveTo>
                  <a:pt x="1449" y="271"/>
                </a:moveTo>
                <a:cubicBezTo>
                  <a:pt x="1427" y="280"/>
                  <a:pt x="1402" y="270"/>
                  <a:pt x="1392" y="247"/>
                </a:cubicBezTo>
                <a:cubicBezTo>
                  <a:pt x="1383" y="225"/>
                  <a:pt x="1393" y="200"/>
                  <a:pt x="1415" y="191"/>
                </a:cubicBezTo>
                <a:cubicBezTo>
                  <a:pt x="1438" y="181"/>
                  <a:pt x="1463" y="192"/>
                  <a:pt x="1472" y="213"/>
                </a:cubicBezTo>
                <a:cubicBezTo>
                  <a:pt x="1482" y="236"/>
                  <a:pt x="1471" y="262"/>
                  <a:pt x="1449" y="27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907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7" rtl="0" eaLnBrk="1" latinLnBrk="0" hangingPunct="1">
        <a:spcBef>
          <a:spcPct val="0"/>
        </a:spcBef>
        <a:buNone/>
        <a:defRPr lang="en-US" sz="3600" b="0" kern="1200" dirty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2967" indent="-272967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7798" indent="-272967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0764" indent="-177748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9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256" indent="-177748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335" indent="-179335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3847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HybridWiza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xchange/org-config-transfer-attributes/org-config-transfer-attributes?WT.mc_id=M365-MVP-500308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thomas.stensitzki@granikos.eu" TargetMode="External"/><Relationship Id="rId7" Type="http://schemas.openxmlformats.org/officeDocument/2006/relationships/hyperlink" Target="https://www.stensitzki.de/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JustCantGetEnough.Granikos.eu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linkedin.com/in/thomasstensitzki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twitter.com/stensitzki" TargetMode="External"/><Relationship Id="rId9" Type="http://schemas.openxmlformats.org/officeDocument/2006/relationships/hyperlink" Target="http://bit.ly/3eDmjt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thomas.stensitzki@granikos.eu" TargetMode="External"/><Relationship Id="rId7" Type="http://schemas.openxmlformats.org/officeDocument/2006/relationships/hyperlink" Target="https://www.stensitzki.de/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JustCantGetEnough.Granikos.eu" TargetMode="External"/><Relationship Id="rId5" Type="http://schemas.openxmlformats.org/officeDocument/2006/relationships/hyperlink" Target="https://linkedin.com/in/thomasstensitzki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twitter.com/stensitzki" TargetMode="External"/><Relationship Id="rId9" Type="http://schemas.openxmlformats.org/officeDocument/2006/relationships/hyperlink" Target="http://bit.ly/3eDmjtg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ommunity.microsoft.com/t5/exchange-team-blog/demystifying-and-troubleshooting-hybrid-mail-flow-when-is-a/ba-p/1420838?WT.mc_id=M365-MVP-5003086" TargetMode="External"/><Relationship Id="rId3" Type="http://schemas.openxmlformats.org/officeDocument/2006/relationships/hyperlink" Target="https://docs.microsoft.com/en-us/exchange/exchange-hybrid?WT.mc_id=M365-MVP-5003086" TargetMode="External"/><Relationship Id="rId7" Type="http://schemas.openxmlformats.org/officeDocument/2006/relationships/hyperlink" Target="https://docs.microsoft.com/en-us/exchange/configure-oauth-authentication-between-exchange-and-exchange-online-organizations-exchange-2013-help?WT.mc_id=M365-MVP-5003086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chcommunity.microsoft.com/t5/exchange-team-blog/configuring-teams-calendar-access-for-exchange-on-premises/ba-p/1484009?WT.mc_id=M365-MVP-5003086" TargetMode="External"/><Relationship Id="rId11" Type="http://schemas.openxmlformats.org/officeDocument/2006/relationships/hyperlink" Target="https://doc.traefik.io/traefik/" TargetMode="External"/><Relationship Id="rId5" Type="http://schemas.openxmlformats.org/officeDocument/2006/relationships/hyperlink" Target="https://docs.microsoft.com/en-us/exchange/hybrid-configuration-wizard-faqs?WT.mc_id=M365-MVP-5003086" TargetMode="External"/><Relationship Id="rId10" Type="http://schemas.openxmlformats.org/officeDocument/2006/relationships/hyperlink" Target="https://docs.microsoft.com/en-us/microsoftteams/exchange-teams-interact?WT.mc_id=TM-MVP-5003086" TargetMode="External"/><Relationship Id="rId4" Type="http://schemas.openxmlformats.org/officeDocument/2006/relationships/hyperlink" Target="https://docs.microsoft.com/en-us/exchange/hybrid-deployment-prerequisites?WT.mc_id=M365-MVP-5003086" TargetMode="External"/><Relationship Id="rId9" Type="http://schemas.openxmlformats.org/officeDocument/2006/relationships/hyperlink" Target="https://exrca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rpi-virtuell.de/2018/06/29/alle-fuer-wasser-wasser-fuer-al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5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9.emf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7.emf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3.png"/><Relationship Id="rId5" Type="http://schemas.openxmlformats.org/officeDocument/2006/relationships/image" Target="../media/image9.emf"/><Relationship Id="rId10" Type="http://schemas.openxmlformats.org/officeDocument/2006/relationships/image" Target="../media/image7.emf"/><Relationship Id="rId4" Type="http://schemas.openxmlformats.org/officeDocument/2006/relationships/image" Target="../media/image8.emf"/><Relationship Id="rId9" Type="http://schemas.openxmlformats.org/officeDocument/2006/relationships/image" Target="../media/image6.emf"/><Relationship Id="rId1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7ABE22-EF02-46BC-BA1D-30E78E8D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 Hybrid?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4E988-C7E2-477C-BA68-7EC7F4D5A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6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10832681" cy="4704424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Coexistence between your on-premises Exchange Organization and Exchange Online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Mailbox migration to and from Exchange Online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Seamless public folder migration to Exchange Online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Microsoft Teams with on-premises mailboxes (calendar access)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Transition from an on-premises Exchange Organization to Exchange Online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Optimal migration experience for end users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Centralized mail flow for use of on-premises email solutions with user mailboxes in Exchange Online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Gateway-based S/MIME decryption/encryption, email disclaimer, archiving, journaling, …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Hybrid mail flow providing email relay functionality for on-premises legacy applications and devices with</a:t>
            </a:r>
          </a:p>
          <a:p>
            <a:pPr lvl="1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No access to the internet</a:t>
            </a:r>
          </a:p>
          <a:p>
            <a:pPr lvl="1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No support for TLS protocols 1.0 or 1.1</a:t>
            </a:r>
          </a:p>
          <a:p>
            <a:pPr lvl="1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No support for SMTPAUTH user authentication</a:t>
            </a:r>
          </a:p>
          <a:p>
            <a:pPr lvl="1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No support for SMTP modern authentication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AB2C4C-F704-4316-96E4-F5000B61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Exchange Hybrid?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6C165D-32EC-4998-8B04-4F9B3999E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515046" y="1520824"/>
            <a:ext cx="11134586" cy="4236471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On-Premises Exchange Server 2019 hybrid endpoint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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Microsoft Teams backend services use AutoDiscover v2 to discover on-premises EWS and REST endpoints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Client Access Endpoint accessible for Microsoft Teams backend services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Always use latest Exchange Server cumulative update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In-Place upgrade capability for Exchange Server vNEXT (H2 2021)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Use Third-Party TLS-certificate with all required subject alternate names (SAN) for incoming HTTPS connections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AutoDiscover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namespace </a:t>
            </a:r>
            <a:r>
              <a:rPr lang="en-US" dirty="0">
                <a:solidFill>
                  <a:schemeClr val="tx1"/>
                </a:solidFill>
                <a:latin typeface="Segoe UI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Exchange Virtual Directory’s external URL-Settings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Use a dedicated Third-Party TLS-certificate for SMTP when using centralized mail flow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Enable and configure OAUTH authentication using Hybrid Configuration Wizard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team provides detailed information on how to configure OAUTH manually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AutoDiscover DNS resource records for SMTP domains used for primary email addresses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Use Exchange Server 2016 if you need a coexistence server only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CE28A8-B9DE-4081-A8DA-495DE0A9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Hybrid Recommendations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D42A8-F5E1-49A9-8AFA-8FDD9940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02CA8-062D-46A9-924B-B1EDFE13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Exchange Hybrid?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117B5A-138C-4CC5-8228-0AD5062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516321" y="1520825"/>
            <a:ext cx="10610380" cy="4788441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Know the differences of the Exchange hybrid variants and modes of operation available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Know the mode of operation for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your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Exchange Organization and hybrid requirements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Have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your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on-premises Exchange organization ready for hybrid configuration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Install latest Exchange Server Cumulative Updates on all Exchange Servers, including Edge Transport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Have required IP addresses &amp; DNS hostnames for the Exchange namespace set up 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Verify inbound connectivity to your Exchange organization using Remote Connectivity Analyzer (RCA)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When your firewall policy is restricted for inbound traffic, add the RCA IP addresses to that policy </a:t>
            </a:r>
            <a:r>
              <a:rPr lang="en-US" dirty="0">
                <a:solidFill>
                  <a:schemeClr val="tx1"/>
                </a:solidFill>
                <a:latin typeface="Segoe UI"/>
                <a:sym typeface="Wingdings" panose="05000000000000000000" pitchFamily="2" charset="2"/>
              </a:rPr>
              <a:t> RCA release notes</a:t>
            </a: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Have Edge Transport TLS certificates installed on internal an Exchange Server  for selection by HCW, when using Edge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Do NOT enable this certificate for any Exchange service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Enable Exchange Hybrid option in Azure AD Connect first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C8D092-AB80-4108-8BE3-68A83555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Hybrid Requirtements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5BB518-BFB3-42DB-924B-11F693E79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6321" y="1520825"/>
            <a:ext cx="5017076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Click-2-Run Setup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https://aka.ms/HybridWizard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.application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file type requires mapping to Internet Explorer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Note the HCW version information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Current: v17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Uninstall v16 first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is updated regularly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downloads a newer version automatically when started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configuration steps vary depending on your Exchange Organization configuration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7B95E76A-6E16-4B3B-899B-07F19620E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80" y="1520825"/>
            <a:ext cx="6301658" cy="3973045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9618534B-325C-47D3-BC59-8D9847CE82CB}"/>
              </a:ext>
            </a:extLst>
          </p:cNvPr>
          <p:cNvSpPr/>
          <p:nvPr/>
        </p:nvSpPr>
        <p:spPr bwMode="auto">
          <a:xfrm>
            <a:off x="10258399" y="1952355"/>
            <a:ext cx="1710814" cy="540774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B9CE42-1176-4A63-ACF1-7E419CDE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Configuration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36EFBF-CC40-4A69-9880-94A70EED1D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detects the optimal Exchange Server for configuration automatically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Specify a CAS server manually, if needed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Select the appropriate Office 365 target infrastructure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Office 365 Worldwide 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is the default for commercial customers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F8FD94-8726-4CED-BB61-68B51FDC8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36" y="1520825"/>
            <a:ext cx="6329102" cy="3675933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CCEF329-CDF9-45E9-9B40-6751840B8E42}"/>
              </a:ext>
            </a:extLst>
          </p:cNvPr>
          <p:cNvSpPr/>
          <p:nvPr/>
        </p:nvSpPr>
        <p:spPr bwMode="auto">
          <a:xfrm>
            <a:off x="5884939" y="2485569"/>
            <a:ext cx="5348748" cy="162232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D496BC-1671-471D-99EF-493E897C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8B17F-4F4D-40D0-A1C9-08D67158F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On-Premises </a:t>
            </a:r>
            <a:r>
              <a:rPr lang="de-DE" dirty="0" err="1"/>
              <a:t>Organization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39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339977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connects to on-premises Exchange and Exchange Online to gather the current organizational configuration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Adjust credentials as needed</a:t>
            </a: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Check, if </a:t>
            </a:r>
            <a:r>
              <a:rPr lang="en-US" b="1" dirty="0" err="1">
                <a:solidFill>
                  <a:schemeClr val="tx1"/>
                </a:solidFill>
                <a:latin typeface="Segoe UI"/>
              </a:rPr>
              <a:t>WinRM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allows Basic Authentication</a:t>
            </a: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F53B9FB-38D0-48F1-AF80-3BF266F4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79" y="1520825"/>
            <a:ext cx="6316402" cy="3729684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4E0965A-F6D1-4995-B79D-9296ABA4CC9E}"/>
              </a:ext>
            </a:extLst>
          </p:cNvPr>
          <p:cNvSpPr/>
          <p:nvPr/>
        </p:nvSpPr>
        <p:spPr bwMode="auto">
          <a:xfrm>
            <a:off x="5900961" y="2799120"/>
            <a:ext cx="5437238" cy="2274048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AF0BFD7-E49B-4D2D-BC1D-37CB06AA4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379" y="3631484"/>
            <a:ext cx="6333334" cy="37547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BA3BFE-F695-484D-A1A7-5959BEF5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6A1605-BF26-42FA-94D5-7FC473C36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Gathering </a:t>
            </a:r>
            <a:r>
              <a:rPr lang="de-DE" dirty="0" err="1"/>
              <a:t>Organization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Select hybrid features to configure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Minimal Hybrid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Full Hybrid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Enable Organization Configuration Transfer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One-time transfer of selected configuration objects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Available objects depend on the on-premises Exchange Server version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A4252B-3AA3-4B39-B924-D155614F9DD9}"/>
              </a:ext>
            </a:extLst>
          </p:cNvPr>
          <p:cNvSpPr txBox="1"/>
          <p:nvPr/>
        </p:nvSpPr>
        <p:spPr>
          <a:xfrm>
            <a:off x="187036" y="6568925"/>
            <a:ext cx="7512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Hybrid Organization Configuration Transfer Documentation</a:t>
            </a:r>
            <a:endParaRPr lang="en-US" sz="1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D3EB0AD-5F27-42F4-AAED-E3BD50F5A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36" y="1520825"/>
            <a:ext cx="6329102" cy="4562981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5F64835-6AE7-4512-BBB9-9CB5F9DDFA91}"/>
              </a:ext>
            </a:extLst>
          </p:cNvPr>
          <p:cNvSpPr/>
          <p:nvPr/>
        </p:nvSpPr>
        <p:spPr bwMode="auto">
          <a:xfrm>
            <a:off x="5998646" y="3061761"/>
            <a:ext cx="5161935" cy="1377191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E1F5AD2-FF47-49AC-9A9D-116C80DCF4E1}"/>
              </a:ext>
            </a:extLst>
          </p:cNvPr>
          <p:cNvSpPr/>
          <p:nvPr/>
        </p:nvSpPr>
        <p:spPr bwMode="auto">
          <a:xfrm>
            <a:off x="5998645" y="4502977"/>
            <a:ext cx="5161935" cy="145531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EE6594-BE93-4CC9-B2AA-87401142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DE4FFD-D5DE-4984-935E-A1406C8C5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Hybrid Features</a:t>
            </a:r>
          </a:p>
        </p:txBody>
      </p:sp>
    </p:spTree>
    <p:extLst>
      <p:ext uri="{BB962C8B-B14F-4D97-AF65-F5344CB8AC3E}">
        <p14:creationId xmlns:p14="http://schemas.microsoft.com/office/powerpoint/2010/main" val="3282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Select Hybrid Topology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Classic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Hybrid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Modern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Hybrid</a:t>
            </a: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Modern Hybrid uses the Modern Hybrid Agent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Azure Application Proxy-style component using HTTPS outbound connectivity only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Automatic download and installation of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Hybrid Updater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Hybrid Agent 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uninstalls and unregisters the Modern Hybrid Agent when switching from Modern Hybrid</a:t>
            </a: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A39AB81-2B7D-42D1-AD0D-7A7D14E9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4" y="1520825"/>
            <a:ext cx="6333334" cy="3175714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4ED0EBC-513C-4B29-AA38-2DBD9D7D1A46}"/>
              </a:ext>
            </a:extLst>
          </p:cNvPr>
          <p:cNvSpPr/>
          <p:nvPr/>
        </p:nvSpPr>
        <p:spPr bwMode="auto">
          <a:xfrm>
            <a:off x="5980998" y="3087950"/>
            <a:ext cx="4434349" cy="1485347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939F24-408A-44C6-B3D8-CDAA73BA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F92A54-CC5B-470C-8A0B-57A489AD7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Topology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3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Configure hybrid mail flow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Direct to/from internal Exchange Servers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Via Edge Transport Servers in perimeter network, already subscribed to Active Directory site</a:t>
            </a: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Centralized mail flow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Route all mail flow to/from Exchange Online mailboxes via on-premises Exchange Organization</a:t>
            </a: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0769496-93D3-43DA-9FCF-46CB74FC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36" y="1531514"/>
            <a:ext cx="6329102" cy="2544877"/>
          </a:xfrm>
          <a:prstGeom prst="rect">
            <a:avLst/>
          </a:prstGeom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C094E92-5146-4385-BD8E-989F76970FA3}"/>
              </a:ext>
            </a:extLst>
          </p:cNvPr>
          <p:cNvSpPr/>
          <p:nvPr/>
        </p:nvSpPr>
        <p:spPr bwMode="auto">
          <a:xfrm>
            <a:off x="5929336" y="3664271"/>
            <a:ext cx="744235" cy="287241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23B5C6E-5A4A-4999-BA78-1849F9B5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36" y="3156037"/>
            <a:ext cx="6329102" cy="3291133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DBE9BE7-2CF2-4781-BA6D-6DF98BEE935F}"/>
              </a:ext>
            </a:extLst>
          </p:cNvPr>
          <p:cNvSpPr/>
          <p:nvPr/>
        </p:nvSpPr>
        <p:spPr bwMode="auto">
          <a:xfrm>
            <a:off x="5929336" y="6013395"/>
            <a:ext cx="1928789" cy="348041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4E068B-1CEF-4642-85AF-486DEF48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95A1A-B7B0-498A-9AC5-6E24CEEB2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Hybrid Mail Flow </a:t>
            </a:r>
          </a:p>
        </p:txBody>
      </p:sp>
    </p:spTree>
    <p:extLst>
      <p:ext uri="{BB962C8B-B14F-4D97-AF65-F5344CB8AC3E}">
        <p14:creationId xmlns:p14="http://schemas.microsoft.com/office/powerpoint/2010/main" val="33678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81A1CF-2447-4BA2-8DBE-603EDC203BFF}"/>
              </a:ext>
            </a:extLst>
          </p:cNvPr>
          <p:cNvSpPr/>
          <p:nvPr/>
        </p:nvSpPr>
        <p:spPr>
          <a:xfrm>
            <a:off x="357188" y="1016000"/>
            <a:ext cx="710101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Thomas Stensitzki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Enterprise Consultant | Owner</a:t>
            </a: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</a:b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Granikos GmbH &amp; Co. KG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MVP | Office Apps &amp; Services</a:t>
            </a: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MCT 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Regional Lead</a:t>
            </a: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hlinkClick r:id="rId2" invalidUrl="http://"/>
              </a:rPr>
            </a:b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Email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hlinkClick r:id="rId3"/>
              </a:rPr>
              <a:t>thomas.stensitzki@granikos.eu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</a:b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Twitter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@Stensitzki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LinkedIn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https://linkedin.com/in/thomasstensitzki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Blog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http://JustCantGetEnough.Granikos.eu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https://www.stensitzki.de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pic>
        <p:nvPicPr>
          <p:cNvPr id="7" name="Grafik 6" descr="Logo Microsoft Valuable Professional (MVP)">
            <a:extLst>
              <a:ext uri="{FF2B5EF4-FFF2-40B4-BE49-F238E27FC236}">
                <a16:creationId xmlns:a16="http://schemas.microsoft.com/office/drawing/2014/main" id="{4BEADD89-996E-4309-A24A-AB0821E861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5777179"/>
            <a:ext cx="2289053" cy="923546"/>
          </a:xfrm>
          <a:prstGeom prst="rect">
            <a:avLst/>
          </a:prstGeom>
        </p:spPr>
      </p:pic>
      <p:pic>
        <p:nvPicPr>
          <p:cNvPr id="12" name="Grafik 11" descr="Ein Bild, das Text, drinnen enthält.&#10;&#10;Automatisch generierte Beschreibung">
            <a:hlinkClick r:id="rId9"/>
            <a:extLst>
              <a:ext uri="{FF2B5EF4-FFF2-40B4-BE49-F238E27FC236}">
                <a16:creationId xmlns:a16="http://schemas.microsoft.com/office/drawing/2014/main" id="{A981E0FD-7824-4F96-9622-FFECD056E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804" y="4221394"/>
            <a:ext cx="1917008" cy="2479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699F3E0-520E-423C-B7BB-E7BA1FC172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3663" y="578069"/>
            <a:ext cx="3454141" cy="34541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687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Select the Exchange server used for receiving email messages from Exchange Online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Select the Exchange Server published to the Internet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configures the default frontend receive connector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might select the wrong receive connector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You use additional receive connectors with a remote IP address range </a:t>
            </a:r>
            <a:r>
              <a:rPr lang="en-US" i="1" dirty="0">
                <a:solidFill>
                  <a:schemeClr val="tx1"/>
                </a:solidFill>
                <a:latin typeface="Segoe UI"/>
              </a:rPr>
              <a:t>0.0.0.0 – 255.255.255.255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The default frontend connector uses individual remote IP address ranges configuration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Compare </a:t>
            </a:r>
            <a:r>
              <a:rPr lang="en-US" i="1" dirty="0" err="1">
                <a:solidFill>
                  <a:schemeClr val="tx1"/>
                </a:solidFill>
                <a:latin typeface="Segoe UI"/>
              </a:rPr>
              <a:t>TlsCertificateName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and </a:t>
            </a:r>
            <a:r>
              <a:rPr lang="en-US" i="1" dirty="0" err="1">
                <a:solidFill>
                  <a:schemeClr val="tx1"/>
                </a:solidFill>
                <a:latin typeface="Segoe UI"/>
              </a:rPr>
              <a:t>TlsDomainCapabilities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	 connector properties afterwards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1244C-8EBC-43A6-8985-706C33B1E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4" y="1520825"/>
            <a:ext cx="6333334" cy="4514762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BAF9D0F-B039-41B6-90A4-CE85A20AEA92}"/>
              </a:ext>
            </a:extLst>
          </p:cNvPr>
          <p:cNvSpPr/>
          <p:nvPr/>
        </p:nvSpPr>
        <p:spPr bwMode="auto">
          <a:xfrm>
            <a:off x="5895813" y="3265090"/>
            <a:ext cx="5319252" cy="100289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8C080F-93BF-4CA2-A49F-439D65B3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7DD1BE-FDC8-44A0-B095-C6E77C834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Receive</a:t>
            </a:r>
            <a:r>
              <a:rPr lang="de-DE" dirty="0"/>
              <a:t> Connector</a:t>
            </a:r>
          </a:p>
        </p:txBody>
      </p:sp>
    </p:spTree>
    <p:extLst>
      <p:ext uri="{BB962C8B-B14F-4D97-AF65-F5344CB8AC3E}">
        <p14:creationId xmlns:p14="http://schemas.microsoft.com/office/powerpoint/2010/main" val="4463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Select Exchange server for sending email messages from the on-premises Exchange Organization to Exchange Online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configures Send Connector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Server needs outbound connectivity to Exchange Online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EdgeSync transfers the Edge Servers’ Send Connector configuration (when using Edge Transport)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DE9326-6442-4848-A3E8-D3202D9D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87" y="1520825"/>
            <a:ext cx="6334451" cy="3649850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BAF9D0F-B039-41B6-90A4-CE85A20AEA92}"/>
              </a:ext>
            </a:extLst>
          </p:cNvPr>
          <p:cNvSpPr/>
          <p:nvPr/>
        </p:nvSpPr>
        <p:spPr bwMode="auto">
          <a:xfrm>
            <a:off x="5914435" y="3118436"/>
            <a:ext cx="5319252" cy="100289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743E8E-8912-40EF-A0E8-7FCF599A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5D957-A795-4CB9-A920-3DA7B9D9D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Send Connector</a:t>
            </a:r>
          </a:p>
        </p:txBody>
      </p:sp>
    </p:spTree>
    <p:extLst>
      <p:ext uri="{BB962C8B-B14F-4D97-AF65-F5344CB8AC3E}">
        <p14:creationId xmlns:p14="http://schemas.microsoft.com/office/powerpoint/2010/main" val="28116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Select TLS certificate to secure the trusted mail flow between on-premises Exchange and Exchange Online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With Edge Transport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Ensure that the dedicated TLS certificate is installed in the certificate store of one of the internal Exchange servers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Import the TLS certificate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prior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to executing HCW into the local Exchange Server certificate store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Do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NOT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enable the TLS certificate for any Exchange service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Avoid using NAT between Edge Transport Servers and internal Exchange servers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Do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NOT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 use TLS intercepting SMTP proxy servers</a:t>
            </a: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65074D3-BD5B-48DD-ABCA-69298EC6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54" y="1520825"/>
            <a:ext cx="6315184" cy="2393755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E18515F-92F3-4E30-A062-1C9D4140FBF9}"/>
              </a:ext>
            </a:extLst>
          </p:cNvPr>
          <p:cNvSpPr/>
          <p:nvPr/>
        </p:nvSpPr>
        <p:spPr bwMode="auto">
          <a:xfrm>
            <a:off x="5921717" y="2944748"/>
            <a:ext cx="5319252" cy="89904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585B10-A34D-4F33-A5A8-5E8ABB84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75A7B-6554-4A8F-B64E-96749FCD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Transport </a:t>
            </a:r>
            <a:r>
              <a:rPr lang="de-DE" dirty="0" err="1"/>
              <a:t>Certificate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3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Enter the external FQDN of the Exchange Organization for inbound SMTP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Hostname should match TLS certificate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Hybrid mail flow requires Exchange to Exchange communication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Recommendation for centralized mail flow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Use a dedicated host name, IP address, and TLS certificate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Use Edge Transport Server(s)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98F8A84-63CA-49FA-90C1-705CDC60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54" y="1520825"/>
            <a:ext cx="6315184" cy="2417813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6A4ABE3-437C-409F-A1DB-E32EAF57D9B4}"/>
              </a:ext>
            </a:extLst>
          </p:cNvPr>
          <p:cNvSpPr/>
          <p:nvPr/>
        </p:nvSpPr>
        <p:spPr bwMode="auto">
          <a:xfrm>
            <a:off x="5960237" y="3499728"/>
            <a:ext cx="5206527" cy="295564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44CE3E-FB2B-43E2-8326-63D84EB5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6EAB1-E407-40FB-B187-35F330B35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Organization</a:t>
            </a:r>
            <a:r>
              <a:rPr lang="de-DE" dirty="0"/>
              <a:t> FQDN</a:t>
            </a:r>
          </a:p>
        </p:txBody>
      </p:sp>
    </p:spTree>
    <p:extLst>
      <p:ext uri="{BB962C8B-B14F-4D97-AF65-F5344CB8AC3E}">
        <p14:creationId xmlns:p14="http://schemas.microsoft.com/office/powerpoint/2010/main" val="179742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5018351" cy="4726142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Update and wait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If updating fails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HCW provides full log files</a:t>
            </a:r>
            <a:br>
              <a:rPr lang="en-US" dirty="0">
                <a:solidFill>
                  <a:schemeClr val="tx1"/>
                </a:solidFill>
                <a:latin typeface="Segoe UI"/>
              </a:rPr>
            </a:br>
            <a:r>
              <a:rPr lang="en-US" dirty="0">
                <a:solidFill>
                  <a:schemeClr val="tx1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appdata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%\Roaming\Microsoft\Exchange Hybrid Configuration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Log file contains all PowerShell configuration steps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Use Remote Connectivity Analyzer to check inbound connectivity</a:t>
            </a:r>
          </a:p>
          <a:p>
            <a:pPr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Issues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Remote connectivity</a:t>
            </a:r>
            <a:br>
              <a:rPr lang="en-US" dirty="0">
                <a:solidFill>
                  <a:schemeClr val="tx1"/>
                </a:solidFill>
                <a:latin typeface="Segoe UI"/>
              </a:rPr>
            </a:br>
            <a:r>
              <a:rPr lang="en-US" dirty="0">
                <a:solidFill>
                  <a:schemeClr val="tx1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Firewall policies, proxy servers, DNS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b="1" dirty="0" err="1">
                <a:solidFill>
                  <a:schemeClr val="tx1"/>
                </a:solidFill>
                <a:latin typeface="Segoe UI"/>
              </a:rPr>
              <a:t>WinRM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"/>
              </a:rPr>
              <a:t>Windows service configuration issues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AC0831C-DBC0-4C61-AABA-80DFB997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260" y="1520825"/>
            <a:ext cx="6331678" cy="34126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CA7B05-C77F-4A77-83E4-E5733D7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Configuration</a:t>
            </a:r>
            <a:r>
              <a:rPr lang="de-DE" dirty="0"/>
              <a:t> Wizard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10122-4D57-4326-A326-EAE001385C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1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E69B5D-3E50-4AFC-9C05-FC3FD46D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and Exchange Server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A50A49-D840-4000-BCE6-845227210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515046" y="1520824"/>
            <a:ext cx="10504671" cy="4236471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Microsoft Teams Client communicates with Teams Middle-Tier, not with Exchange directly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Microsoft Teams Middle-Tier contacts Exchange Online first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If user mailbox is not in Exchange Online, the Teams Backend receives an HTTP 302 Redirect to On-Premises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On-premises endpoint is always discovered using AutoDiscover v2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Redirect requires AAD Connect synchronization with Exchange Hybrid option enabled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Authentication requires OAuth between Exchange Server and Exchange Online / Azure AD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Use Hybrid Configuration Wizard to configure OAuth (preferred) 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Microsoft Teams Backend requires communication with AutoDiscover, EWS, and REST endpoints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CE6291-722B-4B9D-909A-ED7C5652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and Exchange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A9E4A-EEA8-41F6-A2F8-97260B21F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515046" y="1520824"/>
            <a:ext cx="10504671" cy="4236471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When using many different SMTP domain names, you need a dedicated AutoDiscover v2 endpoint for each domain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Microsoft Teams backend services do not handle an on-premises HTTP 302 redirect correctly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Publish an AutoDiscover endpoint for each SMTP domain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Use an edge router if you cannot add all domains to a single SAN certificate, e.g., </a:t>
            </a:r>
            <a:r>
              <a:rPr lang="en-US" i="1" dirty="0" err="1">
                <a:solidFill>
                  <a:schemeClr val="tx1"/>
                </a:solidFill>
                <a:latin typeface="Segoe UI"/>
              </a:rPr>
              <a:t>Traeffic</a:t>
            </a:r>
            <a:endParaRPr lang="en-US" i="1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Check Microsoft Teams Coexistence mode with Skype for Business Online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Only Island, Teams Only, or Skype for Business with Teams Collaboration and Meeting support the calendar tab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Verify that the calendar tab is enabled in Teams App Policy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Ensure that Exchange Hybrid is enabled in Azure AD Connect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8D9747-8F12-4B60-AFAD-DE526942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and Exchange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865DC3-0DC2-4AF7-8501-D9AE3CB8B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81A1CF-2447-4BA2-8DBE-603EDC203BFF}"/>
              </a:ext>
            </a:extLst>
          </p:cNvPr>
          <p:cNvSpPr/>
          <p:nvPr/>
        </p:nvSpPr>
        <p:spPr>
          <a:xfrm>
            <a:off x="357188" y="1016000"/>
            <a:ext cx="710101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Thomas Stensitzki</a:t>
            </a:r>
          </a:p>
          <a:p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Enterprise Consultant | Owner</a:t>
            </a:r>
            <a:b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</a:b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Granikos GmbH &amp; Co. KG</a:t>
            </a:r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MVP | Office Apps &amp; Services</a:t>
            </a:r>
            <a:b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hlinkClick r:id="rId2" invalidUrl="http://"/>
              </a:rPr>
            </a:b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Email 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hlinkClick r:id="rId3"/>
              </a:rPr>
              <a:t>thomas.stensitzki@granikos.eu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b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</a:b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Twitter 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@Stensitzki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b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LinkedIn 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https://linkedin.com/in/thomasstensitzki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Blog 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http://JustCantGetEnough.Granikos.eu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b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https://www.stensitzki.de</a:t>
            </a: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pic>
        <p:nvPicPr>
          <p:cNvPr id="7" name="Grafik 6" descr="Logo Microsoft Valuable Professional (MVP)">
            <a:extLst>
              <a:ext uri="{FF2B5EF4-FFF2-40B4-BE49-F238E27FC236}">
                <a16:creationId xmlns:a16="http://schemas.microsoft.com/office/drawing/2014/main" id="{4BEADD89-996E-4309-A24A-AB0821E861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5777179"/>
            <a:ext cx="2289053" cy="923546"/>
          </a:xfrm>
          <a:prstGeom prst="rect">
            <a:avLst/>
          </a:prstGeom>
        </p:spPr>
      </p:pic>
      <p:pic>
        <p:nvPicPr>
          <p:cNvPr id="12" name="Grafik 11" descr="Ein Bild, das Text, drinnen enthält.&#10;&#10;Automatisch generierte Beschreibung">
            <a:hlinkClick r:id="rId9"/>
            <a:extLst>
              <a:ext uri="{FF2B5EF4-FFF2-40B4-BE49-F238E27FC236}">
                <a16:creationId xmlns:a16="http://schemas.microsoft.com/office/drawing/2014/main" id="{A981E0FD-7824-4F96-9622-FFECD056E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804" y="4221394"/>
            <a:ext cx="1917008" cy="2479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72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91194D62-E283-4B53-B625-2325DF99809A}"/>
              </a:ext>
            </a:extLst>
          </p:cNvPr>
          <p:cNvSpPr txBox="1">
            <a:spLocks/>
          </p:cNvSpPr>
          <p:nvPr/>
        </p:nvSpPr>
        <p:spPr>
          <a:xfrm>
            <a:off x="515046" y="1520825"/>
            <a:ext cx="10356154" cy="3887610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Exchange Server Hybrid Deployments 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Hybrid Deployment Prerequisites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Hybrid Configuration Wizard FAQs 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Configuring Teams calendar access for Exchange on-premises mailboxes 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Configure OAuth authentication between Exchange and Exchange Online organizations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Demystifying and troubleshooting hybrid mail flow: when is a message internal?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Remote Connectivity Analyzer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Exchange and Microsoft Teams interact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 err="1">
                <a:solidFill>
                  <a:schemeClr val="tx1"/>
                </a:solidFill>
                <a:latin typeface="Segoe 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Traeffic</a:t>
            </a:r>
            <a:r>
              <a:rPr lang="en-US" sz="1800" dirty="0">
                <a:solidFill>
                  <a:schemeClr val="tx1"/>
                </a:solidFill>
                <a:latin typeface="Segoe 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Edge Router</a:t>
            </a:r>
            <a:endParaRPr lang="en-US" sz="1800" dirty="0">
              <a:solidFill>
                <a:schemeClr val="tx1"/>
              </a:solidFill>
              <a:latin typeface="Segoe UI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endParaRPr lang="en-US" sz="1800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93FB6C-88FF-4076-A613-39415A62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Ressources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2EF54-8CA9-4D71-9139-11F69BEC4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2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71EED-1E46-455B-B70A-2B2E07E2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 Hybrid?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9C26FC6-8693-4E4D-B5FE-AA2E4E836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05FF25-BDBD-4CA7-A213-40320753B1F7}"/>
              </a:ext>
            </a:extLst>
          </p:cNvPr>
          <p:cNvSpPr txBox="1"/>
          <p:nvPr/>
        </p:nvSpPr>
        <p:spPr>
          <a:xfrm>
            <a:off x="-12700" y="6887029"/>
            <a:ext cx="8140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3" tooltip="https://news.rpi-virtuell.de/2018/06/29/alle-fuer-wasser-wasser-fuer-alle/"/>
              </a:rPr>
              <a:t>Dieses </a:t>
            </a:r>
            <a:r>
              <a:rPr lang="en-US" sz="900" dirty="0" err="1">
                <a:hlinkClick r:id="rId3" tooltip="https://news.rpi-virtuell.de/2018/06/29/alle-fuer-wasser-wasser-fuer-alle/"/>
              </a:rPr>
              <a:t>Foto</a:t>
            </a:r>
            <a:r>
              <a:rPr lang="en-US" sz="900" dirty="0"/>
              <a:t>" von </a:t>
            </a:r>
            <a:r>
              <a:rPr lang="en-US" sz="900" dirty="0" err="1"/>
              <a:t>Unbekannter</a:t>
            </a:r>
            <a:r>
              <a:rPr lang="en-US" sz="900" dirty="0"/>
              <a:t> Autor </a:t>
            </a:r>
            <a:r>
              <a:rPr lang="en-US" sz="900" dirty="0" err="1"/>
              <a:t>ist</a:t>
            </a:r>
            <a:r>
              <a:rPr lang="en-US" sz="900" dirty="0"/>
              <a:t> </a:t>
            </a:r>
            <a:r>
              <a:rPr lang="en-US" sz="900" dirty="0" err="1"/>
              <a:t>lizenziert</a:t>
            </a:r>
            <a:r>
              <a:rPr lang="en-US" sz="900" dirty="0"/>
              <a:t> </a:t>
            </a:r>
            <a:r>
              <a:rPr lang="en-US" sz="900" dirty="0" err="1"/>
              <a:t>gemäß</a:t>
            </a:r>
            <a:r>
              <a:rPr lang="en-US" sz="900" dirty="0"/>
              <a:t>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102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27" descr="Diagramm showing Exchange Hybrid Configuration Overview ">
            <a:extLst>
              <a:ext uri="{FF2B5EF4-FFF2-40B4-BE49-F238E27FC236}">
                <a16:creationId xmlns:a16="http://schemas.microsoft.com/office/drawing/2014/main" id="{5720EB4C-65D6-4B9F-8A6B-7681E746A81C}"/>
              </a:ext>
            </a:extLst>
          </p:cNvPr>
          <p:cNvSpPr/>
          <p:nvPr/>
        </p:nvSpPr>
        <p:spPr bwMode="auto">
          <a:xfrm>
            <a:off x="6584373" y="1492871"/>
            <a:ext cx="5036244" cy="4951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10" name="Gruppieren 9" descr="Diagramm showing Exchange Hybrid Configuration Overview ">
            <a:extLst>
              <a:ext uri="{FF2B5EF4-FFF2-40B4-BE49-F238E27FC236}">
                <a16:creationId xmlns:a16="http://schemas.microsoft.com/office/drawing/2014/main" id="{D55D56C7-065C-428B-A8FE-5E98926BAD51}"/>
              </a:ext>
            </a:extLst>
          </p:cNvPr>
          <p:cNvGrpSpPr/>
          <p:nvPr/>
        </p:nvGrpSpPr>
        <p:grpSpPr>
          <a:xfrm>
            <a:off x="7054636" y="4633568"/>
            <a:ext cx="4008505" cy="1433206"/>
            <a:chOff x="7794171" y="5068389"/>
            <a:chExt cx="4008505" cy="143691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2C0174E-393E-4668-97E3-E537DDF6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1849" y="5424488"/>
              <a:ext cx="771525" cy="75247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09EDBE3-CE2E-4646-8BF9-9E969ACBD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5873" y="5410200"/>
              <a:ext cx="809625" cy="78105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A8AABE6-71BC-45B6-8A17-EFCA216EE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47997" y="5424488"/>
              <a:ext cx="809625" cy="781050"/>
            </a:xfrm>
            <a:prstGeom prst="rect">
              <a:avLst/>
            </a:prstGeom>
          </p:spPr>
        </p:pic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4A33B38B-D59E-4E76-9F15-84673E9E1457}"/>
                </a:ext>
              </a:extLst>
            </p:cNvPr>
            <p:cNvSpPr/>
            <p:nvPr/>
          </p:nvSpPr>
          <p:spPr>
            <a:xfrm>
              <a:off x="7794171" y="5068389"/>
              <a:ext cx="400850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defTabSz="914363">
                <a:defRPr/>
              </a:pPr>
              <a:r>
                <a:rPr lang="en-US" sz="1400" kern="0" dirty="0">
                  <a:solidFill>
                    <a:srgbClr val="0F6FC6"/>
                  </a:solidFill>
                  <a:latin typeface="Segoe UI"/>
                </a:rPr>
                <a:t>On-Premises Exchange Organization</a:t>
              </a:r>
            </a:p>
          </p:txBody>
        </p:sp>
      </p:grpSp>
      <p:grpSp>
        <p:nvGrpSpPr>
          <p:cNvPr id="17" name="Gruppieren 16" descr="Diagramm showing Exchange Hybrid Configuration Overview ">
            <a:extLst>
              <a:ext uri="{FF2B5EF4-FFF2-40B4-BE49-F238E27FC236}">
                <a16:creationId xmlns:a16="http://schemas.microsoft.com/office/drawing/2014/main" id="{9DFA9A4E-41D9-4EE3-9BFF-28A4A778BEA3}"/>
              </a:ext>
            </a:extLst>
          </p:cNvPr>
          <p:cNvGrpSpPr/>
          <p:nvPr/>
        </p:nvGrpSpPr>
        <p:grpSpPr>
          <a:xfrm>
            <a:off x="7054636" y="1667375"/>
            <a:ext cx="4256999" cy="2086355"/>
            <a:chOff x="7794171" y="1170787"/>
            <a:chExt cx="4256999" cy="2091752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3919D74-FFF8-4DA1-B7B2-D6DBE49C698F}"/>
                </a:ext>
              </a:extLst>
            </p:cNvPr>
            <p:cNvGrpSpPr/>
            <p:nvPr/>
          </p:nvGrpSpPr>
          <p:grpSpPr>
            <a:xfrm>
              <a:off x="7794171" y="1170787"/>
              <a:ext cx="4256999" cy="2091752"/>
              <a:chOff x="7794171" y="1170787"/>
              <a:chExt cx="4256999" cy="2091752"/>
            </a:xfrm>
          </p:grpSpPr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DAD212EF-0999-4D17-978D-5F35478A523A}"/>
                  </a:ext>
                </a:extLst>
              </p:cNvPr>
              <p:cNvSpPr/>
              <p:nvPr/>
            </p:nvSpPr>
            <p:spPr>
              <a:xfrm>
                <a:off x="7794171" y="1825625"/>
                <a:ext cx="4008505" cy="1436914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defTabSz="914363">
                  <a:defRPr/>
                </a:pPr>
                <a:r>
                  <a:rPr lang="en-US" sz="1400" kern="0" dirty="0">
                    <a:solidFill>
                      <a:srgbClr val="0F6FC6"/>
                    </a:solidFill>
                    <a:latin typeface="Segoe UI"/>
                  </a:rPr>
                  <a:t>Microsoft 365</a:t>
                </a:r>
              </a:p>
            </p:txBody>
          </p:sp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225879F1-F269-423F-86F7-E5ED253E1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08923" y="1170787"/>
                <a:ext cx="1642247" cy="1075955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9BB589B-25FE-4AF9-AF7F-079F6982090B}"/>
                </a:ext>
              </a:extLst>
            </p:cNvPr>
            <p:cNvGrpSpPr/>
            <p:nvPr/>
          </p:nvGrpSpPr>
          <p:grpSpPr>
            <a:xfrm>
              <a:off x="8008278" y="2677302"/>
              <a:ext cx="3580287" cy="541110"/>
              <a:chOff x="8008278" y="2677302"/>
              <a:chExt cx="3580287" cy="541110"/>
            </a:xfrm>
          </p:grpSpPr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54976920-66A2-445A-991B-04654AB06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3671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5126DF91-9CF0-4411-B0EB-A5E338FFD4D8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914363">
                  <a:defRPr/>
                </a:pPr>
                <a:r>
                  <a:rPr lang="en-US" sz="1400" kern="0" dirty="0">
                    <a:solidFill>
                      <a:srgbClr val="0F6FC6"/>
                    </a:solidFill>
                    <a:latin typeface="Segoe UI"/>
                  </a:rPr>
                  <a:t>Exchange Online</a:t>
                </a:r>
              </a:p>
            </p:txBody>
          </p:sp>
        </p:grpSp>
      </p:grpSp>
      <p:sp>
        <p:nvSpPr>
          <p:cNvPr id="24" name="Rechteck: abgerundete Ecken 23" descr="Diagramm showing Exchange Hybrid Configuration Overview ">
            <a:extLst>
              <a:ext uri="{FF2B5EF4-FFF2-40B4-BE49-F238E27FC236}">
                <a16:creationId xmlns:a16="http://schemas.microsoft.com/office/drawing/2014/main" id="{C91AD921-5C5F-4768-AC01-C60253A9CEF4}"/>
              </a:ext>
            </a:extLst>
          </p:cNvPr>
          <p:cNvSpPr/>
          <p:nvPr/>
        </p:nvSpPr>
        <p:spPr>
          <a:xfrm>
            <a:off x="6836922" y="2842698"/>
            <a:ext cx="4427475" cy="3431177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363">
              <a:defRPr/>
            </a:pPr>
            <a:r>
              <a:rPr lang="en-US" kern="0" dirty="0">
                <a:solidFill>
                  <a:schemeClr val="accent3"/>
                </a:solidFill>
                <a:latin typeface="Segoe UI"/>
              </a:rPr>
              <a:t>Hybrid Configuration</a:t>
            </a:r>
          </a:p>
          <a:p>
            <a:pPr algn="ctr" defTabSz="914363">
              <a:defRPr/>
            </a:pPr>
            <a:endParaRPr lang="en-US" kern="0" dirty="0">
              <a:solidFill>
                <a:srgbClr val="A5C249"/>
              </a:solidFill>
              <a:latin typeface="Segoe UI"/>
            </a:endParaRPr>
          </a:p>
          <a:p>
            <a:pPr algn="ctr" defTabSz="914363">
              <a:defRPr/>
            </a:pPr>
            <a:endParaRPr lang="en-US" kern="0" dirty="0">
              <a:solidFill>
                <a:srgbClr val="A5C249"/>
              </a:solidFill>
              <a:latin typeface="Segoe UI"/>
            </a:endParaRPr>
          </a:p>
          <a:p>
            <a:pPr algn="ctr" defTabSz="914363">
              <a:defRPr/>
            </a:pPr>
            <a:endParaRPr lang="en-US" kern="0" dirty="0">
              <a:solidFill>
                <a:srgbClr val="A5C249"/>
              </a:solidFill>
              <a:latin typeface="Segoe UI"/>
            </a:endParaRP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91194D62-E283-4B53-B625-2325DF99809A}"/>
              </a:ext>
            </a:extLst>
          </p:cNvPr>
          <p:cNvSpPr txBox="1">
            <a:spLocks/>
          </p:cNvSpPr>
          <p:nvPr/>
        </p:nvSpPr>
        <p:spPr>
          <a:xfrm>
            <a:off x="516321" y="1492871"/>
            <a:ext cx="5634819" cy="4460559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</a:rPr>
              <a:t>Trusted relationship between an on-premises Exchange Organization and Exchange Online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</a:rPr>
              <a:t>Hybrid connections for mail flow (SMTP), and service access (HTTPS) for Exchange hybrid functionality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Segoe UI"/>
              </a:rPr>
              <a:t>Hybrid Configuration Wizard (HCW) activates and configures the hybrid mode of operation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defRPr/>
            </a:pPr>
            <a:endParaRPr lang="en-US" sz="18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6DD3237-7B22-40B0-B4E3-C2403DA4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Exchange Hybrid?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5F112C9-3A78-4934-818B-92C3BD34F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4">
            <a:extLst>
              <a:ext uri="{FF2B5EF4-FFF2-40B4-BE49-F238E27FC236}">
                <a16:creationId xmlns:a16="http://schemas.microsoft.com/office/drawing/2014/main" id="{6C479739-2230-4E49-8A64-C34D099F6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690810"/>
              </p:ext>
            </p:extLst>
          </p:nvPr>
        </p:nvGraphicFramePr>
        <p:xfrm>
          <a:off x="2661982" y="1835694"/>
          <a:ext cx="6868035" cy="401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1727546-95F5-49AF-8555-CEE762F5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Hybrid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BA23C2-F1E6-4D92-BE98-7C24BEEFFF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 Modes – Three Variants</a:t>
            </a:r>
          </a:p>
        </p:txBody>
      </p:sp>
    </p:spTree>
    <p:extLst>
      <p:ext uri="{BB962C8B-B14F-4D97-AF65-F5344CB8AC3E}">
        <p14:creationId xmlns:p14="http://schemas.microsoft.com/office/powerpoint/2010/main" val="125972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3855E22-3BA3-4FF4-B9CD-6D066C64E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9AE3AC6-CFD4-4D0D-B993-97041046FD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D9270F0-250C-4D1C-B74F-FE21A17D6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AAF8860-9FF9-4666-B5F1-33F323E6A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9D2681C-7BD9-42AD-AAF1-FC73A69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2CA3688-8F96-47CC-AF18-C737517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AED02CF-A26A-4B56-8EE6-42BE9B337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BA10024-C3DD-4F1F-93E0-32A65B9B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27">
            <a:extLst>
              <a:ext uri="{FF2B5EF4-FFF2-40B4-BE49-F238E27FC236}">
                <a16:creationId xmlns:a16="http://schemas.microsoft.com/office/drawing/2014/main" id="{40B1B07A-EE00-46CD-BFDA-CC633E5058A7}"/>
              </a:ext>
            </a:extLst>
          </p:cNvPr>
          <p:cNvSpPr/>
          <p:nvPr/>
        </p:nvSpPr>
        <p:spPr bwMode="auto">
          <a:xfrm>
            <a:off x="5662557" y="327896"/>
            <a:ext cx="6474028" cy="64508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60" name="Gruppieren 59" descr="On-Premises Exchange Organisasation">
            <a:extLst>
              <a:ext uri="{FF2B5EF4-FFF2-40B4-BE49-F238E27FC236}">
                <a16:creationId xmlns:a16="http://schemas.microsoft.com/office/drawing/2014/main" id="{E92BABBA-7159-4583-A67A-5AFFF25B77F4}"/>
              </a:ext>
            </a:extLst>
          </p:cNvPr>
          <p:cNvGrpSpPr/>
          <p:nvPr/>
        </p:nvGrpSpPr>
        <p:grpSpPr>
          <a:xfrm>
            <a:off x="6477458" y="5146275"/>
            <a:ext cx="3762869" cy="1099821"/>
            <a:chOff x="6532873" y="5161279"/>
            <a:chExt cx="3762869" cy="1099821"/>
          </a:xfrm>
        </p:grpSpPr>
        <p:pic>
          <p:nvPicPr>
            <p:cNvPr id="61" name="Grafik 60" descr="Exchange Server 2019">
              <a:extLst>
                <a:ext uri="{FF2B5EF4-FFF2-40B4-BE49-F238E27FC236}">
                  <a16:creationId xmlns:a16="http://schemas.microsoft.com/office/drawing/2014/main" id="{BB65CC7B-E35C-4A60-B049-1B0E3C8F4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646" y="5237208"/>
              <a:ext cx="771525" cy="752475"/>
            </a:xfrm>
            <a:prstGeom prst="rect">
              <a:avLst/>
            </a:prstGeom>
          </p:spPr>
        </p:pic>
        <p:pic>
          <p:nvPicPr>
            <p:cNvPr id="62" name="Grafik 61" descr="Exchange Server 2016">
              <a:extLst>
                <a:ext uri="{FF2B5EF4-FFF2-40B4-BE49-F238E27FC236}">
                  <a16:creationId xmlns:a16="http://schemas.microsoft.com/office/drawing/2014/main" id="{4A72D260-D3D3-463D-9B1F-5D0F208E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6670" y="5222920"/>
              <a:ext cx="809625" cy="781050"/>
            </a:xfrm>
            <a:prstGeom prst="rect">
              <a:avLst/>
            </a:prstGeom>
          </p:spPr>
        </p:pic>
        <p:pic>
          <p:nvPicPr>
            <p:cNvPr id="63" name="Grafik 62" descr="Exchange Server 2013">
              <a:extLst>
                <a:ext uri="{FF2B5EF4-FFF2-40B4-BE49-F238E27FC236}">
                  <a16:creationId xmlns:a16="http://schemas.microsoft.com/office/drawing/2014/main" id="{D8BFE1B3-9355-46C3-BA63-7EC1E568E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8794" y="5237208"/>
              <a:ext cx="809625" cy="781050"/>
            </a:xfrm>
            <a:prstGeom prst="rect">
              <a:avLst/>
            </a:prstGeom>
          </p:spPr>
        </p:pic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B2282D7-8F3F-42C9-B857-F9FFDFAAC391}"/>
                </a:ext>
              </a:extLst>
            </p:cNvPr>
            <p:cNvSpPr/>
            <p:nvPr/>
          </p:nvSpPr>
          <p:spPr>
            <a:xfrm>
              <a:off x="6532873" y="5161279"/>
              <a:ext cx="3762869" cy="1099821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On-Premises Exchange Organization</a:t>
              </a:r>
            </a:p>
          </p:txBody>
        </p:sp>
      </p:grp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4274B4A1-71A9-49C0-A975-3941413296F1}"/>
              </a:ext>
            </a:extLst>
          </p:cNvPr>
          <p:cNvSpPr/>
          <p:nvPr/>
        </p:nvSpPr>
        <p:spPr>
          <a:xfrm>
            <a:off x="5756105" y="1681717"/>
            <a:ext cx="6316321" cy="5034820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vert270" rtlCol="0" anchor="t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 Configuration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6" name="Grafik 65" descr="AAD Connect Server">
            <a:extLst>
              <a:ext uri="{FF2B5EF4-FFF2-40B4-BE49-F238E27FC236}">
                <a16:creationId xmlns:a16="http://schemas.microsoft.com/office/drawing/2014/main" id="{F8030BB2-E02A-4B5B-9AEB-F503AF719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2803" y="5207916"/>
            <a:ext cx="685800" cy="800100"/>
          </a:xfrm>
          <a:prstGeom prst="rect">
            <a:avLst/>
          </a:prstGeom>
        </p:spPr>
      </p:pic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5A37E81C-E543-4BEC-95AC-F64BB7AE9FCD}"/>
              </a:ext>
            </a:extLst>
          </p:cNvPr>
          <p:cNvSpPr/>
          <p:nvPr/>
        </p:nvSpPr>
        <p:spPr>
          <a:xfrm>
            <a:off x="6335226" y="3610982"/>
            <a:ext cx="5412035" cy="1398276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Perimeter Network</a:t>
            </a:r>
          </a:p>
        </p:txBody>
      </p:sp>
      <p:pic>
        <p:nvPicPr>
          <p:cNvPr id="68" name="Grafik 67" descr="Reverse Proxy">
            <a:extLst>
              <a:ext uri="{FF2B5EF4-FFF2-40B4-BE49-F238E27FC236}">
                <a16:creationId xmlns:a16="http://schemas.microsoft.com/office/drawing/2014/main" id="{74176F70-F4A2-4D89-91C5-2312A35BD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255" y="3887340"/>
            <a:ext cx="609600" cy="752475"/>
          </a:xfrm>
          <a:prstGeom prst="rect">
            <a:avLst/>
          </a:prstGeom>
        </p:spPr>
      </p:pic>
      <p:grpSp>
        <p:nvGrpSpPr>
          <p:cNvPr id="69" name="Gruppieren 68" descr="Microsoft 365 with Exchange Online and Azure AD">
            <a:extLst>
              <a:ext uri="{FF2B5EF4-FFF2-40B4-BE49-F238E27FC236}">
                <a16:creationId xmlns:a16="http://schemas.microsoft.com/office/drawing/2014/main" id="{A406C890-614B-4BD2-A705-C6BEF2A05F24}"/>
              </a:ext>
            </a:extLst>
          </p:cNvPr>
          <p:cNvGrpSpPr/>
          <p:nvPr/>
        </p:nvGrpSpPr>
        <p:grpSpPr>
          <a:xfrm>
            <a:off x="6335226" y="415896"/>
            <a:ext cx="5737200" cy="2110279"/>
            <a:chOff x="6390641" y="430900"/>
            <a:chExt cx="5737200" cy="2110279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0F83CE5-78D7-4C25-8441-7FF9E6135C39}"/>
                </a:ext>
              </a:extLst>
            </p:cNvPr>
            <p:cNvSpPr/>
            <p:nvPr/>
          </p:nvSpPr>
          <p:spPr>
            <a:xfrm>
              <a:off x="6390641" y="1104265"/>
              <a:ext cx="541203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365</a:t>
              </a: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DFAF98A-0B4D-48B1-B297-CCEF99C20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85594" y="430900"/>
              <a:ext cx="1642247" cy="1075955"/>
            </a:xfrm>
            <a:prstGeom prst="rect">
              <a:avLst/>
            </a:prstGeom>
          </p:spPr>
        </p:pic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E97035E1-92F2-45D1-829B-DB5817DD3580}"/>
                </a:ext>
              </a:extLst>
            </p:cNvPr>
            <p:cNvGrpSpPr/>
            <p:nvPr/>
          </p:nvGrpSpPr>
          <p:grpSpPr>
            <a:xfrm>
              <a:off x="6532874" y="1913171"/>
              <a:ext cx="3580287" cy="541110"/>
              <a:chOff x="8008278" y="2677302"/>
              <a:chExt cx="3580287" cy="541110"/>
            </a:xfrm>
          </p:grpSpPr>
          <p:pic>
            <p:nvPicPr>
              <p:cNvPr id="74" name="Grafik 73">
                <a:extLst>
                  <a:ext uri="{FF2B5EF4-FFF2-40B4-BE49-F238E27FC236}">
                    <a16:creationId xmlns:a16="http://schemas.microsoft.com/office/drawing/2014/main" id="{4B044663-C34B-4655-9CE9-FDF600564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7591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10EF405-B91B-48F6-87C6-B652AFB7B641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Exchange Online</a:t>
                </a:r>
              </a:p>
            </p:txBody>
          </p:sp>
        </p:grp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CDB3BB5C-7AA4-4C6D-AA22-F1FB99996EE8}"/>
                </a:ext>
              </a:extLst>
            </p:cNvPr>
            <p:cNvSpPr/>
            <p:nvPr/>
          </p:nvSpPr>
          <p:spPr>
            <a:xfrm>
              <a:off x="10113161" y="1913171"/>
              <a:ext cx="1500582" cy="534912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2D21205-DDD0-47ED-8D87-F0CC45779683}"/>
              </a:ext>
            </a:extLst>
          </p:cNvPr>
          <p:cNvCxnSpPr>
            <a:cxnSpLocks/>
          </p:cNvCxnSpPr>
          <p:nvPr/>
        </p:nvCxnSpPr>
        <p:spPr>
          <a:xfrm flipV="1">
            <a:off x="10776287" y="2433080"/>
            <a:ext cx="0" cy="2774836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77" name="Grafik 76" descr="Exchange Edge Transport Role">
            <a:extLst>
              <a:ext uri="{FF2B5EF4-FFF2-40B4-BE49-F238E27FC236}">
                <a16:creationId xmlns:a16="http://schemas.microsoft.com/office/drawing/2014/main" id="{4B010453-1495-4258-9BFF-B03EB62067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7062" y="3887340"/>
            <a:ext cx="771525" cy="752475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CD098B9-695E-4E2F-90F7-B2E56165D4CF}"/>
              </a:ext>
            </a:extLst>
          </p:cNvPr>
          <p:cNvCxnSpPr>
            <a:cxnSpLocks/>
          </p:cNvCxnSpPr>
          <p:nvPr/>
        </p:nvCxnSpPr>
        <p:spPr>
          <a:xfrm flipV="1">
            <a:off x="9554656" y="2433079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84D280-C3BA-4E96-9670-2A9FC79FF971}"/>
              </a:ext>
            </a:extLst>
          </p:cNvPr>
          <p:cNvCxnSpPr>
            <a:cxnSpLocks/>
          </p:cNvCxnSpPr>
          <p:nvPr/>
        </p:nvCxnSpPr>
        <p:spPr>
          <a:xfrm flipV="1">
            <a:off x="8350587" y="2433079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E5868288-C15D-4A4F-AC09-5B9F113D273B}"/>
              </a:ext>
            </a:extLst>
          </p:cNvPr>
          <p:cNvSpPr/>
          <p:nvPr/>
        </p:nvSpPr>
        <p:spPr>
          <a:xfrm>
            <a:off x="6335226" y="5019503"/>
            <a:ext cx="5412035" cy="1536700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Company Network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7630443-E5DC-4244-8098-809FD81535CC}"/>
              </a:ext>
            </a:extLst>
          </p:cNvPr>
          <p:cNvCxnSpPr>
            <a:cxnSpLocks/>
          </p:cNvCxnSpPr>
          <p:nvPr/>
        </p:nvCxnSpPr>
        <p:spPr>
          <a:xfrm flipV="1">
            <a:off x="8356775" y="4639815"/>
            <a:ext cx="1" cy="506460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23FBA7BD-8600-4AC1-A4CD-0344A9C92B9B}"/>
              </a:ext>
            </a:extLst>
          </p:cNvPr>
          <p:cNvCxnSpPr>
            <a:cxnSpLocks/>
          </p:cNvCxnSpPr>
          <p:nvPr/>
        </p:nvCxnSpPr>
        <p:spPr>
          <a:xfrm flipV="1">
            <a:off x="9561637" y="4582396"/>
            <a:ext cx="7748" cy="563879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E2915A5-D385-4D07-B9C5-7C4ABA7DC594}"/>
              </a:ext>
            </a:extLst>
          </p:cNvPr>
          <p:cNvCxnSpPr>
            <a:cxnSpLocks/>
          </p:cNvCxnSpPr>
          <p:nvPr/>
        </p:nvCxnSpPr>
        <p:spPr>
          <a:xfrm flipH="1" flipV="1">
            <a:off x="8950880" y="2433079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11E1547-8796-4B4E-8506-391645CAD4D4}"/>
              </a:ext>
            </a:extLst>
          </p:cNvPr>
          <p:cNvCxnSpPr>
            <a:cxnSpLocks/>
          </p:cNvCxnSpPr>
          <p:nvPr/>
        </p:nvCxnSpPr>
        <p:spPr>
          <a:xfrm flipH="1" flipV="1">
            <a:off x="7737565" y="2449522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9D27C0F7-82FE-47B6-8DA6-C4A9F73AE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16200000">
            <a:off x="8732872" y="2949949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SMTP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FA5488C-0712-4855-A793-FEF1E9FD2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16200000">
            <a:off x="7553303" y="2930317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HTTPS</a:t>
            </a:r>
          </a:p>
        </p:txBody>
      </p:sp>
      <p:pic>
        <p:nvPicPr>
          <p:cNvPr id="89" name="Grafik 88" descr="Marke 1">
            <a:extLst>
              <a:ext uri="{FF2B5EF4-FFF2-40B4-BE49-F238E27FC236}">
                <a16:creationId xmlns:a16="http://schemas.microsoft.com/office/drawing/2014/main" id="{87FD733E-5A3F-4B50-9A06-FB379B35B8E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21202" y="2215970"/>
            <a:ext cx="261271" cy="261271"/>
          </a:xfrm>
          <a:prstGeom prst="rect">
            <a:avLst/>
          </a:prstGeom>
        </p:spPr>
      </p:pic>
      <p:pic>
        <p:nvPicPr>
          <p:cNvPr id="90" name="Grafik 89" descr="Abzeichen">
            <a:extLst>
              <a:ext uri="{FF2B5EF4-FFF2-40B4-BE49-F238E27FC236}">
                <a16:creationId xmlns:a16="http://schemas.microsoft.com/office/drawing/2014/main" id="{27338A0A-C403-4E47-98B0-4144513EC2E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17570" y="2214642"/>
            <a:ext cx="267168" cy="267168"/>
          </a:xfrm>
          <a:prstGeom prst="rect">
            <a:avLst/>
          </a:prstGeom>
        </p:spPr>
      </p:pic>
      <p:sp>
        <p:nvSpPr>
          <p:cNvPr id="91" name="Textplatzhalter 3">
            <a:extLst>
              <a:ext uri="{FF2B5EF4-FFF2-40B4-BE49-F238E27FC236}">
                <a16:creationId xmlns:a16="http://schemas.microsoft.com/office/drawing/2014/main" id="{483ACD57-D5FC-489B-AC9F-CE0509C8AD1F}"/>
              </a:ext>
            </a:extLst>
          </p:cNvPr>
          <p:cNvSpPr txBox="1">
            <a:spLocks/>
          </p:cNvSpPr>
          <p:nvPr/>
        </p:nvSpPr>
        <p:spPr>
          <a:xfrm>
            <a:off x="187036" y="1015999"/>
            <a:ext cx="5373547" cy="5265685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Active Directory Hybrid with Azure AD Connect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Hybrid option enabled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SMTP Connection between On-Premises and Exchange Online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Separate hostname (e.g., smtp365.company.com)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Additional public IP address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TLS certificate for hostname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Edge Transport Role in perimeter network (1)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Alternatively, direct inbound connection (2)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Inbound HTTPS connection to Client Access Service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Internal Exchange Servers published by a Reverse Proxy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Requires additional public IP address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Outbound HTTPS connections to Exchange Online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Server communication to Exchange Online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4CF6A3-F6EC-4224-9432-8FAB130F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Classic Full Hybrid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5" grpId="0" animBg="1"/>
      <p:bldP spid="67" grpId="0" animBg="1"/>
      <p:bldP spid="80" grpId="0" animBg="1"/>
      <p:bldP spid="85" grpId="0"/>
      <p:bldP spid="86" grpId="0"/>
      <p:bldP spid="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Active Directory Hybrid with Azure AD Connect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Hybrid option enabled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SMTP Connection between On-Premises and Exchange Online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Separate hostname (e.g., smtp365.company.com)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Additional public IP address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TLS certificate for hostname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Edge Transport Role in perimeter network (1)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Alternatively, direct inbound connection (2)</a:t>
            </a:r>
          </a:p>
          <a:p>
            <a:pPr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Outbound HTTPS connections to Exchange Online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Hybrid-Agent </a:t>
            </a:r>
            <a:br>
              <a:rPr lang="en-US" dirty="0">
                <a:solidFill>
                  <a:schemeClr val="tx1"/>
                </a:solidFill>
                <a:latin typeface="Segoe UI"/>
              </a:rPr>
            </a:br>
            <a:r>
              <a:rPr lang="en-US" dirty="0">
                <a:solidFill>
                  <a:schemeClr val="tx1"/>
                </a:solidFill>
                <a:latin typeface="Segoe UI"/>
              </a:rPr>
              <a:t>Exchange Online to Exchange on-premises communication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Exchange Server communication to Exchange Online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latin typeface="Segoe UI"/>
              </a:rPr>
              <a:t>Install additional Hybrid-Agents for redundancy</a:t>
            </a:r>
          </a:p>
          <a:p>
            <a:pPr lvl="1">
              <a:buClr>
                <a:schemeClr val="tx2"/>
              </a:buClr>
              <a:defRPr/>
            </a:pPr>
            <a:endParaRPr lang="en-US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39" name="Rectangle 727">
            <a:extLst>
              <a:ext uri="{FF2B5EF4-FFF2-40B4-BE49-F238E27FC236}">
                <a16:creationId xmlns:a16="http://schemas.microsoft.com/office/drawing/2014/main" id="{B4F55B52-EE0A-4885-B6E7-C1FFF5FF76EC}"/>
              </a:ext>
            </a:extLst>
          </p:cNvPr>
          <p:cNvSpPr/>
          <p:nvPr/>
        </p:nvSpPr>
        <p:spPr bwMode="auto">
          <a:xfrm>
            <a:off x="5662557" y="327311"/>
            <a:ext cx="6474028" cy="64508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782576C-6A2A-432E-8994-1733C7D2814D}"/>
              </a:ext>
            </a:extLst>
          </p:cNvPr>
          <p:cNvSpPr/>
          <p:nvPr/>
        </p:nvSpPr>
        <p:spPr>
          <a:xfrm>
            <a:off x="5756105" y="1681132"/>
            <a:ext cx="6316321" cy="5034820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vert270" rtlCol="0" anchor="t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 Configuration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877209C9-AEC4-493E-8DC6-8643F6D6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803" y="5207331"/>
            <a:ext cx="685800" cy="800100"/>
          </a:xfrm>
          <a:prstGeom prst="rect">
            <a:avLst/>
          </a:prstGeom>
        </p:spPr>
      </p:pic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C638F0C-8F18-4E8A-8273-3A31124F1F31}"/>
              </a:ext>
            </a:extLst>
          </p:cNvPr>
          <p:cNvSpPr/>
          <p:nvPr/>
        </p:nvSpPr>
        <p:spPr>
          <a:xfrm>
            <a:off x="6335226" y="3610397"/>
            <a:ext cx="5412035" cy="1398276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Perimeter Network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A1EE8BE-71B0-4D62-A416-F089B1718263}"/>
              </a:ext>
            </a:extLst>
          </p:cNvPr>
          <p:cNvGrpSpPr/>
          <p:nvPr/>
        </p:nvGrpSpPr>
        <p:grpSpPr>
          <a:xfrm>
            <a:off x="6335226" y="415311"/>
            <a:ext cx="5737200" cy="2110279"/>
            <a:chOff x="6390641" y="430900"/>
            <a:chExt cx="5737200" cy="2110279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50825440-3193-4923-A717-9232F2F00032}"/>
                </a:ext>
              </a:extLst>
            </p:cNvPr>
            <p:cNvSpPr/>
            <p:nvPr/>
          </p:nvSpPr>
          <p:spPr>
            <a:xfrm>
              <a:off x="6390641" y="1104265"/>
              <a:ext cx="541203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365</a:t>
              </a: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E9D5AD6F-54A8-4309-9110-B6578FA4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5594" y="430900"/>
              <a:ext cx="1642247" cy="1075955"/>
            </a:xfrm>
            <a:prstGeom prst="rect">
              <a:avLst/>
            </a:prstGeom>
          </p:spPr>
        </p:pic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DA3E3A1-1976-4DE5-8278-C14B64DCD7F8}"/>
                </a:ext>
              </a:extLst>
            </p:cNvPr>
            <p:cNvGrpSpPr/>
            <p:nvPr/>
          </p:nvGrpSpPr>
          <p:grpSpPr>
            <a:xfrm>
              <a:off x="6532874" y="1913171"/>
              <a:ext cx="3580287" cy="541110"/>
              <a:chOff x="8008278" y="2677302"/>
              <a:chExt cx="3580287" cy="541110"/>
            </a:xfrm>
          </p:grpSpPr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467B877-1ED7-45F5-BFDC-4A8634763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8742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BC1095A2-6ED2-4980-81E7-DC2B6045BBA4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Exchange Online</a:t>
                </a:r>
              </a:p>
            </p:txBody>
          </p:sp>
        </p:grp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60ACAADC-EE13-4E3F-B5A1-8FB151C8AEBE}"/>
                </a:ext>
              </a:extLst>
            </p:cNvPr>
            <p:cNvSpPr/>
            <p:nvPr/>
          </p:nvSpPr>
          <p:spPr>
            <a:xfrm>
              <a:off x="10113161" y="1913171"/>
              <a:ext cx="1500582" cy="534912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2AAA587-993A-44B4-9833-BD94F7EE4012}"/>
              </a:ext>
            </a:extLst>
          </p:cNvPr>
          <p:cNvCxnSpPr>
            <a:cxnSpLocks/>
          </p:cNvCxnSpPr>
          <p:nvPr/>
        </p:nvCxnSpPr>
        <p:spPr>
          <a:xfrm flipV="1">
            <a:off x="10776287" y="2432495"/>
            <a:ext cx="0" cy="2774836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51" name="Grafik 50">
            <a:extLst>
              <a:ext uri="{FF2B5EF4-FFF2-40B4-BE49-F238E27FC236}">
                <a16:creationId xmlns:a16="http://schemas.microsoft.com/office/drawing/2014/main" id="{B922CFC2-C256-49B1-BCAF-B6D8B242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3379" y="3879961"/>
            <a:ext cx="771525" cy="752475"/>
          </a:xfrm>
          <a:prstGeom prst="rect">
            <a:avLst/>
          </a:prstGeom>
        </p:spPr>
      </p:pic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1699787-D465-4A2E-A0A4-C8DDCD057D69}"/>
              </a:ext>
            </a:extLst>
          </p:cNvPr>
          <p:cNvCxnSpPr>
            <a:cxnSpLocks/>
          </p:cNvCxnSpPr>
          <p:nvPr/>
        </p:nvCxnSpPr>
        <p:spPr>
          <a:xfrm flipV="1">
            <a:off x="9554656" y="2432494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CA2C02AD-A9E0-4603-80BA-BA7FD0C8F6CA}"/>
              </a:ext>
            </a:extLst>
          </p:cNvPr>
          <p:cNvSpPr/>
          <p:nvPr/>
        </p:nvSpPr>
        <p:spPr>
          <a:xfrm>
            <a:off x="6335226" y="5018918"/>
            <a:ext cx="5412035" cy="1536700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Company Network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3623B49-2F14-439B-BD68-C8D43CB39224}"/>
              </a:ext>
            </a:extLst>
          </p:cNvPr>
          <p:cNvCxnSpPr>
            <a:cxnSpLocks/>
          </p:cNvCxnSpPr>
          <p:nvPr/>
        </p:nvCxnSpPr>
        <p:spPr>
          <a:xfrm flipV="1">
            <a:off x="9561637" y="4581811"/>
            <a:ext cx="7748" cy="563879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5DF7230-D52D-4799-B4F5-E47D7A92673D}"/>
              </a:ext>
            </a:extLst>
          </p:cNvPr>
          <p:cNvCxnSpPr>
            <a:cxnSpLocks/>
          </p:cNvCxnSpPr>
          <p:nvPr/>
        </p:nvCxnSpPr>
        <p:spPr>
          <a:xfrm flipH="1" flipV="1">
            <a:off x="8950880" y="2432494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A0B990D-54F9-440C-92E1-A2D503231317}"/>
              </a:ext>
            </a:extLst>
          </p:cNvPr>
          <p:cNvCxnSpPr>
            <a:cxnSpLocks/>
          </p:cNvCxnSpPr>
          <p:nvPr/>
        </p:nvCxnSpPr>
        <p:spPr>
          <a:xfrm flipH="1" flipV="1">
            <a:off x="8361794" y="2565153"/>
            <a:ext cx="6413" cy="2585029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70DF32A6-6127-459E-A4EA-89C64BD5EA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17704" y="2285944"/>
            <a:ext cx="301005" cy="305497"/>
          </a:xfrm>
          <a:prstGeom prst="rect">
            <a:avLst/>
          </a:prstGeom>
        </p:spPr>
      </p:pic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FE7C0CA-5451-4543-8FA9-9F6336BDCA9C}"/>
              </a:ext>
            </a:extLst>
          </p:cNvPr>
          <p:cNvGrpSpPr/>
          <p:nvPr/>
        </p:nvGrpSpPr>
        <p:grpSpPr>
          <a:xfrm>
            <a:off x="6477458" y="5145690"/>
            <a:ext cx="3762869" cy="1099821"/>
            <a:chOff x="6532873" y="5161279"/>
            <a:chExt cx="3762869" cy="1099821"/>
          </a:xfrm>
        </p:grpSpPr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FCACAC53-981B-4256-B028-DD350355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2646" y="5237208"/>
              <a:ext cx="771525" cy="752475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5C70453-7424-4637-A2B9-841DD287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6670" y="5222920"/>
              <a:ext cx="809625" cy="781050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EA95AF0D-ED63-4165-81B4-0116A35B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08794" y="5237208"/>
              <a:ext cx="809625" cy="781050"/>
            </a:xfrm>
            <a:prstGeom prst="rect">
              <a:avLst/>
            </a:prstGeom>
          </p:spPr>
        </p:pic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0124D1DE-5BDF-49DF-96BF-9572E00BFB5A}"/>
                </a:ext>
              </a:extLst>
            </p:cNvPr>
            <p:cNvSpPr/>
            <p:nvPr/>
          </p:nvSpPr>
          <p:spPr>
            <a:xfrm>
              <a:off x="6532873" y="5161279"/>
              <a:ext cx="3762869" cy="1099821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On-Premises Exchange Organization</a:t>
              </a:r>
            </a:p>
          </p:txBody>
        </p:sp>
      </p:grpSp>
      <p:pic>
        <p:nvPicPr>
          <p:cNvPr id="94" name="Grafik 93">
            <a:extLst>
              <a:ext uri="{FF2B5EF4-FFF2-40B4-BE49-F238E27FC236}">
                <a16:creationId xmlns:a16="http://schemas.microsoft.com/office/drawing/2014/main" id="{9B65260E-BBAA-47BB-8600-B3A353F43AD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95564" y="5698604"/>
            <a:ext cx="301005" cy="305497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0E847488-4680-45BE-9D9C-4B38F1958D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23676" y="5695600"/>
            <a:ext cx="301005" cy="30549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D970EF2B-1B8A-4186-98B5-EE2FDB4FB292}"/>
              </a:ext>
            </a:extLst>
          </p:cNvPr>
          <p:cNvSpPr txBox="1"/>
          <p:nvPr/>
        </p:nvSpPr>
        <p:spPr>
          <a:xfrm rot="16200000">
            <a:off x="7553303" y="2929732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HTTPS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660EBE04-45E6-4749-A69E-15C484906896}"/>
              </a:ext>
            </a:extLst>
          </p:cNvPr>
          <p:cNvSpPr txBox="1"/>
          <p:nvPr/>
        </p:nvSpPr>
        <p:spPr>
          <a:xfrm rot="16200000">
            <a:off x="8732872" y="2949364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SMTP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174EB0F-A986-4532-8628-706E2BC5D8FD}"/>
              </a:ext>
            </a:extLst>
          </p:cNvPr>
          <p:cNvCxnSpPr>
            <a:cxnSpLocks/>
          </p:cNvCxnSpPr>
          <p:nvPr/>
        </p:nvCxnSpPr>
        <p:spPr>
          <a:xfrm flipH="1" flipV="1">
            <a:off x="7737371" y="2427974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99" name="Grafik 98" descr="Marke 1">
            <a:extLst>
              <a:ext uri="{FF2B5EF4-FFF2-40B4-BE49-F238E27FC236}">
                <a16:creationId xmlns:a16="http://schemas.microsoft.com/office/drawing/2014/main" id="{1B8AB19F-D2AF-4B95-8655-E6EF6AEF2B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6185" y="2238089"/>
            <a:ext cx="213168" cy="213168"/>
          </a:xfrm>
          <a:prstGeom prst="rect">
            <a:avLst/>
          </a:prstGeom>
        </p:spPr>
      </p:pic>
      <p:pic>
        <p:nvPicPr>
          <p:cNvPr id="100" name="Grafik 99" descr="Abzeichen">
            <a:extLst>
              <a:ext uri="{FF2B5EF4-FFF2-40B4-BE49-F238E27FC236}">
                <a16:creationId xmlns:a16="http://schemas.microsoft.com/office/drawing/2014/main" id="{02524FE8-9CD6-47E1-B1F3-26D9D273F8C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48630" y="2235677"/>
            <a:ext cx="215444" cy="2154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0FD72A-93E6-4D81-8552-1F04224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Full Hybrid</a:t>
            </a:r>
          </a:p>
        </p:txBody>
      </p:sp>
    </p:spTree>
    <p:extLst>
      <p:ext uri="{BB962C8B-B14F-4D97-AF65-F5344CB8AC3E}">
        <p14:creationId xmlns:p14="http://schemas.microsoft.com/office/powerpoint/2010/main" val="36706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0" grpId="0" animBg="1"/>
      <p:bldP spid="42" grpId="0" animBg="1"/>
      <p:bldP spid="53" grpId="0" animBg="1"/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D37F1D2D-6809-429B-A55D-BCE7937950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16327" y="1576684"/>
            <a:ext cx="106299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D76381A-FE96-4EF2-9C9B-3AC5F0C1BC6D}"/>
              </a:ext>
            </a:extLst>
          </p:cNvPr>
          <p:cNvGrpSpPr/>
          <p:nvPr/>
        </p:nvGrpSpPr>
        <p:grpSpPr>
          <a:xfrm>
            <a:off x="1213152" y="1597322"/>
            <a:ext cx="10629901" cy="915988"/>
            <a:chOff x="1213152" y="1262782"/>
            <a:chExt cx="10629901" cy="915988"/>
          </a:xfrm>
          <a:solidFill>
            <a:schemeClr val="accent1">
              <a:lumMod val="5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3207DB8-B0DA-4370-B55F-7E2F38B4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1262782"/>
              <a:ext cx="2541588" cy="915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4B04D9D-DB03-49C1-B747-8AC9B056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1262782"/>
              <a:ext cx="8088313" cy="915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07AD0765-96D5-4B0A-AB5C-3B0A5DDFE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1292944"/>
              <a:ext cx="415178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5C4A30AD-8D7E-4FC5-A87D-70B3C4F6C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990" y="1292944"/>
              <a:ext cx="7574189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 classic hybrid configuration, Exchange server published to the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internet (SMTP/HTTPS)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permanent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and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Teams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access to on-premises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0F3D6CF-B712-4B07-9675-9D75CEB0DC25}"/>
              </a:ext>
            </a:extLst>
          </p:cNvPr>
          <p:cNvGrpSpPr/>
          <p:nvPr/>
        </p:nvGrpSpPr>
        <p:grpSpPr>
          <a:xfrm>
            <a:off x="1213152" y="2513309"/>
            <a:ext cx="10629901" cy="917575"/>
            <a:chOff x="1213152" y="2178769"/>
            <a:chExt cx="10629901" cy="917575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3772377B-3CD4-4A9B-B97F-1FB43EB1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2178769"/>
              <a:ext cx="2541588" cy="917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C5C648DA-CAC2-4012-8905-35232FEE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2178769"/>
              <a:ext cx="8088313" cy="917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B119EC4D-FF5F-4C8A-836A-E4B34335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2208932"/>
              <a:ext cx="952184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Minimal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BCE8FD2-9BF5-4648-81EF-50DB4DB7D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990" y="2210518"/>
              <a:ext cx="6547305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configuration, without rich coexistence to migrate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all on-premises mailboxes 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few weeks / months</a:t>
              </a:r>
              <a:endPara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20A125A-6D72-4F46-A7CC-0B782FAF342E}"/>
              </a:ext>
            </a:extLst>
          </p:cNvPr>
          <p:cNvGrpSpPr/>
          <p:nvPr/>
        </p:nvGrpSpPr>
        <p:grpSpPr>
          <a:xfrm>
            <a:off x="1213152" y="3430884"/>
            <a:ext cx="10629901" cy="915988"/>
            <a:chOff x="1213152" y="3096344"/>
            <a:chExt cx="10629901" cy="9159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4D6F4F04-2736-4214-AB6A-1878E75B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3096344"/>
              <a:ext cx="2541588" cy="9159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7444F612-B878-4864-B8FF-7B64D09B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3096344"/>
              <a:ext cx="8088313" cy="9159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37">
              <a:extLst>
                <a:ext uri="{FF2B5EF4-FFF2-40B4-BE49-F238E27FC236}">
                  <a16:creationId xmlns:a16="http://schemas.microsoft.com/office/drawing/2014/main" id="{76F1447E-E6AD-44C1-B1CA-29F21BDC9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3128094"/>
              <a:ext cx="878895" cy="276999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Express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id="{60B68E31-0D56-4672-93AC-247B8E1E0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3151173"/>
              <a:ext cx="7257949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configuration, with Azure AD Connect Express settings, to 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migrate all on-premises mailboxes 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few days / weeks</a:t>
              </a:r>
              <a:endPara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E609F56-0BF8-43B0-80DA-02C8CBAE1D9F}"/>
              </a:ext>
            </a:extLst>
          </p:cNvPr>
          <p:cNvGrpSpPr/>
          <p:nvPr/>
        </p:nvGrpSpPr>
        <p:grpSpPr>
          <a:xfrm>
            <a:off x="1213152" y="4346872"/>
            <a:ext cx="10629901" cy="915988"/>
            <a:chOff x="1213152" y="4012332"/>
            <a:chExt cx="10629901" cy="915988"/>
          </a:xfrm>
          <a:solidFill>
            <a:schemeClr val="accent5">
              <a:lumMod val="50000"/>
            </a:schemeClr>
          </a:solidFill>
        </p:grpSpPr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100852C2-DC9D-41FF-B6D0-19ED0D0E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4012332"/>
              <a:ext cx="2541588" cy="9159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C1364A27-905D-43B8-8F6C-BEF489A9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4012332"/>
              <a:ext cx="8088313" cy="9159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49">
              <a:extLst>
                <a:ext uri="{FF2B5EF4-FFF2-40B4-BE49-F238E27FC236}">
                  <a16:creationId xmlns:a16="http://schemas.microsoft.com/office/drawing/2014/main" id="{0255C261-6AEC-429B-91B3-9D7F4B7E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4044082"/>
              <a:ext cx="415178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48946E83-E5CA-4781-8E54-C2066DF0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4065573"/>
              <a:ext cx="7334828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 Modern Hybrid configuration, for new hybrid setups based on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Agent deployment, with reduced hybrid functionality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permanent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5A3F69E-9C13-4D28-86FC-0366BCF756D4}"/>
              </a:ext>
            </a:extLst>
          </p:cNvPr>
          <p:cNvGrpSpPr/>
          <p:nvPr/>
        </p:nvGrpSpPr>
        <p:grpSpPr>
          <a:xfrm>
            <a:off x="1213152" y="5262859"/>
            <a:ext cx="10629901" cy="915988"/>
            <a:chOff x="1213152" y="4928319"/>
            <a:chExt cx="10629901" cy="91598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CBCE9EC5-A0C5-44FA-9D9C-7104C613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4928319"/>
              <a:ext cx="2541588" cy="915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CDD06F78-3A13-47B5-8BB8-F1EDD49E5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4928319"/>
              <a:ext cx="8088313" cy="915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61">
              <a:extLst>
                <a:ext uri="{FF2B5EF4-FFF2-40B4-BE49-F238E27FC236}">
                  <a16:creationId xmlns:a16="http://schemas.microsoft.com/office/drawing/2014/main" id="{74FE477F-38A6-4511-93BC-AA43CC9EA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4960069"/>
              <a:ext cx="952184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Minimal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F03337F7-8B94-4191-8D20-0FEF234C8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4970814"/>
              <a:ext cx="7484741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Modern Hybrid configuration, to migrate all on-premises mailboxes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few weeks / months</a:t>
              </a:r>
              <a:endPara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FDCDA1C6-CD48-4966-8566-506273E0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Hybrid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17B0BE-1FDC-4FCD-84D9-3362BFA97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Differences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A52CC6-5489-49E4-8BBC-589BF8DF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33610" y="2548014"/>
            <a:ext cx="2748771" cy="8489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9C0F22C-5045-4CA6-9E7F-B892017D9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70955" y="4842643"/>
            <a:ext cx="1822846" cy="8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9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02CA8-062D-46A9-924B-B1EDFE13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Exchange Hybrid?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117B5A-138C-4CC5-8228-0AD5062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-Concept_16x9_DE_GRK.potx" id="{5042B197-0569-4B50-BAC6-0FD9A00C903F}" vid="{2D2578DA-17BC-41B4-A37C-4FDE5CE75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7116974F89F4D9BB42843747EC36A" ma:contentTypeVersion="7" ma:contentTypeDescription="Create a new document." ma:contentTypeScope="" ma:versionID="3ac3a9d429fe3bb0d09318abb5fb0ec1">
  <xsd:schema xmlns:xsd="http://www.w3.org/2001/XMLSchema" xmlns:xs="http://www.w3.org/2001/XMLSchema" xmlns:p="http://schemas.microsoft.com/office/2006/metadata/properties" xmlns:ns2="c7346416-9b47-4f11-a7dc-eae6dcb0de2f" targetNamespace="http://schemas.microsoft.com/office/2006/metadata/properties" ma:root="true" ma:fieldsID="580878fc4d91d3821069e1fd02174ce0" ns2:_="">
    <xsd:import namespace="c7346416-9b47-4f11-a7dc-eae6dcb0d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46416-9b47-4f11-a7dc-eae6dcb0d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B43579-CAE1-482A-B913-2927FD761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346416-9b47-4f11-a7dc-eae6dcb0d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0B74B2-CB14-49CC-9EC1-E29A09B4D4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AB62F-40AD-4F6E-A06D-44B7399F8CF4}">
  <ds:schemaRefs>
    <ds:schemaRef ds:uri="c7346416-9b47-4f11-a7dc-eae6dcb0de2f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1855</Words>
  <Application>Microsoft Office PowerPoint</Application>
  <PresentationFormat>Breitbild</PresentationFormat>
  <Paragraphs>283</Paragraphs>
  <Slides>29</Slides>
  <Notes>27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Microsoft YaHei</vt:lpstr>
      <vt:lpstr>Arial</vt:lpstr>
      <vt:lpstr>Bebas Neue</vt:lpstr>
      <vt:lpstr>Calibri</vt:lpstr>
      <vt:lpstr>Calibri Light</vt:lpstr>
      <vt:lpstr>Courier New</vt:lpstr>
      <vt:lpstr>Segoe UI</vt:lpstr>
      <vt:lpstr>Symbol</vt:lpstr>
      <vt:lpstr>Wingdings</vt:lpstr>
      <vt:lpstr>1_PRESENTATIONLOAD</vt:lpstr>
      <vt:lpstr>What is Exchange Hybrid?</vt:lpstr>
      <vt:lpstr>PowerPoint-Präsentation</vt:lpstr>
      <vt:lpstr>What is Exchange Hybrid?</vt:lpstr>
      <vt:lpstr>What is Exchange Hybrid? </vt:lpstr>
      <vt:lpstr>Exchange Hybrid</vt:lpstr>
      <vt:lpstr>Classic Full Hybrid </vt:lpstr>
      <vt:lpstr>Modern Full Hybrid</vt:lpstr>
      <vt:lpstr>Exchange Hybrid</vt:lpstr>
      <vt:lpstr>Why do you need Exchange Hybrid?</vt:lpstr>
      <vt:lpstr>Why do you need Exchange Hybrid?</vt:lpstr>
      <vt:lpstr>Exchange Hybrid Recommendations</vt:lpstr>
      <vt:lpstr>How to implement Exchange Hybrid?</vt:lpstr>
      <vt:lpstr>Exchange Hybrid Requirtements</vt:lpstr>
      <vt:lpstr>Hybrid Configuration Wizard</vt:lpstr>
      <vt:lpstr>Hybrid Configuration Wizard 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Microsoft Teams and Exchange Server</vt:lpstr>
      <vt:lpstr>Microsoft Teams and Exchange Server</vt:lpstr>
      <vt:lpstr>Microsoft Teams and Exchange Server</vt:lpstr>
      <vt:lpstr>PowerPoint-Präsentation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 Summit Middle East 2021</dc:title>
  <dc:creator>Thomas.Stensitzki@Granikos.eu</dc:creator>
  <cp:lastModifiedBy>Thomas Stensitzki</cp:lastModifiedBy>
  <cp:revision>427</cp:revision>
  <dcterms:created xsi:type="dcterms:W3CDTF">2018-07-17T11:16:02Z</dcterms:created>
  <dcterms:modified xsi:type="dcterms:W3CDTF">2021-03-20T09:06:40Z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0x0101005A87116974F89F4D9BB42843747EC36A</vt:lpwstr>
  </property>
</Properties>
</file>