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339" r:id="rId5"/>
    <p:sldId id="320" r:id="rId6"/>
    <p:sldId id="313" r:id="rId7"/>
    <p:sldId id="345" r:id="rId8"/>
    <p:sldId id="346" r:id="rId9"/>
    <p:sldId id="347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3" r:id="rId24"/>
    <p:sldId id="362" r:id="rId25"/>
    <p:sldId id="364" r:id="rId26"/>
    <p:sldId id="365" r:id="rId27"/>
    <p:sldId id="366" r:id="rId28"/>
    <p:sldId id="367" r:id="rId29"/>
    <p:sldId id="368" r:id="rId30"/>
    <p:sldId id="370" r:id="rId31"/>
    <p:sldId id="369" r:id="rId32"/>
    <p:sldId id="371" r:id="rId33"/>
    <p:sldId id="343" r:id="rId34"/>
    <p:sldId id="348" r:id="rId3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ction" id="{44046B25-1CD6-4BDF-92BA-5F34AA971286}">
          <p14:sldIdLst>
            <p14:sldId id="339"/>
            <p14:sldId id="320"/>
            <p14:sldId id="313"/>
          </p14:sldIdLst>
        </p14:section>
        <p14:section name="Exchange Hybrid" id="{FD9E7631-D6E9-4E85-A360-906C14612EDA}">
          <p14:sldIdLst>
            <p14:sldId id="345"/>
            <p14:sldId id="346"/>
            <p14:sldId id="347"/>
            <p14:sldId id="349"/>
            <p14:sldId id="350"/>
            <p14:sldId id="351"/>
            <p14:sldId id="352"/>
          </p14:sldIdLst>
        </p14:section>
        <p14:section name="Why do you need Exchange Hybrid?" id="{831FAFA9-FE08-4CB7-896C-2111B5534363}">
          <p14:sldIdLst>
            <p14:sldId id="353"/>
            <p14:sldId id="354"/>
            <p14:sldId id="355"/>
          </p14:sldIdLst>
        </p14:section>
        <p14:section name="How to implement Exchange Hybrid" id="{308FA3E8-2575-47E6-BA27-72018712A82E}">
          <p14:sldIdLst>
            <p14:sldId id="356"/>
            <p14:sldId id="357"/>
            <p14:sldId id="358"/>
            <p14:sldId id="359"/>
            <p14:sldId id="360"/>
            <p14:sldId id="361"/>
            <p14:sldId id="363"/>
            <p14:sldId id="362"/>
            <p14:sldId id="364"/>
            <p14:sldId id="365"/>
            <p14:sldId id="366"/>
            <p14:sldId id="367"/>
            <p14:sldId id="368"/>
          </p14:sldIdLst>
        </p14:section>
        <p14:section name="Microsoft Teams" id="{DAACE558-8679-4D07-92D4-BCEDA64B301B}">
          <p14:sldIdLst>
            <p14:sldId id="370"/>
            <p14:sldId id="369"/>
            <p14:sldId id="371"/>
          </p14:sldIdLst>
        </p14:section>
        <p14:section name="Closing Section" id="{F9018635-FA30-4337-8773-261AA56F254A}">
          <p14:sldIdLst>
            <p14:sldId id="343"/>
          </p14:sldIdLst>
        </p14:section>
        <p14:section name="Ressources" id="{9147D82E-219A-4DC9-9C40-667AE14F5F64}">
          <p14:sldIdLst>
            <p14:sldId id="3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605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35C"/>
    <a:srgbClr val="FF8CEE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8" autoAdjust="0"/>
    <p:restoredTop sz="94712" autoAdjust="0"/>
  </p:normalViewPr>
  <p:slideViewPr>
    <p:cSldViewPr snapToGrid="0">
      <p:cViewPr varScale="1">
        <p:scale>
          <a:sx n="98" d="100"/>
          <a:sy n="98" d="100"/>
        </p:scale>
        <p:origin x="528" y="84"/>
      </p:cViewPr>
      <p:guideLst>
        <p:guide orient="horz" pos="2160"/>
        <p:guide pos="7605"/>
        <p:guide orient="horz" pos="6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7A0657EC-A17C-44BE-9970-F0228DF3C2CB}"/>
    <pc:docChg chg="undo custSel addSld delSld modSld modSection">
      <pc:chgData name="Thomas Stensitzki" userId="75cafe6b-2f2a-469b-85c4-eec3b9c972ba" providerId="ADAL" clId="{7A0657EC-A17C-44BE-9970-F0228DF3C2CB}" dt="2023-09-18T12:14:15.954" v="9" actId="22"/>
      <pc:docMkLst>
        <pc:docMk/>
      </pc:docMkLst>
      <pc:sldChg chg="addSp delSp mod">
        <pc:chgData name="Thomas Stensitzki" userId="75cafe6b-2f2a-469b-85c4-eec3b9c972ba" providerId="ADAL" clId="{7A0657EC-A17C-44BE-9970-F0228DF3C2CB}" dt="2023-09-18T12:14:15.954" v="9" actId="22"/>
        <pc:sldMkLst>
          <pc:docMk/>
          <pc:sldMk cId="4038509684" sldId="347"/>
        </pc:sldMkLst>
        <pc:spChg chg="add del">
          <ac:chgData name="Thomas Stensitzki" userId="75cafe6b-2f2a-469b-85c4-eec3b9c972ba" providerId="ADAL" clId="{7A0657EC-A17C-44BE-9970-F0228DF3C2CB}" dt="2023-09-18T12:14:15.954" v="9" actId="22"/>
          <ac:spMkLst>
            <pc:docMk/>
            <pc:sldMk cId="4038509684" sldId="347"/>
            <ac:spMk id="3" creationId="{06F072AE-EC22-7460-429A-754E01FE6607}"/>
          </ac:spMkLst>
        </pc:spChg>
      </pc:sldChg>
      <pc:sldChg chg="addSp delSp mod">
        <pc:chgData name="Thomas Stensitzki" userId="75cafe6b-2f2a-469b-85c4-eec3b9c972ba" providerId="ADAL" clId="{7A0657EC-A17C-44BE-9970-F0228DF3C2CB}" dt="2022-09-02T09:18:06.565" v="7" actId="22"/>
        <pc:sldMkLst>
          <pc:docMk/>
          <pc:sldMk cId="1259723209" sldId="349"/>
        </pc:sldMkLst>
        <pc:spChg chg="add del">
          <ac:chgData name="Thomas Stensitzki" userId="75cafe6b-2f2a-469b-85c4-eec3b9c972ba" providerId="ADAL" clId="{7A0657EC-A17C-44BE-9970-F0228DF3C2CB}" dt="2022-09-02T09:18:06.565" v="7" actId="22"/>
          <ac:spMkLst>
            <pc:docMk/>
            <pc:sldMk cId="1259723209" sldId="349"/>
            <ac:spMk id="8" creationId="{0622F30A-8E62-6729-F530-E698F9A543FD}"/>
          </ac:spMkLst>
        </pc:spChg>
      </pc:sldChg>
      <pc:sldChg chg="addSp delSp add del mod">
        <pc:chgData name="Thomas Stensitzki" userId="75cafe6b-2f2a-469b-85c4-eec3b9c972ba" providerId="ADAL" clId="{7A0657EC-A17C-44BE-9970-F0228DF3C2CB}" dt="2022-09-02T09:18:05.321" v="6" actId="2890"/>
        <pc:sldMkLst>
          <pc:docMk/>
          <pc:sldMk cId="2604028745" sldId="372"/>
        </pc:sldMkLst>
        <pc:spChg chg="add del">
          <ac:chgData name="Thomas Stensitzki" userId="75cafe6b-2f2a-469b-85c4-eec3b9c972ba" providerId="ADAL" clId="{7A0657EC-A17C-44BE-9970-F0228DF3C2CB}" dt="2022-09-02T09:18:04.185" v="4" actId="478"/>
          <ac:spMkLst>
            <pc:docMk/>
            <pc:sldMk cId="2604028745" sldId="372"/>
            <ac:spMk id="8" creationId="{0622F30A-8E62-6729-F530-E698F9A543FD}"/>
          </ac:spMkLst>
        </pc:spChg>
      </pc:sldChg>
    </pc:docChg>
  </pc:docChgLst>
  <pc:docChgLst>
    <pc:chgData name="Frank" userId="c2f15b13-ac8b-4464-b4e6-48fb552f1ba2" providerId="ADAL" clId="{CBD43A8C-561D-46C3-9BB6-6F06B49BD441}"/>
    <pc:docChg chg="modSld">
      <pc:chgData name="Frank" userId="c2f15b13-ac8b-4464-b4e6-48fb552f1ba2" providerId="ADAL" clId="{CBD43A8C-561D-46C3-9BB6-6F06B49BD441}" dt="2021-02-12T08:49:54.565" v="266" actId="20577"/>
      <pc:docMkLst>
        <pc:docMk/>
      </pc:docMkLst>
      <pc:sldChg chg="modSp mod">
        <pc:chgData name="Frank" userId="c2f15b13-ac8b-4464-b4e6-48fb552f1ba2" providerId="ADAL" clId="{CBD43A8C-561D-46C3-9BB6-6F06B49BD441}" dt="2021-02-12T08:49:54.565" v="266" actId="20577"/>
        <pc:sldMkLst>
          <pc:docMk/>
          <pc:sldMk cId="1817387544" sldId="313"/>
        </pc:sldMkLst>
        <pc:spChg chg="mod">
          <ac:chgData name="Frank" userId="c2f15b13-ac8b-4464-b4e6-48fb552f1ba2" providerId="ADAL" clId="{CBD43A8C-561D-46C3-9BB6-6F06B49BD441}" dt="2021-02-12T08:49:54.565" v="266" actId="20577"/>
          <ac:spMkLst>
            <pc:docMk/>
            <pc:sldMk cId="1817387544" sldId="313"/>
            <ac:spMk id="8" creationId="{924175F9-8E9C-4E2C-AFA4-6153FC3FDC12}"/>
          </ac:spMkLst>
        </pc:spChg>
      </pc:sldChg>
      <pc:sldChg chg="modSp mod">
        <pc:chgData name="Frank" userId="c2f15b13-ac8b-4464-b4e6-48fb552f1ba2" providerId="ADAL" clId="{CBD43A8C-561D-46C3-9BB6-6F06B49BD441}" dt="2021-02-12T08:49:30.068" v="0" actId="20577"/>
        <pc:sldMkLst>
          <pc:docMk/>
          <pc:sldMk cId="1374595698" sldId="322"/>
        </pc:sldMkLst>
        <pc:spChg chg="mod">
          <ac:chgData name="Frank" userId="c2f15b13-ac8b-4464-b4e6-48fb552f1ba2" providerId="ADAL" clId="{CBD43A8C-561D-46C3-9BB6-6F06B49BD441}" dt="2021-02-12T08:49:30.068" v="0" actId="20577"/>
          <ac:spMkLst>
            <pc:docMk/>
            <pc:sldMk cId="1374595698" sldId="322"/>
            <ac:spMk id="15" creationId="{00000000-0000-0000-0000-000000000000}"/>
          </ac:spMkLst>
        </pc:spChg>
      </pc:sldChg>
    </pc:docChg>
  </pc:docChgLst>
  <pc:docChgLst>
    <pc:chgData name="Thomas Stensitzki" userId="75cafe6b-2f2a-469b-85c4-eec3b9c972ba" providerId="ADAL" clId="{D574CFB8-82AE-4B62-B1AE-01DBDB827141}"/>
    <pc:docChg chg="undo custSel addSld delSld modSld modSection">
      <pc:chgData name="Thomas Stensitzki" userId="75cafe6b-2f2a-469b-85c4-eec3b9c972ba" providerId="ADAL" clId="{D574CFB8-82AE-4B62-B1AE-01DBDB827141}" dt="2021-02-13T16:46:39.194" v="2792"/>
      <pc:docMkLst>
        <pc:docMk/>
      </pc:docMkLst>
      <pc:sldChg chg="addSp delSp modSp mod">
        <pc:chgData name="Thomas Stensitzki" userId="75cafe6b-2f2a-469b-85c4-eec3b9c972ba" providerId="ADAL" clId="{D574CFB8-82AE-4B62-B1AE-01DBDB827141}" dt="2021-02-13T10:19:03.601" v="171" actId="20577"/>
        <pc:sldMkLst>
          <pc:docMk/>
          <pc:sldMk cId="1817387544" sldId="313"/>
        </pc:sldMkLst>
        <pc:spChg chg="mod">
          <ac:chgData name="Thomas Stensitzki" userId="75cafe6b-2f2a-469b-85c4-eec3b9c972ba" providerId="ADAL" clId="{D574CFB8-82AE-4B62-B1AE-01DBDB827141}" dt="2021-02-13T10:19:03.601" v="171" actId="20577"/>
          <ac:spMkLst>
            <pc:docMk/>
            <pc:sldMk cId="1817387544" sldId="313"/>
            <ac:spMk id="8" creationId="{924175F9-8E9C-4E2C-AFA4-6153FC3FDC12}"/>
          </ac:spMkLst>
        </pc:spChg>
        <pc:spChg chg="mod">
          <ac:chgData name="Thomas Stensitzki" userId="75cafe6b-2f2a-469b-85c4-eec3b9c972ba" providerId="ADAL" clId="{D574CFB8-82AE-4B62-B1AE-01DBDB827141}" dt="2021-02-13T10:14:53.891" v="7" actId="20577"/>
          <ac:spMkLst>
            <pc:docMk/>
            <pc:sldMk cId="1817387544" sldId="313"/>
            <ac:spMk id="9" creationId="{496B91FD-8A59-41E4-8E33-8242C3D4AF94}"/>
          </ac:spMkLst>
        </pc:spChg>
        <pc:spChg chg="mod">
          <ac:chgData name="Thomas Stensitzki" userId="75cafe6b-2f2a-469b-85c4-eec3b9c972ba" providerId="ADAL" clId="{D574CFB8-82AE-4B62-B1AE-01DBDB827141}" dt="2021-02-13T10:17:01.218" v="95" actId="1037"/>
          <ac:spMkLst>
            <pc:docMk/>
            <pc:sldMk cId="1817387544" sldId="313"/>
            <ac:spMk id="11" creationId="{00000000-0000-0000-0000-000000000000}"/>
          </ac:spMkLst>
        </pc:spChg>
        <pc:spChg chg="add del mod">
          <ac:chgData name="Thomas Stensitzki" userId="75cafe6b-2f2a-469b-85c4-eec3b9c972ba" providerId="ADAL" clId="{D574CFB8-82AE-4B62-B1AE-01DBDB827141}" dt="2021-02-13T10:17:28.212" v="98"/>
          <ac:spMkLst>
            <pc:docMk/>
            <pc:sldMk cId="1817387544" sldId="313"/>
            <ac:spMk id="12" creationId="{50ABADC8-D090-4EF5-A22D-F44828546FB7}"/>
          </ac:spMkLst>
        </pc:spChg>
      </pc:sldChg>
      <pc:sldChg chg="delSp modSp mod modAnim">
        <pc:chgData name="Thomas Stensitzki" userId="75cafe6b-2f2a-469b-85c4-eec3b9c972ba" providerId="ADAL" clId="{D574CFB8-82AE-4B62-B1AE-01DBDB827141}" dt="2021-02-13T10:55:36.726" v="1217" actId="478"/>
        <pc:sldMkLst>
          <pc:docMk/>
          <pc:sldMk cId="4038509684" sldId="347"/>
        </pc:sldMkLst>
        <pc:spChg chg="del">
          <ac:chgData name="Thomas Stensitzki" userId="75cafe6b-2f2a-469b-85c4-eec3b9c972ba" providerId="ADAL" clId="{D574CFB8-82AE-4B62-B1AE-01DBDB827141}" dt="2021-02-13T10:55:35.926" v="1216" actId="478"/>
          <ac:spMkLst>
            <pc:docMk/>
            <pc:sldMk cId="4038509684" sldId="347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0:44:40.283" v="1137" actId="20577"/>
          <ac:spMkLst>
            <pc:docMk/>
            <pc:sldMk cId="4038509684" sldId="347"/>
            <ac:spMk id="25" creationId="{91194D62-E283-4B53-B625-2325DF99809A}"/>
          </ac:spMkLst>
        </pc:spChg>
        <pc:picChg chg="del">
          <ac:chgData name="Thomas Stensitzki" userId="75cafe6b-2f2a-469b-85c4-eec3b9c972ba" providerId="ADAL" clId="{D574CFB8-82AE-4B62-B1AE-01DBDB827141}" dt="2021-02-13T10:55:36.726" v="1217" actId="478"/>
          <ac:picMkLst>
            <pc:docMk/>
            <pc:sldMk cId="4038509684" sldId="347"/>
            <ac:picMk id="26" creationId="{E281474D-046C-4786-9B94-C4D59A242CA9}"/>
          </ac:picMkLst>
        </pc:picChg>
      </pc:sldChg>
      <pc:sldChg chg="modSp mod modAnim modShow">
        <pc:chgData name="Thomas Stensitzki" userId="75cafe6b-2f2a-469b-85c4-eec3b9c972ba" providerId="ADAL" clId="{D574CFB8-82AE-4B62-B1AE-01DBDB827141}" dt="2021-02-13T12:37:44.803" v="2781" actId="729"/>
        <pc:sldMkLst>
          <pc:docMk/>
          <pc:sldMk cId="4225326227" sldId="348"/>
        </pc:sldMkLst>
        <pc:spChg chg="mod">
          <ac:chgData name="Thomas Stensitzki" userId="75cafe6b-2f2a-469b-85c4-eec3b9c972ba" providerId="ADAL" clId="{D574CFB8-82AE-4B62-B1AE-01DBDB827141}" dt="2021-02-13T10:40:06.296" v="1127" actId="6549"/>
          <ac:spMkLst>
            <pc:docMk/>
            <pc:sldMk cId="4225326227" sldId="348"/>
            <ac:spMk id="25" creationId="{91194D62-E283-4B53-B625-2325DF99809A}"/>
          </ac:spMkLst>
        </pc:spChg>
      </pc:sldChg>
      <pc:sldChg chg="delSp mod modAnim">
        <pc:chgData name="Thomas Stensitzki" userId="75cafe6b-2f2a-469b-85c4-eec3b9c972ba" providerId="ADAL" clId="{D574CFB8-82AE-4B62-B1AE-01DBDB827141}" dt="2021-02-13T12:01:53.835" v="2279"/>
        <pc:sldMkLst>
          <pc:docMk/>
          <pc:sldMk cId="1259723209" sldId="349"/>
        </pc:sldMkLst>
        <pc:spChg chg="del">
          <ac:chgData name="Thomas Stensitzki" userId="75cafe6b-2f2a-469b-85c4-eec3b9c972ba" providerId="ADAL" clId="{D574CFB8-82AE-4B62-B1AE-01DBDB827141}" dt="2021-02-13T10:55:32.289" v="1214" actId="478"/>
          <ac:spMkLst>
            <pc:docMk/>
            <pc:sldMk cId="1259723209" sldId="349"/>
            <ac:spMk id="9" creationId="{00000000-0000-0000-0000-000000000000}"/>
          </ac:spMkLst>
        </pc:spChg>
        <pc:picChg chg="del">
          <ac:chgData name="Thomas Stensitzki" userId="75cafe6b-2f2a-469b-85c4-eec3b9c972ba" providerId="ADAL" clId="{D574CFB8-82AE-4B62-B1AE-01DBDB827141}" dt="2021-02-13T10:55:33.486" v="1215" actId="478"/>
          <ac:picMkLst>
            <pc:docMk/>
            <pc:sldMk cId="1259723209" sldId="349"/>
            <ac:picMk id="26" creationId="{E281474D-046C-4786-9B94-C4D59A242CA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2:26:13.872" v="2307" actId="20577"/>
        <pc:sldMkLst>
          <pc:docMk/>
          <pc:sldMk cId="1524150530" sldId="350"/>
        </pc:sldMkLst>
        <pc:spChg chg="del">
          <ac:chgData name="Thomas Stensitzki" userId="75cafe6b-2f2a-469b-85c4-eec3b9c972ba" providerId="ADAL" clId="{D574CFB8-82AE-4B62-B1AE-01DBDB827141}" dt="2021-02-13T10:46:39.217" v="1145" actId="478"/>
          <ac:spMkLst>
            <pc:docMk/>
            <pc:sldMk cId="1524150530" sldId="350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0:25:26.535" v="175" actId="113"/>
          <ac:spMkLst>
            <pc:docMk/>
            <pc:sldMk cId="1524150530" sldId="350"/>
            <ac:spMk id="64" creationId="{DB2282D7-8F3F-42C9-B857-F9FFDFAAC391}"/>
          </ac:spMkLst>
        </pc:spChg>
        <pc:spChg chg="mod">
          <ac:chgData name="Thomas Stensitzki" userId="75cafe6b-2f2a-469b-85c4-eec3b9c972ba" providerId="ADAL" clId="{D574CFB8-82AE-4B62-B1AE-01DBDB827141}" dt="2021-02-13T11:01:55.119" v="1728" actId="962"/>
          <ac:spMkLst>
            <pc:docMk/>
            <pc:sldMk cId="1524150530" sldId="350"/>
            <ac:spMk id="85" creationId="{9D27C0F7-82FE-47B6-8DA6-C4A9F73AE420}"/>
          </ac:spMkLst>
        </pc:spChg>
        <pc:spChg chg="mod">
          <ac:chgData name="Thomas Stensitzki" userId="75cafe6b-2f2a-469b-85c4-eec3b9c972ba" providerId="ADAL" clId="{D574CFB8-82AE-4B62-B1AE-01DBDB827141}" dt="2021-02-13T11:01:45.042" v="1727" actId="962"/>
          <ac:spMkLst>
            <pc:docMk/>
            <pc:sldMk cId="1524150530" sldId="350"/>
            <ac:spMk id="86" creationId="{AFA5488C-0712-4855-A793-FEF1E9FD29CD}"/>
          </ac:spMkLst>
        </pc:spChg>
        <pc:spChg chg="mod">
          <ac:chgData name="Thomas Stensitzki" userId="75cafe6b-2f2a-469b-85c4-eec3b9c972ba" providerId="ADAL" clId="{D574CFB8-82AE-4B62-B1AE-01DBDB827141}" dt="2021-02-13T12:26:13.872" v="2307" actId="20577"/>
          <ac:spMkLst>
            <pc:docMk/>
            <pc:sldMk cId="1524150530" sldId="350"/>
            <ac:spMk id="91" creationId="{483ACD57-D5FC-489B-AC9F-CE0509C8AD1F}"/>
          </ac:spMkLst>
        </pc:spChg>
        <pc:grpChg chg="mod">
          <ac:chgData name="Thomas Stensitzki" userId="75cafe6b-2f2a-469b-85c4-eec3b9c972ba" providerId="ADAL" clId="{D574CFB8-82AE-4B62-B1AE-01DBDB827141}" dt="2021-02-13T11:00:49.153" v="1486" actId="962"/>
          <ac:grpSpMkLst>
            <pc:docMk/>
            <pc:sldMk cId="1524150530" sldId="350"/>
            <ac:grpSpMk id="60" creationId="{E92BABBA-7159-4583-A67A-5AFFF25B77F4}"/>
          </ac:grpSpMkLst>
        </pc:grpChg>
        <pc:grpChg chg="mod">
          <ac:chgData name="Thomas Stensitzki" userId="75cafe6b-2f2a-469b-85c4-eec3b9c972ba" providerId="ADAL" clId="{D574CFB8-82AE-4B62-B1AE-01DBDB827141}" dt="2021-02-13T11:00:31.572" v="1392" actId="962"/>
          <ac:grpSpMkLst>
            <pc:docMk/>
            <pc:sldMk cId="1524150530" sldId="350"/>
            <ac:grpSpMk id="69" creationId="{A406C890-614B-4BD2-A705-C6BEF2A05F24}"/>
          </ac:grpSpMkLst>
        </pc:grpChg>
        <pc:picChg chg="del">
          <ac:chgData name="Thomas Stensitzki" userId="75cafe6b-2f2a-469b-85c4-eec3b9c972ba" providerId="ADAL" clId="{D574CFB8-82AE-4B62-B1AE-01DBDB827141}" dt="2021-02-13T10:55:26.708" v="1212" actId="478"/>
          <ac:picMkLst>
            <pc:docMk/>
            <pc:sldMk cId="1524150530" sldId="350"/>
            <ac:picMk id="26" creationId="{E281474D-046C-4786-9B94-C4D59A242CA9}"/>
          </ac:picMkLst>
        </pc:picChg>
        <pc:picChg chg="mod">
          <ac:chgData name="Thomas Stensitzki" userId="75cafe6b-2f2a-469b-85c4-eec3b9c972ba" providerId="ADAL" clId="{D574CFB8-82AE-4B62-B1AE-01DBDB827141}" dt="2021-02-13T11:01:12.682" v="1606" actId="962"/>
          <ac:picMkLst>
            <pc:docMk/>
            <pc:sldMk cId="1524150530" sldId="350"/>
            <ac:picMk id="61" creationId="{BB65CC7B-E35C-4A60-B049-1B0E3C8F4EAE}"/>
          </ac:picMkLst>
        </pc:picChg>
        <pc:picChg chg="mod">
          <ac:chgData name="Thomas Stensitzki" userId="75cafe6b-2f2a-469b-85c4-eec3b9c972ba" providerId="ADAL" clId="{D574CFB8-82AE-4B62-B1AE-01DBDB827141}" dt="2021-02-13T11:01:03.062" v="1566" actId="962"/>
          <ac:picMkLst>
            <pc:docMk/>
            <pc:sldMk cId="1524150530" sldId="350"/>
            <ac:picMk id="62" creationId="{4A72D260-D3D3-463D-9B1F-5D0F208EB4C4}"/>
          </ac:picMkLst>
        </pc:picChg>
        <pc:picChg chg="mod">
          <ac:chgData name="Thomas Stensitzki" userId="75cafe6b-2f2a-469b-85c4-eec3b9c972ba" providerId="ADAL" clId="{D574CFB8-82AE-4B62-B1AE-01DBDB827141}" dt="2021-02-13T11:00:56.685" v="1526" actId="962"/>
          <ac:picMkLst>
            <pc:docMk/>
            <pc:sldMk cId="1524150530" sldId="350"/>
            <ac:picMk id="63" creationId="{D8BFE1B3-9355-46C3-BA63-7EC1E568E7B5}"/>
          </ac:picMkLst>
        </pc:picChg>
        <pc:picChg chg="mod">
          <ac:chgData name="Thomas Stensitzki" userId="75cafe6b-2f2a-469b-85c4-eec3b9c972ba" providerId="ADAL" clId="{D574CFB8-82AE-4B62-B1AE-01DBDB827141}" dt="2021-02-13T11:00:07.082" v="1290" actId="962"/>
          <ac:picMkLst>
            <pc:docMk/>
            <pc:sldMk cId="1524150530" sldId="350"/>
            <ac:picMk id="66" creationId="{F8030BB2-E02A-4B5B-9AEB-F503AF719DE8}"/>
          </ac:picMkLst>
        </pc:picChg>
        <pc:picChg chg="mod">
          <ac:chgData name="Thomas Stensitzki" userId="75cafe6b-2f2a-469b-85c4-eec3b9c972ba" providerId="ADAL" clId="{D574CFB8-82AE-4B62-B1AE-01DBDB827141}" dt="2021-02-13T11:01:20.596" v="1632" actId="962"/>
          <ac:picMkLst>
            <pc:docMk/>
            <pc:sldMk cId="1524150530" sldId="350"/>
            <ac:picMk id="68" creationId="{74176F70-F4A2-4D89-91C5-2312A35BDBF3}"/>
          </ac:picMkLst>
        </pc:picChg>
        <pc:picChg chg="mod">
          <ac:chgData name="Thomas Stensitzki" userId="75cafe6b-2f2a-469b-85c4-eec3b9c972ba" providerId="ADAL" clId="{D574CFB8-82AE-4B62-B1AE-01DBDB827141}" dt="2021-02-13T11:01:32.031" v="1716" actId="962"/>
          <ac:picMkLst>
            <pc:docMk/>
            <pc:sldMk cId="1524150530" sldId="350"/>
            <ac:picMk id="77" creationId="{4B010453-1495-4258-9BFF-B03EB620678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2:26:06.972" v="2293" actId="20577"/>
        <pc:sldMkLst>
          <pc:docMk/>
          <pc:sldMk cId="3670613982" sldId="351"/>
        </pc:sldMkLst>
        <pc:spChg chg="del mod">
          <ac:chgData name="Thomas Stensitzki" userId="75cafe6b-2f2a-469b-85c4-eec3b9c972ba" providerId="ADAL" clId="{D574CFB8-82AE-4B62-B1AE-01DBDB827141}" dt="2021-02-13T10:46:42.872" v="1146" actId="478"/>
          <ac:spMkLst>
            <pc:docMk/>
            <pc:sldMk cId="3670613982" sldId="351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2:26:06.972" v="2293" actId="20577"/>
          <ac:spMkLst>
            <pc:docMk/>
            <pc:sldMk cId="3670613982" sldId="351"/>
            <ac:spMk id="38" creationId="{A6745959-57E1-4C9A-9736-4247978C1FD5}"/>
          </ac:spMkLst>
        </pc:spChg>
        <pc:spChg chg="mod">
          <ac:chgData name="Thomas Stensitzki" userId="75cafe6b-2f2a-469b-85c4-eec3b9c972ba" providerId="ADAL" clId="{D574CFB8-82AE-4B62-B1AE-01DBDB827141}" dt="2021-02-13T10:25:13.449" v="173" actId="113"/>
          <ac:spMkLst>
            <pc:docMk/>
            <pc:sldMk cId="3670613982" sldId="351"/>
            <ac:spMk id="93" creationId="{0124D1DE-5BDF-49DF-96BF-9572E00BFB5A}"/>
          </ac:spMkLst>
        </pc:spChg>
        <pc:picChg chg="del">
          <ac:chgData name="Thomas Stensitzki" userId="75cafe6b-2f2a-469b-85c4-eec3b9c972ba" providerId="ADAL" clId="{D574CFB8-82AE-4B62-B1AE-01DBDB827141}" dt="2021-02-13T10:55:23.940" v="1211" actId="478"/>
          <ac:picMkLst>
            <pc:docMk/>
            <pc:sldMk cId="3670613982" sldId="351"/>
            <ac:picMk id="26" creationId="{E281474D-046C-4786-9B94-C4D59A242CA9}"/>
          </ac:picMkLst>
        </pc:picChg>
      </pc:sldChg>
      <pc:sldChg chg="addSp delSp modSp mod modAnim">
        <pc:chgData name="Thomas Stensitzki" userId="75cafe6b-2f2a-469b-85c4-eec3b9c972ba" providerId="ADAL" clId="{D574CFB8-82AE-4B62-B1AE-01DBDB827141}" dt="2021-02-13T11:49:05.403" v="2162" actId="478"/>
        <pc:sldMkLst>
          <pc:docMk/>
          <pc:sldMk cId="4115494344" sldId="352"/>
        </pc:sldMkLst>
        <pc:spChg chg="del">
          <ac:chgData name="Thomas Stensitzki" userId="75cafe6b-2f2a-469b-85c4-eec3b9c972ba" providerId="ADAL" clId="{D574CFB8-82AE-4B62-B1AE-01DBDB827141}" dt="2021-02-13T10:55:28.983" v="1213" actId="478"/>
          <ac:spMkLst>
            <pc:docMk/>
            <pc:sldMk cId="4115494344" sldId="352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1:02:17.906" v="1734" actId="20577"/>
          <ac:spMkLst>
            <pc:docMk/>
            <pc:sldMk cId="4115494344" sldId="352"/>
            <ac:spMk id="16" creationId="{5C4A30AD-8D7E-4FC5-A87D-70B3C4F6CFB0}"/>
          </ac:spMkLst>
        </pc:spChg>
        <pc:picChg chg="del">
          <ac:chgData name="Thomas Stensitzki" userId="75cafe6b-2f2a-469b-85c4-eec3b9c972ba" providerId="ADAL" clId="{D574CFB8-82AE-4B62-B1AE-01DBDB827141}" dt="2021-02-13T10:55:21.359" v="1210" actId="478"/>
          <ac:picMkLst>
            <pc:docMk/>
            <pc:sldMk cId="4115494344" sldId="352"/>
            <ac:picMk id="26" creationId="{E281474D-046C-4786-9B94-C4D59A242CA9}"/>
          </ac:picMkLst>
        </pc:picChg>
        <pc:picChg chg="add del mod">
          <ac:chgData name="Thomas Stensitzki" userId="75cafe6b-2f2a-469b-85c4-eec3b9c972ba" providerId="ADAL" clId="{D574CFB8-82AE-4B62-B1AE-01DBDB827141}" dt="2021-02-13T11:49:05.403" v="2162" actId="478"/>
          <ac:picMkLst>
            <pc:docMk/>
            <pc:sldMk cId="4115494344" sldId="352"/>
            <ac:picMk id="35" creationId="{1A9B9A5D-9B14-4235-ADBE-532306D2F0C1}"/>
          </ac:picMkLst>
        </pc:picChg>
      </pc:sldChg>
      <pc:sldChg chg="delSp modSp mod">
        <pc:chgData name="Thomas Stensitzki" userId="75cafe6b-2f2a-469b-85c4-eec3b9c972ba" providerId="ADAL" clId="{D574CFB8-82AE-4B62-B1AE-01DBDB827141}" dt="2021-02-13T11:05:54.610" v="1813" actId="20577"/>
        <pc:sldMkLst>
          <pc:docMk/>
          <pc:sldMk cId="1818620987" sldId="354"/>
        </pc:sldMkLst>
        <pc:spChg chg="del">
          <ac:chgData name="Thomas Stensitzki" userId="75cafe6b-2f2a-469b-85c4-eec3b9c972ba" providerId="ADAL" clId="{D574CFB8-82AE-4B62-B1AE-01DBDB827141}" dt="2021-02-13T10:55:58.365" v="1223" actId="478"/>
          <ac:spMkLst>
            <pc:docMk/>
            <pc:sldMk cId="1818620987" sldId="354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1:05:54.610" v="1813" actId="20577"/>
          <ac:spMkLst>
            <pc:docMk/>
            <pc:sldMk cId="1818620987" sldId="354"/>
            <ac:spMk id="27" creationId="{44AEEAE7-DB8C-4FF8-BBCC-F67CDB45855E}"/>
          </ac:spMkLst>
        </pc:spChg>
        <pc:picChg chg="del">
          <ac:chgData name="Thomas Stensitzki" userId="75cafe6b-2f2a-469b-85c4-eec3b9c972ba" providerId="ADAL" clId="{D574CFB8-82AE-4B62-B1AE-01DBDB827141}" dt="2021-02-13T10:55:48.568" v="1218" actId="478"/>
          <ac:picMkLst>
            <pc:docMk/>
            <pc:sldMk cId="1818620987" sldId="354"/>
            <ac:picMk id="26" creationId="{E281474D-046C-4786-9B94-C4D59A242CA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2:29:05.449" v="2368" actId="5793"/>
        <pc:sldMkLst>
          <pc:docMk/>
          <pc:sldMk cId="2696507294" sldId="355"/>
        </pc:sldMkLst>
        <pc:spChg chg="del">
          <ac:chgData name="Thomas Stensitzki" userId="75cafe6b-2f2a-469b-85c4-eec3b9c972ba" providerId="ADAL" clId="{D574CFB8-82AE-4B62-B1AE-01DBDB827141}" dt="2021-02-13T10:55:56.039" v="1222" actId="478"/>
          <ac:spMkLst>
            <pc:docMk/>
            <pc:sldMk cId="2696507294" sldId="355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2:29:05.449" v="2368" actId="5793"/>
          <ac:spMkLst>
            <pc:docMk/>
            <pc:sldMk cId="2696507294" sldId="355"/>
            <ac:spMk id="27" creationId="{44AEEAE7-DB8C-4FF8-BBCC-F67CDB45855E}"/>
          </ac:spMkLst>
        </pc:spChg>
        <pc:picChg chg="del">
          <ac:chgData name="Thomas Stensitzki" userId="75cafe6b-2f2a-469b-85c4-eec3b9c972ba" providerId="ADAL" clId="{D574CFB8-82AE-4B62-B1AE-01DBDB827141}" dt="2021-02-13T10:55:50.739" v="1219" actId="478"/>
          <ac:picMkLst>
            <pc:docMk/>
            <pc:sldMk cId="2696507294" sldId="355"/>
            <ac:picMk id="26" creationId="{E281474D-046C-4786-9B94-C4D59A242CA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1:11:22.811" v="2060"/>
        <pc:sldMkLst>
          <pc:docMk/>
          <pc:sldMk cId="3567769940" sldId="357"/>
        </pc:sldMkLst>
        <pc:spChg chg="del">
          <ac:chgData name="Thomas Stensitzki" userId="75cafe6b-2f2a-469b-85c4-eec3b9c972ba" providerId="ADAL" clId="{D574CFB8-82AE-4B62-B1AE-01DBDB827141}" dt="2021-02-13T10:55:53.457" v="1221" actId="478"/>
          <ac:spMkLst>
            <pc:docMk/>
            <pc:sldMk cId="3567769940" sldId="357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1:10:44.670" v="2058" actId="6549"/>
          <ac:spMkLst>
            <pc:docMk/>
            <pc:sldMk cId="3567769940" sldId="357"/>
            <ac:spMk id="27" creationId="{44AEEAE7-DB8C-4FF8-BBCC-F67CDB45855E}"/>
          </ac:spMkLst>
        </pc:spChg>
        <pc:picChg chg="del">
          <ac:chgData name="Thomas Stensitzki" userId="75cafe6b-2f2a-469b-85c4-eec3b9c972ba" providerId="ADAL" clId="{D574CFB8-82AE-4B62-B1AE-01DBDB827141}" dt="2021-02-13T10:55:52.757" v="1220" actId="478"/>
          <ac:picMkLst>
            <pc:docMk/>
            <pc:sldMk cId="3567769940" sldId="357"/>
            <ac:picMk id="26" creationId="{E281474D-046C-4786-9B94-C4D59A242CA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1:48:08.795" v="2157" actId="20577"/>
        <pc:sldMkLst>
          <pc:docMk/>
          <pc:sldMk cId="3195791138" sldId="358"/>
        </pc:sldMkLst>
        <pc:spChg chg="del">
          <ac:chgData name="Thomas Stensitzki" userId="75cafe6b-2f2a-469b-85c4-eec3b9c972ba" providerId="ADAL" clId="{D574CFB8-82AE-4B62-B1AE-01DBDB827141}" dt="2021-02-13T10:56:02.332" v="1224" actId="478"/>
          <ac:spMkLst>
            <pc:docMk/>
            <pc:sldMk cId="3195791138" sldId="358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1:48:08.795" v="2157" actId="20577"/>
          <ac:spMkLst>
            <pc:docMk/>
            <pc:sldMk cId="3195791138" sldId="358"/>
            <ac:spMk id="38" creationId="{A6745959-57E1-4C9A-9736-4247978C1FD5}"/>
          </ac:spMkLst>
        </pc:spChg>
        <pc:picChg chg="del">
          <ac:chgData name="Thomas Stensitzki" userId="75cafe6b-2f2a-469b-85c4-eec3b9c972ba" providerId="ADAL" clId="{D574CFB8-82AE-4B62-B1AE-01DBDB827141}" dt="2021-02-13T10:56:03.450" v="1225" actId="478"/>
          <ac:picMkLst>
            <pc:docMk/>
            <pc:sldMk cId="3195791138" sldId="358"/>
            <ac:picMk id="26" creationId="{E281474D-046C-4786-9B94-C4D59A242CA9}"/>
          </ac:picMkLst>
        </pc:picChg>
      </pc:sldChg>
      <pc:sldChg chg="delSp mod modAnim">
        <pc:chgData name="Thomas Stensitzki" userId="75cafe6b-2f2a-469b-85c4-eec3b9c972ba" providerId="ADAL" clId="{D574CFB8-82AE-4B62-B1AE-01DBDB827141}" dt="2021-02-13T11:12:51.799" v="2069"/>
        <pc:sldMkLst>
          <pc:docMk/>
          <pc:sldMk cId="953945945" sldId="359"/>
        </pc:sldMkLst>
        <pc:spChg chg="del">
          <ac:chgData name="Thomas Stensitzki" userId="75cafe6b-2f2a-469b-85c4-eec3b9c972ba" providerId="ADAL" clId="{D574CFB8-82AE-4B62-B1AE-01DBDB827141}" dt="2021-02-13T10:56:06.754" v="1227" actId="478"/>
          <ac:spMkLst>
            <pc:docMk/>
            <pc:sldMk cId="953945945" sldId="359"/>
            <ac:spMk id="9" creationId="{00000000-0000-0000-0000-000000000000}"/>
          </ac:spMkLst>
        </pc:spChg>
        <pc:picChg chg="del">
          <ac:chgData name="Thomas Stensitzki" userId="75cafe6b-2f2a-469b-85c4-eec3b9c972ba" providerId="ADAL" clId="{D574CFB8-82AE-4B62-B1AE-01DBDB827141}" dt="2021-02-13T10:56:05.708" v="1226" actId="478"/>
          <ac:picMkLst>
            <pc:docMk/>
            <pc:sldMk cId="953945945" sldId="359"/>
            <ac:picMk id="26" creationId="{E281474D-046C-4786-9B94-C4D59A242CA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1:14:13.303" v="2076"/>
        <pc:sldMkLst>
          <pc:docMk/>
          <pc:sldMk cId="306533584" sldId="360"/>
        </pc:sldMkLst>
        <pc:spChg chg="del">
          <ac:chgData name="Thomas Stensitzki" userId="75cafe6b-2f2a-469b-85c4-eec3b9c972ba" providerId="ADAL" clId="{D574CFB8-82AE-4B62-B1AE-01DBDB827141}" dt="2021-02-13T10:56:15.404" v="1230" actId="478"/>
          <ac:spMkLst>
            <pc:docMk/>
            <pc:sldMk cId="306533584" sldId="360"/>
            <ac:spMk id="9" creationId="{00000000-0000-0000-0000-000000000000}"/>
          </ac:spMkLst>
        </pc:spChg>
        <pc:picChg chg="mod">
          <ac:chgData name="Thomas Stensitzki" userId="75cafe6b-2f2a-469b-85c4-eec3b9c972ba" providerId="ADAL" clId="{D574CFB8-82AE-4B62-B1AE-01DBDB827141}" dt="2021-02-13T10:56:21.467" v="1231" actId="1076"/>
          <ac:picMkLst>
            <pc:docMk/>
            <pc:sldMk cId="306533584" sldId="360"/>
            <ac:picMk id="16" creationId="{BAF0BFD7-E49B-4D2D-BC1D-37CB06AA44E2}"/>
          </ac:picMkLst>
        </pc:picChg>
        <pc:picChg chg="del">
          <ac:chgData name="Thomas Stensitzki" userId="75cafe6b-2f2a-469b-85c4-eec3b9c972ba" providerId="ADAL" clId="{D574CFB8-82AE-4B62-B1AE-01DBDB827141}" dt="2021-02-13T10:56:11.024" v="1228" actId="478"/>
          <ac:picMkLst>
            <pc:docMk/>
            <pc:sldMk cId="306533584" sldId="360"/>
            <ac:picMk id="26" creationId="{E281474D-046C-4786-9B94-C4D59A242CA9}"/>
          </ac:picMkLst>
        </pc:picChg>
      </pc:sldChg>
      <pc:sldChg chg="addSp delSp modSp mod modAnim">
        <pc:chgData name="Thomas Stensitzki" userId="75cafe6b-2f2a-469b-85c4-eec3b9c972ba" providerId="ADAL" clId="{D574CFB8-82AE-4B62-B1AE-01DBDB827141}" dt="2021-02-13T12:41:06.615" v="2783" actId="1076"/>
        <pc:sldMkLst>
          <pc:docMk/>
          <pc:sldMk cId="328212517" sldId="361"/>
        </pc:sldMkLst>
        <pc:spChg chg="del">
          <ac:chgData name="Thomas Stensitzki" userId="75cafe6b-2f2a-469b-85c4-eec3b9c972ba" providerId="ADAL" clId="{D574CFB8-82AE-4B62-B1AE-01DBDB827141}" dt="2021-02-13T10:56:32.162" v="1234" actId="478"/>
          <ac:spMkLst>
            <pc:docMk/>
            <pc:sldMk cId="328212517" sldId="361"/>
            <ac:spMk id="9" creationId="{00000000-0000-0000-0000-000000000000}"/>
          </ac:spMkLst>
        </pc:spChg>
        <pc:spChg chg="add del mod">
          <ac:chgData name="Thomas Stensitzki" userId="75cafe6b-2f2a-469b-85c4-eec3b9c972ba" providerId="ADAL" clId="{D574CFB8-82AE-4B62-B1AE-01DBDB827141}" dt="2021-02-13T12:41:06.615" v="2783" actId="1076"/>
          <ac:spMkLst>
            <pc:docMk/>
            <pc:sldMk cId="328212517" sldId="361"/>
            <ac:spMk id="14" creationId="{CEA4252B-3AA3-4B39-B924-D155614F9DD9}"/>
          </ac:spMkLst>
        </pc:spChg>
        <pc:picChg chg="del">
          <ac:chgData name="Thomas Stensitzki" userId="75cafe6b-2f2a-469b-85c4-eec3b9c972ba" providerId="ADAL" clId="{D574CFB8-82AE-4B62-B1AE-01DBDB827141}" dt="2021-02-13T10:56:33.106" v="1235" actId="478"/>
          <ac:picMkLst>
            <pc:docMk/>
            <pc:sldMk cId="328212517" sldId="361"/>
            <ac:picMk id="26" creationId="{E281474D-046C-4786-9B94-C4D59A242CA9}"/>
          </ac:picMkLst>
        </pc:picChg>
      </pc:sldChg>
      <pc:sldChg chg="delSp mod">
        <pc:chgData name="Thomas Stensitzki" userId="75cafe6b-2f2a-469b-85c4-eec3b9c972ba" providerId="ADAL" clId="{D574CFB8-82AE-4B62-B1AE-01DBDB827141}" dt="2021-02-13T10:57:10.551" v="1248" actId="478"/>
        <pc:sldMkLst>
          <pc:docMk/>
          <pc:sldMk cId="3367807225" sldId="362"/>
        </pc:sldMkLst>
        <pc:spChg chg="del">
          <ac:chgData name="Thomas Stensitzki" userId="75cafe6b-2f2a-469b-85c4-eec3b9c972ba" providerId="ADAL" clId="{D574CFB8-82AE-4B62-B1AE-01DBDB827141}" dt="2021-02-13T10:56:38.373" v="1238" actId="478"/>
          <ac:spMkLst>
            <pc:docMk/>
            <pc:sldMk cId="3367807225" sldId="362"/>
            <ac:spMk id="9" creationId="{00000000-0000-0000-0000-000000000000}"/>
          </ac:spMkLst>
        </pc:spChg>
        <pc:picChg chg="del">
          <ac:chgData name="Thomas Stensitzki" userId="75cafe6b-2f2a-469b-85c4-eec3b9c972ba" providerId="ADAL" clId="{D574CFB8-82AE-4B62-B1AE-01DBDB827141}" dt="2021-02-13T10:57:10.551" v="1248" actId="478"/>
          <ac:picMkLst>
            <pc:docMk/>
            <pc:sldMk cId="3367807225" sldId="362"/>
            <ac:picMk id="26" creationId="{E281474D-046C-4786-9B94-C4D59A242CA9}"/>
          </ac:picMkLst>
        </pc:picChg>
      </pc:sldChg>
      <pc:sldChg chg="delSp mod modAnim">
        <pc:chgData name="Thomas Stensitzki" userId="75cafe6b-2f2a-469b-85c4-eec3b9c972ba" providerId="ADAL" clId="{D574CFB8-82AE-4B62-B1AE-01DBDB827141}" dt="2021-02-13T11:43:30.499" v="2083"/>
        <pc:sldMkLst>
          <pc:docMk/>
          <pc:sldMk cId="62335870" sldId="363"/>
        </pc:sldMkLst>
        <pc:spChg chg="del">
          <ac:chgData name="Thomas Stensitzki" userId="75cafe6b-2f2a-469b-85c4-eec3b9c972ba" providerId="ADAL" clId="{D574CFB8-82AE-4B62-B1AE-01DBDB827141}" dt="2021-02-13T10:56:36.015" v="1237" actId="478"/>
          <ac:spMkLst>
            <pc:docMk/>
            <pc:sldMk cId="62335870" sldId="363"/>
            <ac:spMk id="9" creationId="{00000000-0000-0000-0000-000000000000}"/>
          </ac:spMkLst>
        </pc:spChg>
        <pc:picChg chg="del">
          <ac:chgData name="Thomas Stensitzki" userId="75cafe6b-2f2a-469b-85c4-eec3b9c972ba" providerId="ADAL" clId="{D574CFB8-82AE-4B62-B1AE-01DBDB827141}" dt="2021-02-13T10:56:35.218" v="1236" actId="478"/>
          <ac:picMkLst>
            <pc:docMk/>
            <pc:sldMk cId="62335870" sldId="363"/>
            <ac:picMk id="26" creationId="{E281474D-046C-4786-9B94-C4D59A242CA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2:36:23.215" v="2779"/>
        <pc:sldMkLst>
          <pc:docMk/>
          <pc:sldMk cId="446312787" sldId="364"/>
        </pc:sldMkLst>
        <pc:spChg chg="del">
          <ac:chgData name="Thomas Stensitzki" userId="75cafe6b-2f2a-469b-85c4-eec3b9c972ba" providerId="ADAL" clId="{D574CFB8-82AE-4B62-B1AE-01DBDB827141}" dt="2021-02-13T10:56:53.344" v="1243" actId="478"/>
          <ac:spMkLst>
            <pc:docMk/>
            <pc:sldMk cId="446312787" sldId="364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2:36:05.721" v="2777" actId="114"/>
          <ac:spMkLst>
            <pc:docMk/>
            <pc:sldMk cId="446312787" sldId="364"/>
            <ac:spMk id="38" creationId="{A6745959-57E1-4C9A-9736-4247978C1FD5}"/>
          </ac:spMkLst>
        </pc:spChg>
        <pc:picChg chg="del">
          <ac:chgData name="Thomas Stensitzki" userId="75cafe6b-2f2a-469b-85c4-eec3b9c972ba" providerId="ADAL" clId="{D574CFB8-82AE-4B62-B1AE-01DBDB827141}" dt="2021-02-13T10:57:02.826" v="1244" actId="478"/>
          <ac:picMkLst>
            <pc:docMk/>
            <pc:sldMk cId="446312787" sldId="364"/>
            <ac:picMk id="26" creationId="{E281474D-046C-4786-9B94-C4D59A242CA9}"/>
          </ac:picMkLst>
        </pc:picChg>
      </pc:sldChg>
      <pc:sldChg chg="addSp delSp modSp mod delAnim modAnim">
        <pc:chgData name="Thomas Stensitzki" userId="75cafe6b-2f2a-469b-85c4-eec3b9c972ba" providerId="ADAL" clId="{D574CFB8-82AE-4B62-B1AE-01DBDB827141}" dt="2021-02-13T16:46:39.194" v="2792"/>
        <pc:sldMkLst>
          <pc:docMk/>
          <pc:sldMk cId="2811624729" sldId="365"/>
        </pc:sldMkLst>
        <pc:spChg chg="del">
          <ac:chgData name="Thomas Stensitzki" userId="75cafe6b-2f2a-469b-85c4-eec3b9c972ba" providerId="ADAL" clId="{D574CFB8-82AE-4B62-B1AE-01DBDB827141}" dt="2021-02-13T10:56:50.867" v="1242" actId="478"/>
          <ac:spMkLst>
            <pc:docMk/>
            <pc:sldMk cId="2811624729" sldId="365"/>
            <ac:spMk id="9" creationId="{00000000-0000-0000-0000-000000000000}"/>
          </ac:spMkLst>
        </pc:spChg>
        <pc:spChg chg="mod ord">
          <ac:chgData name="Thomas Stensitzki" userId="75cafe6b-2f2a-469b-85c4-eec3b9c972ba" providerId="ADAL" clId="{D574CFB8-82AE-4B62-B1AE-01DBDB827141}" dt="2021-02-13T16:46:02.353" v="2789" actId="1076"/>
          <ac:spMkLst>
            <pc:docMk/>
            <pc:sldMk cId="2811624729" sldId="365"/>
            <ac:spMk id="14" creationId="{2BAF9D0F-B039-41B6-90A4-CE85A20AEA92}"/>
          </ac:spMkLst>
        </pc:spChg>
        <pc:spChg chg="mod">
          <ac:chgData name="Thomas Stensitzki" userId="75cafe6b-2f2a-469b-85c4-eec3b9c972ba" providerId="ADAL" clId="{D574CFB8-82AE-4B62-B1AE-01DBDB827141}" dt="2021-02-13T11:45:04.259" v="2134" actId="6549"/>
          <ac:spMkLst>
            <pc:docMk/>
            <pc:sldMk cId="2811624729" sldId="365"/>
            <ac:spMk id="38" creationId="{A6745959-57E1-4C9A-9736-4247978C1FD5}"/>
          </ac:spMkLst>
        </pc:spChg>
        <pc:picChg chg="add mod">
          <ac:chgData name="Thomas Stensitzki" userId="75cafe6b-2f2a-469b-85c4-eec3b9c972ba" providerId="ADAL" clId="{D574CFB8-82AE-4B62-B1AE-01DBDB827141}" dt="2021-02-13T16:45:45.728" v="2787" actId="1076"/>
          <ac:picMkLst>
            <pc:docMk/>
            <pc:sldMk cId="2811624729" sldId="365"/>
            <ac:picMk id="8" creationId="{76DE9326-6442-4848-A3E8-D3202D9D74B2}"/>
          </ac:picMkLst>
        </pc:picChg>
        <pc:picChg chg="del">
          <ac:chgData name="Thomas Stensitzki" userId="75cafe6b-2f2a-469b-85c4-eec3b9c972ba" providerId="ADAL" clId="{D574CFB8-82AE-4B62-B1AE-01DBDB827141}" dt="2021-02-13T16:45:33.035" v="2784" actId="478"/>
          <ac:picMkLst>
            <pc:docMk/>
            <pc:sldMk cId="2811624729" sldId="365"/>
            <ac:picMk id="10" creationId="{2A71244C-8EBC-43A6-8985-706C33B1E3AC}"/>
          </ac:picMkLst>
        </pc:picChg>
        <pc:picChg chg="del">
          <ac:chgData name="Thomas Stensitzki" userId="75cafe6b-2f2a-469b-85c4-eec3b9c972ba" providerId="ADAL" clId="{D574CFB8-82AE-4B62-B1AE-01DBDB827141}" dt="2021-02-13T10:57:07.903" v="1247" actId="478"/>
          <ac:picMkLst>
            <pc:docMk/>
            <pc:sldMk cId="2811624729" sldId="365"/>
            <ac:picMk id="26" creationId="{E281474D-046C-4786-9B94-C4D59A242CA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1:47:34.663" v="2151" actId="14100"/>
        <pc:sldMkLst>
          <pc:docMk/>
          <pc:sldMk cId="2824364069" sldId="366"/>
        </pc:sldMkLst>
        <pc:spChg chg="del">
          <ac:chgData name="Thomas Stensitzki" userId="75cafe6b-2f2a-469b-85c4-eec3b9c972ba" providerId="ADAL" clId="{D574CFB8-82AE-4B62-B1AE-01DBDB827141}" dt="2021-02-13T10:56:48.233" v="1241" actId="478"/>
          <ac:spMkLst>
            <pc:docMk/>
            <pc:sldMk cId="2824364069" sldId="366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1:47:34.663" v="2151" actId="14100"/>
          <ac:spMkLst>
            <pc:docMk/>
            <pc:sldMk cId="2824364069" sldId="366"/>
            <ac:spMk id="15" creationId="{BE18515F-92F3-4E30-A062-1C9D4140FBF9}"/>
          </ac:spMkLst>
        </pc:spChg>
        <pc:spChg chg="mod">
          <ac:chgData name="Thomas Stensitzki" userId="75cafe6b-2f2a-469b-85c4-eec3b9c972ba" providerId="ADAL" clId="{D574CFB8-82AE-4B62-B1AE-01DBDB827141}" dt="2021-02-13T11:45:26.524" v="2138" actId="113"/>
          <ac:spMkLst>
            <pc:docMk/>
            <pc:sldMk cId="2824364069" sldId="366"/>
            <ac:spMk id="38" creationId="{A6745959-57E1-4C9A-9736-4247978C1FD5}"/>
          </ac:spMkLst>
        </pc:spChg>
        <pc:picChg chg="del">
          <ac:chgData name="Thomas Stensitzki" userId="75cafe6b-2f2a-469b-85c4-eec3b9c972ba" providerId="ADAL" clId="{D574CFB8-82AE-4B62-B1AE-01DBDB827141}" dt="2021-02-13T10:57:05.160" v="1245" actId="478"/>
          <ac:picMkLst>
            <pc:docMk/>
            <pc:sldMk cId="2824364069" sldId="366"/>
            <ac:picMk id="26" creationId="{E281474D-046C-4786-9B94-C4D59A242CA9}"/>
          </ac:picMkLst>
        </pc:picChg>
      </pc:sldChg>
      <pc:sldChg chg="delSp modSp mod modAnim">
        <pc:chgData name="Thomas Stensitzki" userId="75cafe6b-2f2a-469b-85c4-eec3b9c972ba" providerId="ADAL" clId="{D574CFB8-82AE-4B62-B1AE-01DBDB827141}" dt="2021-02-13T11:46:29.444" v="2144"/>
        <pc:sldMkLst>
          <pc:docMk/>
          <pc:sldMk cId="1797422911" sldId="367"/>
        </pc:sldMkLst>
        <pc:spChg chg="del">
          <ac:chgData name="Thomas Stensitzki" userId="75cafe6b-2f2a-469b-85c4-eec3b9c972ba" providerId="ADAL" clId="{D574CFB8-82AE-4B62-B1AE-01DBDB827141}" dt="2021-02-13T10:56:46.179" v="1240" actId="478"/>
          <ac:spMkLst>
            <pc:docMk/>
            <pc:sldMk cId="1797422911" sldId="367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1:46:05.512" v="2143"/>
          <ac:spMkLst>
            <pc:docMk/>
            <pc:sldMk cId="1797422911" sldId="367"/>
            <ac:spMk id="38" creationId="{A6745959-57E1-4C9A-9736-4247978C1FD5}"/>
          </ac:spMkLst>
        </pc:spChg>
        <pc:picChg chg="del">
          <ac:chgData name="Thomas Stensitzki" userId="75cafe6b-2f2a-469b-85c4-eec3b9c972ba" providerId="ADAL" clId="{D574CFB8-82AE-4B62-B1AE-01DBDB827141}" dt="2021-02-13T10:57:06.459" v="1246" actId="478"/>
          <ac:picMkLst>
            <pc:docMk/>
            <pc:sldMk cId="1797422911" sldId="367"/>
            <ac:picMk id="26" creationId="{E281474D-046C-4786-9B94-C4D59A242CA9}"/>
          </ac:picMkLst>
        </pc:picChg>
      </pc:sldChg>
      <pc:sldChg chg="addSp delSp modSp mod delAnim modAnim">
        <pc:chgData name="Thomas Stensitzki" userId="75cafe6b-2f2a-469b-85c4-eec3b9c972ba" providerId="ADAL" clId="{D574CFB8-82AE-4B62-B1AE-01DBDB827141}" dt="2021-02-13T11:50:44.720" v="2264" actId="20577"/>
        <pc:sldMkLst>
          <pc:docMk/>
          <pc:sldMk cId="1854158120" sldId="368"/>
        </pc:sldMkLst>
        <pc:spChg chg="del">
          <ac:chgData name="Thomas Stensitzki" userId="75cafe6b-2f2a-469b-85c4-eec3b9c972ba" providerId="ADAL" clId="{D574CFB8-82AE-4B62-B1AE-01DBDB827141}" dt="2021-02-13T10:56:43.990" v="1239" actId="478"/>
          <ac:spMkLst>
            <pc:docMk/>
            <pc:sldMk cId="1854158120" sldId="368"/>
            <ac:spMk id="9" creationId="{00000000-0000-0000-0000-000000000000}"/>
          </ac:spMkLst>
        </pc:spChg>
        <pc:spChg chg="del">
          <ac:chgData name="Thomas Stensitzki" userId="75cafe6b-2f2a-469b-85c4-eec3b9c972ba" providerId="ADAL" clId="{D574CFB8-82AE-4B62-B1AE-01DBDB827141}" dt="2021-02-13T11:47:06.765" v="2148" actId="478"/>
          <ac:spMkLst>
            <pc:docMk/>
            <pc:sldMk cId="1854158120" sldId="368"/>
            <ac:spMk id="14" creationId="{76A4ABE3-437C-409F-A1DB-E32EAF57D9B4}"/>
          </ac:spMkLst>
        </pc:spChg>
        <pc:spChg chg="mod">
          <ac:chgData name="Thomas Stensitzki" userId="75cafe6b-2f2a-469b-85c4-eec3b9c972ba" providerId="ADAL" clId="{D574CFB8-82AE-4B62-B1AE-01DBDB827141}" dt="2021-02-13T11:50:44.720" v="2264" actId="20577"/>
          <ac:spMkLst>
            <pc:docMk/>
            <pc:sldMk cId="1854158120" sldId="368"/>
            <ac:spMk id="38" creationId="{A6745959-57E1-4C9A-9736-4247978C1FD5}"/>
          </ac:spMkLst>
        </pc:spChg>
        <pc:picChg chg="del">
          <ac:chgData name="Thomas Stensitzki" userId="75cafe6b-2f2a-469b-85c4-eec3b9c972ba" providerId="ADAL" clId="{D574CFB8-82AE-4B62-B1AE-01DBDB827141}" dt="2021-02-13T11:47:05.232" v="2147" actId="478"/>
          <ac:picMkLst>
            <pc:docMk/>
            <pc:sldMk cId="1854158120" sldId="368"/>
            <ac:picMk id="10" creationId="{898F8A84-63CA-49FA-90C1-705CDC608A78}"/>
          </ac:picMkLst>
        </pc:picChg>
        <pc:picChg chg="add mod">
          <ac:chgData name="Thomas Stensitzki" userId="75cafe6b-2f2a-469b-85c4-eec3b9c972ba" providerId="ADAL" clId="{D574CFB8-82AE-4B62-B1AE-01DBDB827141}" dt="2021-02-13T11:47:14.866" v="2150" actId="1076"/>
          <ac:picMkLst>
            <pc:docMk/>
            <pc:sldMk cId="1854158120" sldId="368"/>
            <ac:picMk id="13" creationId="{4AC0831C-DBC0-4C61-AABA-80DFB997144F}"/>
          </ac:picMkLst>
        </pc:picChg>
        <pc:picChg chg="del">
          <ac:chgData name="Thomas Stensitzki" userId="75cafe6b-2f2a-469b-85c4-eec3b9c972ba" providerId="ADAL" clId="{D574CFB8-82AE-4B62-B1AE-01DBDB827141}" dt="2021-02-13T11:48:31.926" v="2158" actId="478"/>
          <ac:picMkLst>
            <pc:docMk/>
            <pc:sldMk cId="1854158120" sldId="368"/>
            <ac:picMk id="26" creationId="{E281474D-046C-4786-9B94-C4D59A242CA9}"/>
          </ac:picMkLst>
        </pc:picChg>
      </pc:sldChg>
      <pc:sldChg chg="addSp delSp modSp mod modAnim">
        <pc:chgData name="Thomas Stensitzki" userId="75cafe6b-2f2a-469b-85c4-eec3b9c972ba" providerId="ADAL" clId="{D574CFB8-82AE-4B62-B1AE-01DBDB827141}" dt="2021-02-13T10:57:23.540" v="1254" actId="478"/>
        <pc:sldMkLst>
          <pc:docMk/>
          <pc:sldMk cId="2152013523" sldId="369"/>
        </pc:sldMkLst>
        <pc:spChg chg="mod">
          <ac:chgData name="Thomas Stensitzki" userId="75cafe6b-2f2a-469b-85c4-eec3b9c972ba" providerId="ADAL" clId="{D574CFB8-82AE-4B62-B1AE-01DBDB827141}" dt="2021-02-13T10:28:48.512" v="192" actId="6549"/>
          <ac:spMkLst>
            <pc:docMk/>
            <pc:sldMk cId="2152013523" sldId="369"/>
            <ac:spMk id="7" creationId="{496B91FD-8A59-41E4-8E33-8242C3D4AF94}"/>
          </ac:spMkLst>
        </pc:spChg>
        <pc:spChg chg="del">
          <ac:chgData name="Thomas Stensitzki" userId="75cafe6b-2f2a-469b-85c4-eec3b9c972ba" providerId="ADAL" clId="{D574CFB8-82AE-4B62-B1AE-01DBDB827141}" dt="2021-02-13T10:57:22.476" v="1253" actId="478"/>
          <ac:spMkLst>
            <pc:docMk/>
            <pc:sldMk cId="2152013523" sldId="369"/>
            <ac:spMk id="9" creationId="{00000000-0000-0000-0000-000000000000}"/>
          </ac:spMkLst>
        </pc:spChg>
        <pc:spChg chg="add del mod">
          <ac:chgData name="Thomas Stensitzki" userId="75cafe6b-2f2a-469b-85c4-eec3b9c972ba" providerId="ADAL" clId="{D574CFB8-82AE-4B62-B1AE-01DBDB827141}" dt="2021-02-13T10:28:53.363" v="194"/>
          <ac:spMkLst>
            <pc:docMk/>
            <pc:sldMk cId="2152013523" sldId="369"/>
            <ac:spMk id="10" creationId="{DFF7B115-A97A-4CF2-AC01-B8668E65FDD4}"/>
          </ac:spMkLst>
        </pc:spChg>
        <pc:spChg chg="mod">
          <ac:chgData name="Thomas Stensitzki" userId="75cafe6b-2f2a-469b-85c4-eec3b9c972ba" providerId="ADAL" clId="{D574CFB8-82AE-4B62-B1AE-01DBDB827141}" dt="2021-02-13T10:36:38.427" v="1042" actId="20577"/>
          <ac:spMkLst>
            <pc:docMk/>
            <pc:sldMk cId="2152013523" sldId="369"/>
            <ac:spMk id="27" creationId="{44AEEAE7-DB8C-4FF8-BBCC-F67CDB45855E}"/>
          </ac:spMkLst>
        </pc:spChg>
        <pc:picChg chg="del">
          <ac:chgData name="Thomas Stensitzki" userId="75cafe6b-2f2a-469b-85c4-eec3b9c972ba" providerId="ADAL" clId="{D574CFB8-82AE-4B62-B1AE-01DBDB827141}" dt="2021-02-13T10:57:23.540" v="1254" actId="478"/>
          <ac:picMkLst>
            <pc:docMk/>
            <pc:sldMk cId="2152013523" sldId="369"/>
            <ac:picMk id="8" creationId="{7B6A7C3A-73EA-4D7A-A20D-5C43992510CB}"/>
          </ac:picMkLst>
        </pc:picChg>
        <pc:picChg chg="del">
          <ac:chgData name="Thomas Stensitzki" userId="75cafe6b-2f2a-469b-85c4-eec3b9c972ba" providerId="ADAL" clId="{D574CFB8-82AE-4B62-B1AE-01DBDB827141}" dt="2021-02-13T10:57:21.810" v="1252" actId="478"/>
          <ac:picMkLst>
            <pc:docMk/>
            <pc:sldMk cId="2152013523" sldId="369"/>
            <ac:picMk id="26" creationId="{E281474D-046C-4786-9B94-C4D59A242CA9}"/>
          </ac:picMkLst>
        </pc:picChg>
      </pc:sldChg>
      <pc:sldChg chg="delSp modSp add mod">
        <pc:chgData name="Thomas Stensitzki" userId="75cafe6b-2f2a-469b-85c4-eec3b9c972ba" providerId="ADAL" clId="{D574CFB8-82AE-4B62-B1AE-01DBDB827141}" dt="2021-02-13T10:57:20.459" v="1251" actId="478"/>
        <pc:sldMkLst>
          <pc:docMk/>
          <pc:sldMk cId="965655246" sldId="371"/>
        </pc:sldMkLst>
        <pc:spChg chg="del">
          <ac:chgData name="Thomas Stensitzki" userId="75cafe6b-2f2a-469b-85c4-eec3b9c972ba" providerId="ADAL" clId="{D574CFB8-82AE-4B62-B1AE-01DBDB827141}" dt="2021-02-13T10:57:18.694" v="1249" actId="478"/>
          <ac:spMkLst>
            <pc:docMk/>
            <pc:sldMk cId="965655246" sldId="371"/>
            <ac:spMk id="9" creationId="{00000000-0000-0000-0000-000000000000}"/>
          </ac:spMkLst>
        </pc:spChg>
        <pc:spChg chg="mod">
          <ac:chgData name="Thomas Stensitzki" userId="75cafe6b-2f2a-469b-85c4-eec3b9c972ba" providerId="ADAL" clId="{D574CFB8-82AE-4B62-B1AE-01DBDB827141}" dt="2021-02-13T10:37:07.755" v="1061" actId="6549"/>
          <ac:spMkLst>
            <pc:docMk/>
            <pc:sldMk cId="965655246" sldId="371"/>
            <ac:spMk id="27" creationId="{44AEEAE7-DB8C-4FF8-BBCC-F67CDB45855E}"/>
          </ac:spMkLst>
        </pc:spChg>
        <pc:picChg chg="del">
          <ac:chgData name="Thomas Stensitzki" userId="75cafe6b-2f2a-469b-85c4-eec3b9c972ba" providerId="ADAL" clId="{D574CFB8-82AE-4B62-B1AE-01DBDB827141}" dt="2021-02-13T10:57:19.320" v="1250" actId="478"/>
          <ac:picMkLst>
            <pc:docMk/>
            <pc:sldMk cId="965655246" sldId="371"/>
            <ac:picMk id="8" creationId="{7B6A7C3A-73EA-4D7A-A20D-5C43992510CB}"/>
          </ac:picMkLst>
        </pc:picChg>
        <pc:picChg chg="del">
          <ac:chgData name="Thomas Stensitzki" userId="75cafe6b-2f2a-469b-85c4-eec3b9c972ba" providerId="ADAL" clId="{D574CFB8-82AE-4B62-B1AE-01DBDB827141}" dt="2021-02-13T10:57:20.459" v="1251" actId="478"/>
          <ac:picMkLst>
            <pc:docMk/>
            <pc:sldMk cId="965655246" sldId="371"/>
            <ac:picMk id="26" creationId="{E281474D-046C-4786-9B94-C4D59A242CA9}"/>
          </ac:picMkLst>
        </pc:picChg>
      </pc:sldChg>
      <pc:sldChg chg="addSp delSp modSp del mod">
        <pc:chgData name="Thomas Stensitzki" userId="75cafe6b-2f2a-469b-85c4-eec3b9c972ba" providerId="ADAL" clId="{D574CFB8-82AE-4B62-B1AE-01DBDB827141}" dt="2021-02-13T10:28:35.662" v="191" actId="2696"/>
        <pc:sldMkLst>
          <pc:docMk/>
          <pc:sldMk cId="3250882772" sldId="371"/>
        </pc:sldMkLst>
        <pc:spChg chg="add mod">
          <ac:chgData name="Thomas Stensitzki" userId="75cafe6b-2f2a-469b-85c4-eec3b9c972ba" providerId="ADAL" clId="{D574CFB8-82AE-4B62-B1AE-01DBDB827141}" dt="2021-02-13T10:27:43.026" v="188" actId="207"/>
          <ac:spMkLst>
            <pc:docMk/>
            <pc:sldMk cId="3250882772" sldId="371"/>
            <ac:spMk id="10" creationId="{4B010477-059A-4360-9210-99828F0F15F2}"/>
          </ac:spMkLst>
        </pc:spChg>
        <pc:picChg chg="add del mod">
          <ac:chgData name="Thomas Stensitzki" userId="75cafe6b-2f2a-469b-85c4-eec3b9c972ba" providerId="ADAL" clId="{D574CFB8-82AE-4B62-B1AE-01DBDB827141}" dt="2021-02-13T10:27:16.719" v="182" actId="478"/>
          <ac:picMkLst>
            <pc:docMk/>
            <pc:sldMk cId="3250882772" sldId="371"/>
            <ac:picMk id="3" creationId="{CCC54806-4638-4563-A225-71FB91165349}"/>
          </ac:picMkLst>
        </pc:picChg>
        <pc:picChg chg="mod">
          <ac:chgData name="Thomas Stensitzki" userId="75cafe6b-2f2a-469b-85c4-eec3b9c972ba" providerId="ADAL" clId="{D574CFB8-82AE-4B62-B1AE-01DBDB827141}" dt="2021-02-13T10:28:03.774" v="190" actId="1076"/>
          <ac:picMkLst>
            <pc:docMk/>
            <pc:sldMk cId="3250882772" sldId="371"/>
            <ac:picMk id="13" creationId="{ADF9CCF3-9E30-4DF6-B6EA-F076992BA1CD}"/>
          </ac:picMkLst>
        </pc:picChg>
      </pc:sldChg>
    </pc:docChg>
  </pc:docChgLst>
  <pc:docChgLst>
    <pc:chgData name="Thomas Stensitzki" userId="75cafe6b-2f2a-469b-85c4-eec3b9c972ba" providerId="ADAL" clId="{CADAF586-98FD-49A9-BA6B-53DBC4605B9D}"/>
    <pc:docChg chg="custSel addSld delSld modSld sldOrd modSection">
      <pc:chgData name="Thomas Stensitzki" userId="75cafe6b-2f2a-469b-85c4-eec3b9c972ba" providerId="ADAL" clId="{CADAF586-98FD-49A9-BA6B-53DBC4605B9D}" dt="2021-02-13T10:08:29.973" v="178" actId="478"/>
      <pc:docMkLst>
        <pc:docMk/>
      </pc:docMkLst>
      <pc:sldChg chg="modSp mod">
        <pc:chgData name="Thomas Stensitzki" userId="75cafe6b-2f2a-469b-85c4-eec3b9c972ba" providerId="ADAL" clId="{CADAF586-98FD-49A9-BA6B-53DBC4605B9D}" dt="2021-02-13T09:57:55.696" v="1" actId="255"/>
        <pc:sldMkLst>
          <pc:docMk/>
          <pc:sldMk cId="1817387544" sldId="313"/>
        </pc:sldMkLst>
        <pc:spChg chg="mod">
          <ac:chgData name="Thomas Stensitzki" userId="75cafe6b-2f2a-469b-85c4-eec3b9c972ba" providerId="ADAL" clId="{CADAF586-98FD-49A9-BA6B-53DBC4605B9D}" dt="2021-02-13T09:57:55.696" v="1" actId="255"/>
          <ac:spMkLst>
            <pc:docMk/>
            <pc:sldMk cId="1817387544" sldId="313"/>
            <ac:spMk id="11" creationId="{00000000-0000-0000-0000-000000000000}"/>
          </ac:spMkLst>
        </pc:spChg>
      </pc:sldChg>
      <pc:sldChg chg="del">
        <pc:chgData name="Thomas Stensitzki" userId="75cafe6b-2f2a-469b-85c4-eec3b9c972ba" providerId="ADAL" clId="{CADAF586-98FD-49A9-BA6B-53DBC4605B9D}" dt="2021-02-13T09:57:41.077" v="0" actId="47"/>
        <pc:sldMkLst>
          <pc:docMk/>
          <pc:sldMk cId="1374595698" sldId="322"/>
        </pc:sldMkLst>
      </pc:sldChg>
      <pc:sldChg chg="addSp modSp add mod ord modAnim">
        <pc:chgData name="Thomas Stensitzki" userId="75cafe6b-2f2a-469b-85c4-eec3b9c972ba" providerId="ADAL" clId="{CADAF586-98FD-49A9-BA6B-53DBC4605B9D}" dt="2021-02-13T10:08:08.161" v="175"/>
        <pc:sldMkLst>
          <pc:docMk/>
          <pc:sldMk cId="2152013523" sldId="369"/>
        </pc:sldMkLst>
        <pc:spChg chg="mod">
          <ac:chgData name="Thomas Stensitzki" userId="75cafe6b-2f2a-469b-85c4-eec3b9c972ba" providerId="ADAL" clId="{CADAF586-98FD-49A9-BA6B-53DBC4605B9D}" dt="2021-02-13T10:06:07.544" v="89" actId="20577"/>
          <ac:spMkLst>
            <pc:docMk/>
            <pc:sldMk cId="2152013523" sldId="369"/>
            <ac:spMk id="7" creationId="{496B91FD-8A59-41E4-8E33-8242C3D4AF94}"/>
          </ac:spMkLst>
        </pc:spChg>
        <pc:spChg chg="mod">
          <ac:chgData name="Thomas Stensitzki" userId="75cafe6b-2f2a-469b-85c4-eec3b9c972ba" providerId="ADAL" clId="{CADAF586-98FD-49A9-BA6B-53DBC4605B9D}" dt="2021-02-13T10:07:25.255" v="167" actId="5793"/>
          <ac:spMkLst>
            <pc:docMk/>
            <pc:sldMk cId="2152013523" sldId="369"/>
            <ac:spMk id="27" creationId="{44AEEAE7-DB8C-4FF8-BBCC-F67CDB45855E}"/>
          </ac:spMkLst>
        </pc:spChg>
        <pc:picChg chg="add mod">
          <ac:chgData name="Thomas Stensitzki" userId="75cafe6b-2f2a-469b-85c4-eec3b9c972ba" providerId="ADAL" clId="{CADAF586-98FD-49A9-BA6B-53DBC4605B9D}" dt="2021-02-13T10:08:08.161" v="175"/>
          <ac:picMkLst>
            <pc:docMk/>
            <pc:sldMk cId="2152013523" sldId="369"/>
            <ac:picMk id="8" creationId="{7B6A7C3A-73EA-4D7A-A20D-5C43992510CB}"/>
          </ac:picMkLst>
        </pc:picChg>
      </pc:sldChg>
      <pc:sldChg chg="addSp modSp add mod ord">
        <pc:chgData name="Thomas Stensitzki" userId="75cafe6b-2f2a-469b-85c4-eec3b9c972ba" providerId="ADAL" clId="{CADAF586-98FD-49A9-BA6B-53DBC4605B9D}" dt="2021-02-13T10:05:22.372" v="54" actId="1076"/>
        <pc:sldMkLst>
          <pc:docMk/>
          <pc:sldMk cId="84689208" sldId="370"/>
        </pc:sldMkLst>
        <pc:spChg chg="mod">
          <ac:chgData name="Thomas Stensitzki" userId="75cafe6b-2f2a-469b-85c4-eec3b9c972ba" providerId="ADAL" clId="{CADAF586-98FD-49A9-BA6B-53DBC4605B9D}" dt="2021-02-13T10:02:13.323" v="49" actId="20577"/>
          <ac:spMkLst>
            <pc:docMk/>
            <pc:sldMk cId="84689208" sldId="370"/>
            <ac:spMk id="7" creationId="{496B91FD-8A59-41E4-8E33-8242C3D4AF94}"/>
          </ac:spMkLst>
        </pc:spChg>
        <pc:picChg chg="add mod">
          <ac:chgData name="Thomas Stensitzki" userId="75cafe6b-2f2a-469b-85c4-eec3b9c972ba" providerId="ADAL" clId="{CADAF586-98FD-49A9-BA6B-53DBC4605B9D}" dt="2021-02-13T10:05:22.372" v="54" actId="1076"/>
          <ac:picMkLst>
            <pc:docMk/>
            <pc:sldMk cId="84689208" sldId="370"/>
            <ac:picMk id="10" creationId="{B447F461-6BF7-4C16-B234-957DA70A57A0}"/>
          </ac:picMkLst>
        </pc:picChg>
        <pc:picChg chg="mod">
          <ac:chgData name="Thomas Stensitzki" userId="75cafe6b-2f2a-469b-85c4-eec3b9c972ba" providerId="ADAL" clId="{CADAF586-98FD-49A9-BA6B-53DBC4605B9D}" dt="2021-02-13T10:02:20.894" v="50" actId="1076"/>
          <ac:picMkLst>
            <pc:docMk/>
            <pc:sldMk cId="84689208" sldId="370"/>
            <ac:picMk id="14" creationId="{73AECE7E-55E7-4C68-95C0-ADE20482ADCD}"/>
          </ac:picMkLst>
        </pc:picChg>
      </pc:sldChg>
      <pc:sldChg chg="new del">
        <pc:chgData name="Thomas Stensitzki" userId="75cafe6b-2f2a-469b-85c4-eec3b9c972ba" providerId="ADAL" clId="{CADAF586-98FD-49A9-BA6B-53DBC4605B9D}" dt="2021-02-13T10:07:39.198" v="169" actId="2696"/>
        <pc:sldMkLst>
          <pc:docMk/>
          <pc:sldMk cId="1489233407" sldId="371"/>
        </pc:sldMkLst>
      </pc:sldChg>
      <pc:sldChg chg="addSp delSp modSp add mod ord delAnim">
        <pc:chgData name="Thomas Stensitzki" userId="75cafe6b-2f2a-469b-85c4-eec3b9c972ba" providerId="ADAL" clId="{CADAF586-98FD-49A9-BA6B-53DBC4605B9D}" dt="2021-02-13T10:08:29.973" v="178" actId="478"/>
        <pc:sldMkLst>
          <pc:docMk/>
          <pc:sldMk cId="3250882772" sldId="371"/>
        </pc:sldMkLst>
        <pc:spChg chg="del">
          <ac:chgData name="Thomas Stensitzki" userId="75cafe6b-2f2a-469b-85c4-eec3b9c972ba" providerId="ADAL" clId="{CADAF586-98FD-49A9-BA6B-53DBC4605B9D}" dt="2021-02-13T10:08:29.973" v="178" actId="478"/>
          <ac:spMkLst>
            <pc:docMk/>
            <pc:sldMk cId="3250882772" sldId="371"/>
            <ac:spMk id="14" creationId="{76A4ABE3-437C-409F-A1DB-E32EAF57D9B4}"/>
          </ac:spMkLst>
        </pc:spChg>
        <pc:spChg chg="del">
          <ac:chgData name="Thomas Stensitzki" userId="75cafe6b-2f2a-469b-85c4-eec3b9c972ba" providerId="ADAL" clId="{CADAF586-98FD-49A9-BA6B-53DBC4605B9D}" dt="2021-02-13T10:08:27.604" v="176" actId="478"/>
          <ac:spMkLst>
            <pc:docMk/>
            <pc:sldMk cId="3250882772" sldId="371"/>
            <ac:spMk id="38" creationId="{A6745959-57E1-4C9A-9736-4247978C1FD5}"/>
          </ac:spMkLst>
        </pc:spChg>
        <pc:picChg chg="del">
          <ac:chgData name="Thomas Stensitzki" userId="75cafe6b-2f2a-469b-85c4-eec3b9c972ba" providerId="ADAL" clId="{CADAF586-98FD-49A9-BA6B-53DBC4605B9D}" dt="2021-02-13T10:08:28.195" v="177" actId="478"/>
          <ac:picMkLst>
            <pc:docMk/>
            <pc:sldMk cId="3250882772" sldId="371"/>
            <ac:picMk id="10" creationId="{898F8A84-63CA-49FA-90C1-705CDC608A78}"/>
          </ac:picMkLst>
        </pc:picChg>
        <pc:picChg chg="add mod">
          <ac:chgData name="Thomas Stensitzki" userId="75cafe6b-2f2a-469b-85c4-eec3b9c972ba" providerId="ADAL" clId="{CADAF586-98FD-49A9-BA6B-53DBC4605B9D}" dt="2021-02-13T10:08:05.494" v="174" actId="1076"/>
          <ac:picMkLst>
            <pc:docMk/>
            <pc:sldMk cId="3250882772" sldId="371"/>
            <ac:picMk id="13" creationId="{ADF9CCF3-9E30-4DF6-B6EA-F076992BA1C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EDEB7-EC7C-4C28-BEC3-761EB3263076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09EC1A7-E70E-4AF7-B775-ED9F25BA2130}">
      <dgm:prSet phldrT="[Text]"/>
      <dgm:spPr>
        <a:xfrm>
          <a:off x="788" y="2014"/>
          <a:ext cx="6866458" cy="125525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0795" cap="flat" cmpd="sng" algn="ctr">
          <a:solidFill>
            <a:schemeClr val="accent3">
              <a:lumMod val="75000"/>
            </a:scheme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Hybrid </a:t>
          </a:r>
          <a:r>
            <a:rPr lang="en-US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Mode</a:t>
          </a:r>
        </a:p>
      </dgm:t>
    </dgm:pt>
    <dgm:pt modelId="{A5A064E1-9099-4EC1-98A4-B33A791D99AE}" type="parTrans" cxnId="{A9471A86-0FC4-4CEF-AF84-27E0860982B7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F52DA7F4-2F46-4E36-B5A7-B14C3D3223E0}" type="sibTrans" cxnId="{A9471A86-0FC4-4CEF-AF84-27E0860982B7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74AAAC8-6C29-4BCB-9953-AC0391FA695A}">
      <dgm:prSet phldrT="[Text]"/>
      <dgm:spPr>
        <a:xfrm>
          <a:off x="788" y="1377651"/>
          <a:ext cx="4064521" cy="1255259"/>
        </a:xfrm>
        <a:prstGeom prst="roundRect">
          <a:avLst>
            <a:gd name="adj" fmla="val 10000"/>
          </a:avLst>
        </a:prstGeom>
        <a:solidFill>
          <a:schemeClr val="tx2"/>
        </a:solidFill>
        <a:ln w="10795" cap="flat" cmpd="sng" algn="ctr">
          <a:solidFill>
            <a:schemeClr val="tx2"/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Classic</a:t>
          </a:r>
        </a:p>
      </dgm:t>
    </dgm:pt>
    <dgm:pt modelId="{0BEC4599-7521-4307-82D0-08B9B6143264}" type="parTrans" cxnId="{65AEA358-8332-49CD-9BA5-B7CBF227EF26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BDCD2278-24CB-407B-806B-DD6E500EA7DC}" type="sibTrans" cxnId="{65AEA358-8332-49CD-9BA5-B7CBF227EF26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3B116B8-55A5-47D3-8A70-476C228B2756}">
      <dgm:prSet phldrT="[Text]"/>
      <dgm:spPr>
        <a:xfrm>
          <a:off x="788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1"/>
        </a:solidFill>
        <a:ln w="10795" cap="flat" cmpd="sng" algn="ctr">
          <a:solidFill>
            <a:schemeClr val="accent1"/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Express</a:t>
          </a:r>
        </a:p>
      </dgm:t>
    </dgm:pt>
    <dgm:pt modelId="{AE057B51-2AF0-4FF6-8033-F3BB81FF81E0}" type="parTrans" cxnId="{96F7BBF7-C924-48CE-A65C-485010A29B43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889A0917-F760-4C8F-80B7-A84679CFB0D3}" type="sibTrans" cxnId="{96F7BBF7-C924-48CE-A65C-485010A29B43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366973C5-4346-4EFC-85BF-54D979673066}">
      <dgm:prSet phldrT="[Text]"/>
      <dgm:spPr>
        <a:xfrm>
          <a:off x="1374079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2"/>
        </a:solidFill>
        <a:ln w="10795" cap="flat" cmpd="sng" algn="ctr">
          <a:solidFill>
            <a:schemeClr val="accent2"/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Minimal</a:t>
          </a:r>
        </a:p>
      </dgm:t>
    </dgm:pt>
    <dgm:pt modelId="{87B6C24D-EADB-4EED-B259-540A42AAA677}" type="parTrans" cxnId="{0A82AF2B-74AE-4412-82DE-B4568B20D232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ACC7286-DDA1-4A24-8B45-EF0E11523D5E}" type="sibTrans" cxnId="{0A82AF2B-74AE-4412-82DE-B4568B20D232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CB1CDA0-17CA-4D2B-9014-0141F610C0DE}">
      <dgm:prSet phldrT="[Text]"/>
      <dgm:spPr>
        <a:xfrm>
          <a:off x="4176016" y="1377651"/>
          <a:ext cx="2691230" cy="125525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0795" cap="flat" cmpd="sng" algn="ctr">
          <a:solidFill>
            <a:schemeClr val="accent5">
              <a:lumMod val="50000"/>
            </a:scheme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Modern</a:t>
          </a:r>
        </a:p>
      </dgm:t>
    </dgm:pt>
    <dgm:pt modelId="{C4BCBE3E-B0F7-44F8-BA33-2A2B773787A2}" type="parTrans" cxnId="{FBC7ECCB-0F6E-41EC-BC33-3E2E50D4F181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A50A0064-C283-4B76-938E-814A9F2340CD}" type="sibTrans" cxnId="{FBC7ECCB-0F6E-41EC-BC33-3E2E50D4F181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6EEF8BE-2B4E-42E6-A510-98CE9F1D0DDE}">
      <dgm:prSet phldrT="[Text]"/>
      <dgm:spPr>
        <a:xfrm>
          <a:off x="4176016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5"/>
        </a:solidFill>
        <a:ln w="10795" cap="flat" cmpd="sng" algn="ctr">
          <a:solidFill>
            <a:schemeClr val="accent5"/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de-DE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Minimal</a:t>
          </a:r>
        </a:p>
      </dgm:t>
    </dgm:pt>
    <dgm:pt modelId="{F36C3581-4BD5-4AB5-AFBC-A3E76A176734}" type="parTrans" cxnId="{8FD2AA75-189A-4654-B651-C7C7650EC946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187EB49A-825D-4BCD-8B38-C6CAA9D31653}" type="sibTrans" cxnId="{8FD2AA75-189A-4654-B651-C7C7650EC946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6C520CDA-5A79-49D3-ADF9-9715318759AE}">
      <dgm:prSet/>
      <dgm:spPr>
        <a:xfrm>
          <a:off x="2747371" y="2753289"/>
          <a:ext cx="1317938" cy="1255259"/>
        </a:xfrm>
        <a:prstGeom prst="roundRect">
          <a:avLst>
            <a:gd name="adj" fmla="val 10000"/>
          </a:avLst>
        </a:prstGeom>
        <a:solidFill>
          <a:schemeClr val="tx2"/>
        </a:solidFill>
        <a:ln w="10795" cap="flat" cmpd="sng" algn="ctr">
          <a:solidFill>
            <a:schemeClr val="tx2"/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Full</a:t>
          </a:r>
        </a:p>
      </dgm:t>
    </dgm:pt>
    <dgm:pt modelId="{2EA15D80-7031-4ABA-9B30-28849E6D7DCE}" type="parTrans" cxnId="{362575A5-C019-4E0B-A38C-E2CB1A395C54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302AA84-36C5-4CD9-908C-3C8318AD793F}" type="sibTrans" cxnId="{362575A5-C019-4E0B-A38C-E2CB1A395C54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506676CB-BE19-4FD3-B74D-F2B0F6D3D435}">
      <dgm:prSet/>
      <dgm:spPr>
        <a:xfrm>
          <a:off x="5549308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0795" cap="flat" cmpd="sng" algn="ctr">
          <a:solidFill>
            <a:schemeClr val="accent5">
              <a:lumMod val="50000"/>
            </a:scheme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Full</a:t>
          </a:r>
        </a:p>
      </dgm:t>
    </dgm:pt>
    <dgm:pt modelId="{5EC0E3E1-241A-4C49-8465-081B974F6F8D}" type="parTrans" cxnId="{53CEC19B-C133-4768-8760-7AC1A160825C}">
      <dgm:prSet>
        <dgm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740E429F-183A-400A-9AD4-600B52C5D4F1}" type="sibTrans" cxnId="{53CEC19B-C133-4768-8760-7AC1A160825C}">
      <dgm:prSet/>
      <dgm:spPr/>
      <dgm:t>
        <a:bodyPr/>
        <a:lstStyle/>
        <a:p>
          <a:endParaRPr lang="de-DE" noProof="0" dirty="0">
            <a:latin typeface="Microsoft YaHei" panose="020B0503020204020204" pitchFamily="34" charset="-122"/>
            <a:ea typeface="Microsoft YaHei" panose="020B0503020204020204" pitchFamily="34" charset="-122"/>
          </a:endParaRPr>
        </a:p>
      </dgm:t>
    </dgm:pt>
    <dgm:pt modelId="{2A815BC8-9718-4913-8BA4-D8C3A4049227}" type="pres">
      <dgm:prSet presAssocID="{F3BEDEB7-EC7C-4C28-BEC3-761EB326307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8C83DA-A3C4-4F9D-925A-832B0594AC75}" type="pres">
      <dgm:prSet presAssocID="{909EC1A7-E70E-4AF7-B775-ED9F25BA2130}" presName="vertOne" presStyleCnt="0"/>
      <dgm:spPr/>
    </dgm:pt>
    <dgm:pt modelId="{73855E22-3BA3-4FF4-B9CD-6D066C64E994}" type="pres">
      <dgm:prSet presAssocID="{909EC1A7-E70E-4AF7-B775-ED9F25BA2130}" presName="txOne" presStyleLbl="node0" presStyleIdx="0" presStyleCnt="1">
        <dgm:presLayoutVars>
          <dgm:chPref val="3"/>
        </dgm:presLayoutVars>
      </dgm:prSet>
      <dgm:spPr/>
    </dgm:pt>
    <dgm:pt modelId="{8B081B75-1E7A-4B65-BDDF-4F0719253250}" type="pres">
      <dgm:prSet presAssocID="{909EC1A7-E70E-4AF7-B775-ED9F25BA2130}" presName="parTransOne" presStyleCnt="0"/>
      <dgm:spPr/>
    </dgm:pt>
    <dgm:pt modelId="{C6329F23-2E48-47FC-95AE-046D44B96B90}" type="pres">
      <dgm:prSet presAssocID="{909EC1A7-E70E-4AF7-B775-ED9F25BA2130}" presName="horzOne" presStyleCnt="0"/>
      <dgm:spPr/>
    </dgm:pt>
    <dgm:pt modelId="{016E9624-4A97-4269-BFC8-40A77A58F44A}" type="pres">
      <dgm:prSet presAssocID="{774AAAC8-6C29-4BCB-9953-AC0391FA695A}" presName="vertTwo" presStyleCnt="0"/>
      <dgm:spPr/>
    </dgm:pt>
    <dgm:pt modelId="{19AE3AC6-CFD4-4D0D-B993-97041046FD71}" type="pres">
      <dgm:prSet presAssocID="{774AAAC8-6C29-4BCB-9953-AC0391FA695A}" presName="txTwo" presStyleLbl="node2" presStyleIdx="0" presStyleCnt="2">
        <dgm:presLayoutVars>
          <dgm:chPref val="3"/>
        </dgm:presLayoutVars>
      </dgm:prSet>
      <dgm:spPr/>
    </dgm:pt>
    <dgm:pt modelId="{75541214-04DA-489F-A488-9FAA12ED8863}" type="pres">
      <dgm:prSet presAssocID="{774AAAC8-6C29-4BCB-9953-AC0391FA695A}" presName="parTransTwo" presStyleCnt="0"/>
      <dgm:spPr/>
    </dgm:pt>
    <dgm:pt modelId="{2EF15D4A-A37F-4BA1-BB7B-2700017C3371}" type="pres">
      <dgm:prSet presAssocID="{774AAAC8-6C29-4BCB-9953-AC0391FA695A}" presName="horzTwo" presStyleCnt="0"/>
      <dgm:spPr/>
    </dgm:pt>
    <dgm:pt modelId="{14BEF7FF-CFEE-4F47-B7CA-4A626A24A6EE}" type="pres">
      <dgm:prSet presAssocID="{33B116B8-55A5-47D3-8A70-476C228B2756}" presName="vertThree" presStyleCnt="0"/>
      <dgm:spPr/>
    </dgm:pt>
    <dgm:pt modelId="{AD9270F0-250C-4D1C-B74F-FE21A17D606A}" type="pres">
      <dgm:prSet presAssocID="{33B116B8-55A5-47D3-8A70-476C228B2756}" presName="txThree" presStyleLbl="node3" presStyleIdx="0" presStyleCnt="5">
        <dgm:presLayoutVars>
          <dgm:chPref val="3"/>
        </dgm:presLayoutVars>
      </dgm:prSet>
      <dgm:spPr/>
    </dgm:pt>
    <dgm:pt modelId="{279E86C8-1B3A-4019-97E4-260115A0A3C9}" type="pres">
      <dgm:prSet presAssocID="{33B116B8-55A5-47D3-8A70-476C228B2756}" presName="horzThree" presStyleCnt="0"/>
      <dgm:spPr/>
    </dgm:pt>
    <dgm:pt modelId="{F5EF0042-170D-4CB7-B20C-BCAA64ED0545}" type="pres">
      <dgm:prSet presAssocID="{889A0917-F760-4C8F-80B7-A84679CFB0D3}" presName="sibSpaceThree" presStyleCnt="0"/>
      <dgm:spPr/>
    </dgm:pt>
    <dgm:pt modelId="{C031761C-AA78-40EE-AF53-40BDBCBA33A4}" type="pres">
      <dgm:prSet presAssocID="{366973C5-4346-4EFC-85BF-54D979673066}" presName="vertThree" presStyleCnt="0"/>
      <dgm:spPr/>
    </dgm:pt>
    <dgm:pt modelId="{7AAF8860-9FF9-4666-B5F1-33F323E6AE9C}" type="pres">
      <dgm:prSet presAssocID="{366973C5-4346-4EFC-85BF-54D979673066}" presName="txThree" presStyleLbl="node3" presStyleIdx="1" presStyleCnt="5">
        <dgm:presLayoutVars>
          <dgm:chPref val="3"/>
        </dgm:presLayoutVars>
      </dgm:prSet>
      <dgm:spPr/>
    </dgm:pt>
    <dgm:pt modelId="{46746FAA-7BA2-49E1-A330-4BA2B7845CF5}" type="pres">
      <dgm:prSet presAssocID="{366973C5-4346-4EFC-85BF-54D979673066}" presName="horzThree" presStyleCnt="0"/>
      <dgm:spPr/>
    </dgm:pt>
    <dgm:pt modelId="{E4C138E0-EC6B-48A3-932B-380E4CDB3824}" type="pres">
      <dgm:prSet presAssocID="{1ACC7286-DDA1-4A24-8B45-EF0E11523D5E}" presName="sibSpaceThree" presStyleCnt="0"/>
      <dgm:spPr/>
    </dgm:pt>
    <dgm:pt modelId="{84FDE85C-C5F8-42AD-8A0D-0D90A18CEA3D}" type="pres">
      <dgm:prSet presAssocID="{6C520CDA-5A79-49D3-ADF9-9715318759AE}" presName="vertThree" presStyleCnt="0"/>
      <dgm:spPr/>
    </dgm:pt>
    <dgm:pt modelId="{09D2681C-7BD9-42AD-AAF1-FC73A69819CF}" type="pres">
      <dgm:prSet presAssocID="{6C520CDA-5A79-49D3-ADF9-9715318759AE}" presName="txThree" presStyleLbl="node3" presStyleIdx="2" presStyleCnt="5">
        <dgm:presLayoutVars>
          <dgm:chPref val="3"/>
        </dgm:presLayoutVars>
      </dgm:prSet>
      <dgm:spPr/>
    </dgm:pt>
    <dgm:pt modelId="{C1725656-6427-4E1E-BCBA-661FC3DCB350}" type="pres">
      <dgm:prSet presAssocID="{6C520CDA-5A79-49D3-ADF9-9715318759AE}" presName="horzThree" presStyleCnt="0"/>
      <dgm:spPr/>
    </dgm:pt>
    <dgm:pt modelId="{056F0FF8-1B7C-4828-B266-31204F291917}" type="pres">
      <dgm:prSet presAssocID="{BDCD2278-24CB-407B-806B-DD6E500EA7DC}" presName="sibSpaceTwo" presStyleCnt="0"/>
      <dgm:spPr/>
    </dgm:pt>
    <dgm:pt modelId="{8C084D30-F644-43E9-A520-4C606DCE7FDA}" type="pres">
      <dgm:prSet presAssocID="{1CB1CDA0-17CA-4D2B-9014-0141F610C0DE}" presName="vertTwo" presStyleCnt="0"/>
      <dgm:spPr/>
    </dgm:pt>
    <dgm:pt modelId="{72CA3688-8F96-47CC-AF18-C7375175F335}" type="pres">
      <dgm:prSet presAssocID="{1CB1CDA0-17CA-4D2B-9014-0141F610C0DE}" presName="txTwo" presStyleLbl="node2" presStyleIdx="1" presStyleCnt="2">
        <dgm:presLayoutVars>
          <dgm:chPref val="3"/>
        </dgm:presLayoutVars>
      </dgm:prSet>
      <dgm:spPr/>
    </dgm:pt>
    <dgm:pt modelId="{B1FDFAD2-B9F9-4260-8863-C119EACAB21A}" type="pres">
      <dgm:prSet presAssocID="{1CB1CDA0-17CA-4D2B-9014-0141F610C0DE}" presName="parTransTwo" presStyleCnt="0"/>
      <dgm:spPr/>
    </dgm:pt>
    <dgm:pt modelId="{EAD2D6FC-ECC3-4716-8879-C2B6122B896A}" type="pres">
      <dgm:prSet presAssocID="{1CB1CDA0-17CA-4D2B-9014-0141F610C0DE}" presName="horzTwo" presStyleCnt="0"/>
      <dgm:spPr/>
    </dgm:pt>
    <dgm:pt modelId="{490370B4-A762-4D6B-AE91-0295835909A4}" type="pres">
      <dgm:prSet presAssocID="{76EEF8BE-2B4E-42E6-A510-98CE9F1D0DDE}" presName="vertThree" presStyleCnt="0"/>
      <dgm:spPr/>
    </dgm:pt>
    <dgm:pt modelId="{7AED02CF-A26A-4B56-8EE6-42BE9B33775C}" type="pres">
      <dgm:prSet presAssocID="{76EEF8BE-2B4E-42E6-A510-98CE9F1D0DDE}" presName="txThree" presStyleLbl="node3" presStyleIdx="3" presStyleCnt="5">
        <dgm:presLayoutVars>
          <dgm:chPref val="3"/>
        </dgm:presLayoutVars>
      </dgm:prSet>
      <dgm:spPr/>
    </dgm:pt>
    <dgm:pt modelId="{03DC4C17-58D6-4589-B143-6C993CD9D16F}" type="pres">
      <dgm:prSet presAssocID="{76EEF8BE-2B4E-42E6-A510-98CE9F1D0DDE}" presName="horzThree" presStyleCnt="0"/>
      <dgm:spPr/>
    </dgm:pt>
    <dgm:pt modelId="{5FE07656-1D0E-4AF2-832C-353A6644B3E2}" type="pres">
      <dgm:prSet presAssocID="{187EB49A-825D-4BCD-8B38-C6CAA9D31653}" presName="sibSpaceThree" presStyleCnt="0"/>
      <dgm:spPr/>
    </dgm:pt>
    <dgm:pt modelId="{3ABE4974-FD76-4B36-82A8-AD30CE74860F}" type="pres">
      <dgm:prSet presAssocID="{506676CB-BE19-4FD3-B74D-F2B0F6D3D435}" presName="vertThree" presStyleCnt="0"/>
      <dgm:spPr/>
    </dgm:pt>
    <dgm:pt modelId="{5BA10024-C3DD-4F1F-93E0-32A65B9B32C2}" type="pres">
      <dgm:prSet presAssocID="{506676CB-BE19-4FD3-B74D-F2B0F6D3D435}" presName="txThree" presStyleLbl="node3" presStyleIdx="4" presStyleCnt="5">
        <dgm:presLayoutVars>
          <dgm:chPref val="3"/>
        </dgm:presLayoutVars>
      </dgm:prSet>
      <dgm:spPr/>
    </dgm:pt>
    <dgm:pt modelId="{A88F5215-2FEC-4B98-8C8A-94962C7A90F3}" type="pres">
      <dgm:prSet presAssocID="{506676CB-BE19-4FD3-B74D-F2B0F6D3D435}" presName="horzThree" presStyleCnt="0"/>
      <dgm:spPr/>
    </dgm:pt>
  </dgm:ptLst>
  <dgm:cxnLst>
    <dgm:cxn modelId="{1189E80C-F1C7-4FA5-A923-12A08E1EDBF2}" type="presOf" srcId="{33B116B8-55A5-47D3-8A70-476C228B2756}" destId="{AD9270F0-250C-4D1C-B74F-FE21A17D606A}" srcOrd="0" destOrd="0" presId="urn:microsoft.com/office/officeart/2005/8/layout/hierarchy4"/>
    <dgm:cxn modelId="{3368A10E-DE9C-4253-A611-AC6467EBB4B2}" type="presOf" srcId="{6C520CDA-5A79-49D3-ADF9-9715318759AE}" destId="{09D2681C-7BD9-42AD-AAF1-FC73A69819CF}" srcOrd="0" destOrd="0" presId="urn:microsoft.com/office/officeart/2005/8/layout/hierarchy4"/>
    <dgm:cxn modelId="{C30C8215-1EE7-4AE3-AE13-F6AB6254A533}" type="presOf" srcId="{506676CB-BE19-4FD3-B74D-F2B0F6D3D435}" destId="{5BA10024-C3DD-4F1F-93E0-32A65B9B32C2}" srcOrd="0" destOrd="0" presId="urn:microsoft.com/office/officeart/2005/8/layout/hierarchy4"/>
    <dgm:cxn modelId="{0A82AF2B-74AE-4412-82DE-B4568B20D232}" srcId="{774AAAC8-6C29-4BCB-9953-AC0391FA695A}" destId="{366973C5-4346-4EFC-85BF-54D979673066}" srcOrd="1" destOrd="0" parTransId="{87B6C24D-EADB-4EED-B259-540A42AAA677}" sibTransId="{1ACC7286-DDA1-4A24-8B45-EF0E11523D5E}"/>
    <dgm:cxn modelId="{E6BDD144-BFD4-40CC-834D-6F695BEF5FCD}" type="presOf" srcId="{366973C5-4346-4EFC-85BF-54D979673066}" destId="{7AAF8860-9FF9-4666-B5F1-33F323E6AE9C}" srcOrd="0" destOrd="0" presId="urn:microsoft.com/office/officeart/2005/8/layout/hierarchy4"/>
    <dgm:cxn modelId="{AB767D45-8411-4073-80DB-A2FF8DFCBD03}" type="presOf" srcId="{1CB1CDA0-17CA-4D2B-9014-0141F610C0DE}" destId="{72CA3688-8F96-47CC-AF18-C7375175F335}" srcOrd="0" destOrd="0" presId="urn:microsoft.com/office/officeart/2005/8/layout/hierarchy4"/>
    <dgm:cxn modelId="{3BF3AE51-F4D0-4254-AB07-953D99AD583C}" type="presOf" srcId="{909EC1A7-E70E-4AF7-B775-ED9F25BA2130}" destId="{73855E22-3BA3-4FF4-B9CD-6D066C64E994}" srcOrd="0" destOrd="0" presId="urn:microsoft.com/office/officeart/2005/8/layout/hierarchy4"/>
    <dgm:cxn modelId="{8FD2AA75-189A-4654-B651-C7C7650EC946}" srcId="{1CB1CDA0-17CA-4D2B-9014-0141F610C0DE}" destId="{76EEF8BE-2B4E-42E6-A510-98CE9F1D0DDE}" srcOrd="0" destOrd="0" parTransId="{F36C3581-4BD5-4AB5-AFBC-A3E76A176734}" sibTransId="{187EB49A-825D-4BCD-8B38-C6CAA9D31653}"/>
    <dgm:cxn modelId="{65AEA358-8332-49CD-9BA5-B7CBF227EF26}" srcId="{909EC1A7-E70E-4AF7-B775-ED9F25BA2130}" destId="{774AAAC8-6C29-4BCB-9953-AC0391FA695A}" srcOrd="0" destOrd="0" parTransId="{0BEC4599-7521-4307-82D0-08B9B6143264}" sibTransId="{BDCD2278-24CB-407B-806B-DD6E500EA7DC}"/>
    <dgm:cxn modelId="{A9471A86-0FC4-4CEF-AF84-27E0860982B7}" srcId="{F3BEDEB7-EC7C-4C28-BEC3-761EB3263076}" destId="{909EC1A7-E70E-4AF7-B775-ED9F25BA2130}" srcOrd="0" destOrd="0" parTransId="{A5A064E1-9099-4EC1-98A4-B33A791D99AE}" sibTransId="{F52DA7F4-2F46-4E36-B5A7-B14C3D3223E0}"/>
    <dgm:cxn modelId="{53CEC19B-C133-4768-8760-7AC1A160825C}" srcId="{1CB1CDA0-17CA-4D2B-9014-0141F610C0DE}" destId="{506676CB-BE19-4FD3-B74D-F2B0F6D3D435}" srcOrd="1" destOrd="0" parTransId="{5EC0E3E1-241A-4C49-8465-081B974F6F8D}" sibTransId="{740E429F-183A-400A-9AD4-600B52C5D4F1}"/>
    <dgm:cxn modelId="{362575A5-C019-4E0B-A38C-E2CB1A395C54}" srcId="{774AAAC8-6C29-4BCB-9953-AC0391FA695A}" destId="{6C520CDA-5A79-49D3-ADF9-9715318759AE}" srcOrd="2" destOrd="0" parTransId="{2EA15D80-7031-4ABA-9B30-28849E6D7DCE}" sibTransId="{5302AA84-36C5-4CD9-908C-3C8318AD793F}"/>
    <dgm:cxn modelId="{3D94EFAA-3079-4231-ADDA-997E111A76B8}" type="presOf" srcId="{F3BEDEB7-EC7C-4C28-BEC3-761EB3263076}" destId="{2A815BC8-9718-4913-8BA4-D8C3A4049227}" srcOrd="0" destOrd="0" presId="urn:microsoft.com/office/officeart/2005/8/layout/hierarchy4"/>
    <dgm:cxn modelId="{FBC7ECCB-0F6E-41EC-BC33-3E2E50D4F181}" srcId="{909EC1A7-E70E-4AF7-B775-ED9F25BA2130}" destId="{1CB1CDA0-17CA-4D2B-9014-0141F610C0DE}" srcOrd="1" destOrd="0" parTransId="{C4BCBE3E-B0F7-44F8-BA33-2A2B773787A2}" sibTransId="{A50A0064-C283-4B76-938E-814A9F2340CD}"/>
    <dgm:cxn modelId="{F0AC34EC-B9C2-4628-A8C3-561D0168C06E}" type="presOf" srcId="{76EEF8BE-2B4E-42E6-A510-98CE9F1D0DDE}" destId="{7AED02CF-A26A-4B56-8EE6-42BE9B33775C}" srcOrd="0" destOrd="0" presId="urn:microsoft.com/office/officeart/2005/8/layout/hierarchy4"/>
    <dgm:cxn modelId="{90D4A7F3-6328-4EA8-9180-82DC5CE4A807}" type="presOf" srcId="{774AAAC8-6C29-4BCB-9953-AC0391FA695A}" destId="{19AE3AC6-CFD4-4D0D-B993-97041046FD71}" srcOrd="0" destOrd="0" presId="urn:microsoft.com/office/officeart/2005/8/layout/hierarchy4"/>
    <dgm:cxn modelId="{96F7BBF7-C924-48CE-A65C-485010A29B43}" srcId="{774AAAC8-6C29-4BCB-9953-AC0391FA695A}" destId="{33B116B8-55A5-47D3-8A70-476C228B2756}" srcOrd="0" destOrd="0" parTransId="{AE057B51-2AF0-4FF6-8033-F3BB81FF81E0}" sibTransId="{889A0917-F760-4C8F-80B7-A84679CFB0D3}"/>
    <dgm:cxn modelId="{B23C3FE2-8AAC-4F3D-8671-E863AD6833A0}" type="presParOf" srcId="{2A815BC8-9718-4913-8BA4-D8C3A4049227}" destId="{DB8C83DA-A3C4-4F9D-925A-832B0594AC75}" srcOrd="0" destOrd="0" presId="urn:microsoft.com/office/officeart/2005/8/layout/hierarchy4"/>
    <dgm:cxn modelId="{74931850-4289-4E55-9E78-AEE51E2E0F85}" type="presParOf" srcId="{DB8C83DA-A3C4-4F9D-925A-832B0594AC75}" destId="{73855E22-3BA3-4FF4-B9CD-6D066C64E994}" srcOrd="0" destOrd="0" presId="urn:microsoft.com/office/officeart/2005/8/layout/hierarchy4"/>
    <dgm:cxn modelId="{41233F83-2865-4DCC-8826-194A3C32ED14}" type="presParOf" srcId="{DB8C83DA-A3C4-4F9D-925A-832B0594AC75}" destId="{8B081B75-1E7A-4B65-BDDF-4F0719253250}" srcOrd="1" destOrd="0" presId="urn:microsoft.com/office/officeart/2005/8/layout/hierarchy4"/>
    <dgm:cxn modelId="{54775D63-0B6F-45F9-BBC3-4CDA858870F4}" type="presParOf" srcId="{DB8C83DA-A3C4-4F9D-925A-832B0594AC75}" destId="{C6329F23-2E48-47FC-95AE-046D44B96B90}" srcOrd="2" destOrd="0" presId="urn:microsoft.com/office/officeart/2005/8/layout/hierarchy4"/>
    <dgm:cxn modelId="{404C7E4C-EE58-4DA7-853C-CE34BCC1F6B1}" type="presParOf" srcId="{C6329F23-2E48-47FC-95AE-046D44B96B90}" destId="{016E9624-4A97-4269-BFC8-40A77A58F44A}" srcOrd="0" destOrd="0" presId="urn:microsoft.com/office/officeart/2005/8/layout/hierarchy4"/>
    <dgm:cxn modelId="{0A07BB19-51B7-4CBD-A33B-F8F49C92EB64}" type="presParOf" srcId="{016E9624-4A97-4269-BFC8-40A77A58F44A}" destId="{19AE3AC6-CFD4-4D0D-B993-97041046FD71}" srcOrd="0" destOrd="0" presId="urn:microsoft.com/office/officeart/2005/8/layout/hierarchy4"/>
    <dgm:cxn modelId="{FC2D872B-9558-4677-A317-8A8484AFDE0C}" type="presParOf" srcId="{016E9624-4A97-4269-BFC8-40A77A58F44A}" destId="{75541214-04DA-489F-A488-9FAA12ED8863}" srcOrd="1" destOrd="0" presId="urn:microsoft.com/office/officeart/2005/8/layout/hierarchy4"/>
    <dgm:cxn modelId="{CAFD5646-0781-4A1A-B504-B73D79164B2C}" type="presParOf" srcId="{016E9624-4A97-4269-BFC8-40A77A58F44A}" destId="{2EF15D4A-A37F-4BA1-BB7B-2700017C3371}" srcOrd="2" destOrd="0" presId="urn:microsoft.com/office/officeart/2005/8/layout/hierarchy4"/>
    <dgm:cxn modelId="{A21FBF46-E79E-4315-8791-39BB59FF0BCD}" type="presParOf" srcId="{2EF15D4A-A37F-4BA1-BB7B-2700017C3371}" destId="{14BEF7FF-CFEE-4F47-B7CA-4A626A24A6EE}" srcOrd="0" destOrd="0" presId="urn:microsoft.com/office/officeart/2005/8/layout/hierarchy4"/>
    <dgm:cxn modelId="{E45DDD06-3780-4BD1-9EF6-1E0E8D53995C}" type="presParOf" srcId="{14BEF7FF-CFEE-4F47-B7CA-4A626A24A6EE}" destId="{AD9270F0-250C-4D1C-B74F-FE21A17D606A}" srcOrd="0" destOrd="0" presId="urn:microsoft.com/office/officeart/2005/8/layout/hierarchy4"/>
    <dgm:cxn modelId="{626A3A5B-92DC-4BDB-9F40-59E679FE2A25}" type="presParOf" srcId="{14BEF7FF-CFEE-4F47-B7CA-4A626A24A6EE}" destId="{279E86C8-1B3A-4019-97E4-260115A0A3C9}" srcOrd="1" destOrd="0" presId="urn:microsoft.com/office/officeart/2005/8/layout/hierarchy4"/>
    <dgm:cxn modelId="{25BB58FD-112E-45B8-BA75-09A39851EEE8}" type="presParOf" srcId="{2EF15D4A-A37F-4BA1-BB7B-2700017C3371}" destId="{F5EF0042-170D-4CB7-B20C-BCAA64ED0545}" srcOrd="1" destOrd="0" presId="urn:microsoft.com/office/officeart/2005/8/layout/hierarchy4"/>
    <dgm:cxn modelId="{A5F54DAD-5D63-4668-9B33-3123AE151581}" type="presParOf" srcId="{2EF15D4A-A37F-4BA1-BB7B-2700017C3371}" destId="{C031761C-AA78-40EE-AF53-40BDBCBA33A4}" srcOrd="2" destOrd="0" presId="urn:microsoft.com/office/officeart/2005/8/layout/hierarchy4"/>
    <dgm:cxn modelId="{B705263F-22E9-4DC6-A685-9E5CE3DF3D2B}" type="presParOf" srcId="{C031761C-AA78-40EE-AF53-40BDBCBA33A4}" destId="{7AAF8860-9FF9-4666-B5F1-33F323E6AE9C}" srcOrd="0" destOrd="0" presId="urn:microsoft.com/office/officeart/2005/8/layout/hierarchy4"/>
    <dgm:cxn modelId="{689F20AA-B12B-4DB5-8183-1FC5F4236019}" type="presParOf" srcId="{C031761C-AA78-40EE-AF53-40BDBCBA33A4}" destId="{46746FAA-7BA2-49E1-A330-4BA2B7845CF5}" srcOrd="1" destOrd="0" presId="urn:microsoft.com/office/officeart/2005/8/layout/hierarchy4"/>
    <dgm:cxn modelId="{8EC31F3F-A149-4140-AFBC-D78E7F1998D9}" type="presParOf" srcId="{2EF15D4A-A37F-4BA1-BB7B-2700017C3371}" destId="{E4C138E0-EC6B-48A3-932B-380E4CDB3824}" srcOrd="3" destOrd="0" presId="urn:microsoft.com/office/officeart/2005/8/layout/hierarchy4"/>
    <dgm:cxn modelId="{F6A6B9F5-2345-43F3-B11E-09340DA1776C}" type="presParOf" srcId="{2EF15D4A-A37F-4BA1-BB7B-2700017C3371}" destId="{84FDE85C-C5F8-42AD-8A0D-0D90A18CEA3D}" srcOrd="4" destOrd="0" presId="urn:microsoft.com/office/officeart/2005/8/layout/hierarchy4"/>
    <dgm:cxn modelId="{9AC76CCB-93E2-4F99-A6F0-3042036667B1}" type="presParOf" srcId="{84FDE85C-C5F8-42AD-8A0D-0D90A18CEA3D}" destId="{09D2681C-7BD9-42AD-AAF1-FC73A69819CF}" srcOrd="0" destOrd="0" presId="urn:microsoft.com/office/officeart/2005/8/layout/hierarchy4"/>
    <dgm:cxn modelId="{62A8D31C-E9A9-40DD-B528-232BBF93D147}" type="presParOf" srcId="{84FDE85C-C5F8-42AD-8A0D-0D90A18CEA3D}" destId="{C1725656-6427-4E1E-BCBA-661FC3DCB350}" srcOrd="1" destOrd="0" presId="urn:microsoft.com/office/officeart/2005/8/layout/hierarchy4"/>
    <dgm:cxn modelId="{12605EFF-B71D-40CF-824A-1808DECBA27B}" type="presParOf" srcId="{C6329F23-2E48-47FC-95AE-046D44B96B90}" destId="{056F0FF8-1B7C-4828-B266-31204F291917}" srcOrd="1" destOrd="0" presId="urn:microsoft.com/office/officeart/2005/8/layout/hierarchy4"/>
    <dgm:cxn modelId="{4A53EA98-6F6F-4EA6-988B-09B461820C80}" type="presParOf" srcId="{C6329F23-2E48-47FC-95AE-046D44B96B90}" destId="{8C084D30-F644-43E9-A520-4C606DCE7FDA}" srcOrd="2" destOrd="0" presId="urn:microsoft.com/office/officeart/2005/8/layout/hierarchy4"/>
    <dgm:cxn modelId="{8BA1952C-F196-4460-82CF-56E7BAD43CB9}" type="presParOf" srcId="{8C084D30-F644-43E9-A520-4C606DCE7FDA}" destId="{72CA3688-8F96-47CC-AF18-C7375175F335}" srcOrd="0" destOrd="0" presId="urn:microsoft.com/office/officeart/2005/8/layout/hierarchy4"/>
    <dgm:cxn modelId="{A257C83F-AE7D-438B-8BE5-07762EFC1036}" type="presParOf" srcId="{8C084D30-F644-43E9-A520-4C606DCE7FDA}" destId="{B1FDFAD2-B9F9-4260-8863-C119EACAB21A}" srcOrd="1" destOrd="0" presId="urn:microsoft.com/office/officeart/2005/8/layout/hierarchy4"/>
    <dgm:cxn modelId="{C23B1FEC-0218-4833-A20F-EA073843F4B8}" type="presParOf" srcId="{8C084D30-F644-43E9-A520-4C606DCE7FDA}" destId="{EAD2D6FC-ECC3-4716-8879-C2B6122B896A}" srcOrd="2" destOrd="0" presId="urn:microsoft.com/office/officeart/2005/8/layout/hierarchy4"/>
    <dgm:cxn modelId="{2112AD60-88B1-4C94-BEE4-E4AF64ADE0D9}" type="presParOf" srcId="{EAD2D6FC-ECC3-4716-8879-C2B6122B896A}" destId="{490370B4-A762-4D6B-AE91-0295835909A4}" srcOrd="0" destOrd="0" presId="urn:microsoft.com/office/officeart/2005/8/layout/hierarchy4"/>
    <dgm:cxn modelId="{F345A5BD-7EE8-45C3-8F7F-9E54D8549378}" type="presParOf" srcId="{490370B4-A762-4D6B-AE91-0295835909A4}" destId="{7AED02CF-A26A-4B56-8EE6-42BE9B33775C}" srcOrd="0" destOrd="0" presId="urn:microsoft.com/office/officeart/2005/8/layout/hierarchy4"/>
    <dgm:cxn modelId="{EC0D3FBB-2D7C-40C5-8C02-9CE098CA925C}" type="presParOf" srcId="{490370B4-A762-4D6B-AE91-0295835909A4}" destId="{03DC4C17-58D6-4589-B143-6C993CD9D16F}" srcOrd="1" destOrd="0" presId="urn:microsoft.com/office/officeart/2005/8/layout/hierarchy4"/>
    <dgm:cxn modelId="{65E5BE43-67DF-4C55-8F08-5A849EF630A3}" type="presParOf" srcId="{EAD2D6FC-ECC3-4716-8879-C2B6122B896A}" destId="{5FE07656-1D0E-4AF2-832C-353A6644B3E2}" srcOrd="1" destOrd="0" presId="urn:microsoft.com/office/officeart/2005/8/layout/hierarchy4"/>
    <dgm:cxn modelId="{6468A4EE-8388-4EBD-BFDE-A5DFC8634391}" type="presParOf" srcId="{EAD2D6FC-ECC3-4716-8879-C2B6122B896A}" destId="{3ABE4974-FD76-4B36-82A8-AD30CE74860F}" srcOrd="2" destOrd="0" presId="urn:microsoft.com/office/officeart/2005/8/layout/hierarchy4"/>
    <dgm:cxn modelId="{0E13DC3B-1DF3-46A7-9A4B-8890F4407C4C}" type="presParOf" srcId="{3ABE4974-FD76-4B36-82A8-AD30CE74860F}" destId="{5BA10024-C3DD-4F1F-93E0-32A65B9B32C2}" srcOrd="0" destOrd="0" presId="urn:microsoft.com/office/officeart/2005/8/layout/hierarchy4"/>
    <dgm:cxn modelId="{5249F5D6-BFB1-4F04-ADE0-CD1944F04B30}" type="presParOf" srcId="{3ABE4974-FD76-4B36-82A8-AD30CE74860F}" destId="{A88F5215-2FEC-4B98-8C8A-94962C7A90F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55E22-3BA3-4FF4-B9CD-6D066C64E994}">
      <dsp:nvSpPr>
        <dsp:cNvPr id="0" name=""/>
        <dsp:cNvSpPr/>
      </dsp:nvSpPr>
      <dsp:spPr>
        <a:xfrm>
          <a:off x="788" y="2014"/>
          <a:ext cx="6866458" cy="1255259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0795" cap="flat" cmpd="sng" algn="ctr">
          <a:solidFill>
            <a:schemeClr val="accent3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Hybrid </a:t>
          </a:r>
          <a:r>
            <a:rPr lang="en-US" sz="42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Mode</a:t>
          </a:r>
        </a:p>
      </dsp:txBody>
      <dsp:txXfrm>
        <a:off x="37553" y="38779"/>
        <a:ext cx="6792928" cy="1181729"/>
      </dsp:txXfrm>
    </dsp:sp>
    <dsp:sp modelId="{19AE3AC6-CFD4-4D0D-B993-97041046FD71}">
      <dsp:nvSpPr>
        <dsp:cNvPr id="0" name=""/>
        <dsp:cNvSpPr/>
      </dsp:nvSpPr>
      <dsp:spPr>
        <a:xfrm>
          <a:off x="788" y="1377651"/>
          <a:ext cx="4064521" cy="1255259"/>
        </a:xfrm>
        <a:prstGeom prst="roundRect">
          <a:avLst>
            <a:gd name="adj" fmla="val 10000"/>
          </a:avLst>
        </a:prstGeom>
        <a:solidFill>
          <a:schemeClr val="tx2"/>
        </a:solidFill>
        <a:ln w="1079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Classic</a:t>
          </a:r>
        </a:p>
      </dsp:txBody>
      <dsp:txXfrm>
        <a:off x="37553" y="1414416"/>
        <a:ext cx="3990991" cy="1181729"/>
      </dsp:txXfrm>
    </dsp:sp>
    <dsp:sp modelId="{AD9270F0-250C-4D1C-B74F-FE21A17D606A}">
      <dsp:nvSpPr>
        <dsp:cNvPr id="0" name=""/>
        <dsp:cNvSpPr/>
      </dsp:nvSpPr>
      <dsp:spPr>
        <a:xfrm>
          <a:off x="788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1"/>
        </a:solidFill>
        <a:ln w="1079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Express</a:t>
          </a:r>
        </a:p>
      </dsp:txBody>
      <dsp:txXfrm>
        <a:off x="37553" y="2790054"/>
        <a:ext cx="1244408" cy="1181729"/>
      </dsp:txXfrm>
    </dsp:sp>
    <dsp:sp modelId="{7AAF8860-9FF9-4666-B5F1-33F323E6AE9C}">
      <dsp:nvSpPr>
        <dsp:cNvPr id="0" name=""/>
        <dsp:cNvSpPr/>
      </dsp:nvSpPr>
      <dsp:spPr>
        <a:xfrm>
          <a:off x="1374079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2"/>
        </a:solidFill>
        <a:ln w="10795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Minimal</a:t>
          </a:r>
        </a:p>
      </dsp:txBody>
      <dsp:txXfrm>
        <a:off x="1410844" y="2790054"/>
        <a:ext cx="1244408" cy="1181729"/>
      </dsp:txXfrm>
    </dsp:sp>
    <dsp:sp modelId="{09D2681C-7BD9-42AD-AAF1-FC73A69819CF}">
      <dsp:nvSpPr>
        <dsp:cNvPr id="0" name=""/>
        <dsp:cNvSpPr/>
      </dsp:nvSpPr>
      <dsp:spPr>
        <a:xfrm>
          <a:off x="2747371" y="2753289"/>
          <a:ext cx="1317938" cy="1255259"/>
        </a:xfrm>
        <a:prstGeom prst="roundRect">
          <a:avLst>
            <a:gd name="adj" fmla="val 10000"/>
          </a:avLst>
        </a:prstGeom>
        <a:solidFill>
          <a:schemeClr val="tx2"/>
        </a:solidFill>
        <a:ln w="10795" cap="flat" cmpd="sng" algn="ctr">
          <a:solidFill>
            <a:schemeClr val="tx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Full</a:t>
          </a:r>
        </a:p>
      </dsp:txBody>
      <dsp:txXfrm>
        <a:off x="2784136" y="2790054"/>
        <a:ext cx="1244408" cy="1181729"/>
      </dsp:txXfrm>
    </dsp:sp>
    <dsp:sp modelId="{72CA3688-8F96-47CC-AF18-C7375175F335}">
      <dsp:nvSpPr>
        <dsp:cNvPr id="0" name=""/>
        <dsp:cNvSpPr/>
      </dsp:nvSpPr>
      <dsp:spPr>
        <a:xfrm>
          <a:off x="4176016" y="1377651"/>
          <a:ext cx="2691230" cy="125525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0795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Modern</a:t>
          </a:r>
        </a:p>
      </dsp:txBody>
      <dsp:txXfrm>
        <a:off x="4212781" y="1414416"/>
        <a:ext cx="2617700" cy="1181729"/>
      </dsp:txXfrm>
    </dsp:sp>
    <dsp:sp modelId="{7AED02CF-A26A-4B56-8EE6-42BE9B33775C}">
      <dsp:nvSpPr>
        <dsp:cNvPr id="0" name=""/>
        <dsp:cNvSpPr/>
      </dsp:nvSpPr>
      <dsp:spPr>
        <a:xfrm>
          <a:off x="4176016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5"/>
        </a:solidFill>
        <a:ln w="10795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Minimal</a:t>
          </a:r>
        </a:p>
      </dsp:txBody>
      <dsp:txXfrm>
        <a:off x="4212781" y="2790054"/>
        <a:ext cx="1244408" cy="1181729"/>
      </dsp:txXfrm>
    </dsp:sp>
    <dsp:sp modelId="{5BA10024-C3DD-4F1F-93E0-32A65B9B32C2}">
      <dsp:nvSpPr>
        <dsp:cNvPr id="0" name=""/>
        <dsp:cNvSpPr/>
      </dsp:nvSpPr>
      <dsp:spPr>
        <a:xfrm>
          <a:off x="5549308" y="2753289"/>
          <a:ext cx="1317938" cy="1255259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0795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rPr>
            <a:t>Full</a:t>
          </a:r>
        </a:p>
      </dsp:txBody>
      <dsp:txXfrm>
        <a:off x="5586073" y="2790054"/>
        <a:ext cx="1244408" cy="1181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C2A53-E32C-4C5E-ADA7-D79FB0BA762E}" type="datetimeFigureOut">
              <a:rPr lang="id-ID" smtClean="0"/>
              <a:t>18/09/2023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80536-9986-4883-89D2-475E07E85C6D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812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70ACA-6663-46EC-B8D9-3B809DFCA7CE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4E5E3-5945-42E1-95B7-2F0223F6C28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7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5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77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55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4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86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54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56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2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98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4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92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35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3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62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043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80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87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30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12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84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5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4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99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4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66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50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C4E5E3-5945-42E1-95B7-2F0223F6C2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3933C4-7ABC-44A7-8649-D87A89DB0F5C}" type="datetimeFigureOut">
              <a:rPr lang="id-ID" smtClean="0"/>
              <a:t>18/09/2023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BA7C5E-6161-46A3-81EF-3D88EA024A6C}" type="slidenum">
              <a:rPr lang="id-ID" smtClean="0"/>
              <a:t>‹Nr.›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528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251065" y="0"/>
            <a:ext cx="394093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5787570" y="1318989"/>
            <a:ext cx="5834744" cy="4702628"/>
          </a:xfrm>
          <a:custGeom>
            <a:avLst/>
            <a:gdLst>
              <a:gd name="connsiteX0" fmla="*/ 2917372 w 5834744"/>
              <a:gd name="connsiteY0" fmla="*/ 0 h 4702628"/>
              <a:gd name="connsiteX1" fmla="*/ 5834744 w 5834744"/>
              <a:gd name="connsiteY1" fmla="*/ 4702628 h 4702628"/>
              <a:gd name="connsiteX2" fmla="*/ 0 w 5834744"/>
              <a:gd name="connsiteY2" fmla="*/ 4702628 h 47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4744" h="4702628">
                <a:moveTo>
                  <a:pt x="2917372" y="0"/>
                </a:moveTo>
                <a:lnTo>
                  <a:pt x="5834744" y="4702628"/>
                </a:lnTo>
                <a:lnTo>
                  <a:pt x="0" y="47026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2714172" y="580571"/>
            <a:ext cx="2670629" cy="2670629"/>
          </a:xfrm>
          <a:custGeom>
            <a:avLst/>
            <a:gdLst>
              <a:gd name="connsiteX0" fmla="*/ 1335315 w 2670629"/>
              <a:gd name="connsiteY0" fmla="*/ 0 h 2670629"/>
              <a:gd name="connsiteX1" fmla="*/ 2670629 w 2670629"/>
              <a:gd name="connsiteY1" fmla="*/ 1335315 h 2670629"/>
              <a:gd name="connsiteX2" fmla="*/ 1335315 w 2670629"/>
              <a:gd name="connsiteY2" fmla="*/ 2670629 h 2670629"/>
              <a:gd name="connsiteX3" fmla="*/ 0 w 2670629"/>
              <a:gd name="connsiteY3" fmla="*/ 1335315 h 267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0629" h="2670629">
                <a:moveTo>
                  <a:pt x="1335315" y="0"/>
                </a:moveTo>
                <a:lnTo>
                  <a:pt x="2670629" y="1335315"/>
                </a:lnTo>
                <a:lnTo>
                  <a:pt x="1335315" y="2670629"/>
                </a:lnTo>
                <a:lnTo>
                  <a:pt x="0" y="13353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240972" y="2068285"/>
            <a:ext cx="2670629" cy="2670629"/>
          </a:xfrm>
          <a:custGeom>
            <a:avLst/>
            <a:gdLst>
              <a:gd name="connsiteX0" fmla="*/ 1335315 w 2670629"/>
              <a:gd name="connsiteY0" fmla="*/ 0 h 2670629"/>
              <a:gd name="connsiteX1" fmla="*/ 2670629 w 2670629"/>
              <a:gd name="connsiteY1" fmla="*/ 1335315 h 2670629"/>
              <a:gd name="connsiteX2" fmla="*/ 1335315 w 2670629"/>
              <a:gd name="connsiteY2" fmla="*/ 2670629 h 2670629"/>
              <a:gd name="connsiteX3" fmla="*/ 0 w 2670629"/>
              <a:gd name="connsiteY3" fmla="*/ 1335315 h 267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0629" h="2670629">
                <a:moveTo>
                  <a:pt x="1335315" y="0"/>
                </a:moveTo>
                <a:lnTo>
                  <a:pt x="2670629" y="1335315"/>
                </a:lnTo>
                <a:lnTo>
                  <a:pt x="1335315" y="2670629"/>
                </a:lnTo>
                <a:lnTo>
                  <a:pt x="0" y="13353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2714172" y="3555999"/>
            <a:ext cx="2670629" cy="2670629"/>
          </a:xfrm>
          <a:custGeom>
            <a:avLst/>
            <a:gdLst>
              <a:gd name="connsiteX0" fmla="*/ 1335315 w 2670629"/>
              <a:gd name="connsiteY0" fmla="*/ 0 h 2670629"/>
              <a:gd name="connsiteX1" fmla="*/ 2670629 w 2670629"/>
              <a:gd name="connsiteY1" fmla="*/ 1335315 h 2670629"/>
              <a:gd name="connsiteX2" fmla="*/ 1335315 w 2670629"/>
              <a:gd name="connsiteY2" fmla="*/ 2670629 h 2670629"/>
              <a:gd name="connsiteX3" fmla="*/ 0 w 2670629"/>
              <a:gd name="connsiteY3" fmla="*/ 1335315 h 267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0629" h="2670629">
                <a:moveTo>
                  <a:pt x="1335315" y="0"/>
                </a:moveTo>
                <a:lnTo>
                  <a:pt x="2670629" y="1335315"/>
                </a:lnTo>
                <a:lnTo>
                  <a:pt x="1335315" y="2670629"/>
                </a:lnTo>
                <a:lnTo>
                  <a:pt x="0" y="13353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3687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464070" y="1999965"/>
            <a:ext cx="2214678" cy="2569029"/>
          </a:xfrm>
          <a:custGeom>
            <a:avLst/>
            <a:gdLst>
              <a:gd name="connsiteX0" fmla="*/ 1107339 w 2214678"/>
              <a:gd name="connsiteY0" fmla="*/ 0 h 2569029"/>
              <a:gd name="connsiteX1" fmla="*/ 2214678 w 2214678"/>
              <a:gd name="connsiteY1" fmla="*/ 553670 h 2569029"/>
              <a:gd name="connsiteX2" fmla="*/ 2214678 w 2214678"/>
              <a:gd name="connsiteY2" fmla="*/ 2015359 h 2569029"/>
              <a:gd name="connsiteX3" fmla="*/ 1107339 w 2214678"/>
              <a:gd name="connsiteY3" fmla="*/ 2569029 h 2569029"/>
              <a:gd name="connsiteX4" fmla="*/ 0 w 2214678"/>
              <a:gd name="connsiteY4" fmla="*/ 2015359 h 2569029"/>
              <a:gd name="connsiteX5" fmla="*/ 0 w 2214678"/>
              <a:gd name="connsiteY5" fmla="*/ 553670 h 256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4678" h="2569029">
                <a:moveTo>
                  <a:pt x="1107339" y="0"/>
                </a:moveTo>
                <a:lnTo>
                  <a:pt x="2214678" y="553670"/>
                </a:lnTo>
                <a:lnTo>
                  <a:pt x="2214678" y="2015359"/>
                </a:lnTo>
                <a:lnTo>
                  <a:pt x="1107339" y="2569029"/>
                </a:lnTo>
                <a:lnTo>
                  <a:pt x="0" y="2015359"/>
                </a:lnTo>
                <a:lnTo>
                  <a:pt x="0" y="5536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4993483" y="1999965"/>
            <a:ext cx="2214678" cy="2569029"/>
          </a:xfrm>
          <a:custGeom>
            <a:avLst/>
            <a:gdLst>
              <a:gd name="connsiteX0" fmla="*/ 1107339 w 2214678"/>
              <a:gd name="connsiteY0" fmla="*/ 0 h 2569029"/>
              <a:gd name="connsiteX1" fmla="*/ 2214678 w 2214678"/>
              <a:gd name="connsiteY1" fmla="*/ 553670 h 2569029"/>
              <a:gd name="connsiteX2" fmla="*/ 2214678 w 2214678"/>
              <a:gd name="connsiteY2" fmla="*/ 2015359 h 2569029"/>
              <a:gd name="connsiteX3" fmla="*/ 1107339 w 2214678"/>
              <a:gd name="connsiteY3" fmla="*/ 2569029 h 2569029"/>
              <a:gd name="connsiteX4" fmla="*/ 0 w 2214678"/>
              <a:gd name="connsiteY4" fmla="*/ 2015359 h 2569029"/>
              <a:gd name="connsiteX5" fmla="*/ 0 w 2214678"/>
              <a:gd name="connsiteY5" fmla="*/ 553670 h 256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4678" h="2569029">
                <a:moveTo>
                  <a:pt x="1107339" y="0"/>
                </a:moveTo>
                <a:lnTo>
                  <a:pt x="2214678" y="553670"/>
                </a:lnTo>
                <a:lnTo>
                  <a:pt x="2214678" y="2015359"/>
                </a:lnTo>
                <a:lnTo>
                  <a:pt x="1107339" y="2569029"/>
                </a:lnTo>
                <a:lnTo>
                  <a:pt x="0" y="2015359"/>
                </a:lnTo>
                <a:lnTo>
                  <a:pt x="0" y="5536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5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522892" y="1999964"/>
            <a:ext cx="2214678" cy="2569029"/>
          </a:xfrm>
          <a:custGeom>
            <a:avLst/>
            <a:gdLst>
              <a:gd name="connsiteX0" fmla="*/ 1107340 w 2214678"/>
              <a:gd name="connsiteY0" fmla="*/ 0 h 2569029"/>
              <a:gd name="connsiteX1" fmla="*/ 2214678 w 2214678"/>
              <a:gd name="connsiteY1" fmla="*/ 553670 h 2569029"/>
              <a:gd name="connsiteX2" fmla="*/ 2214678 w 2214678"/>
              <a:gd name="connsiteY2" fmla="*/ 2015359 h 2569029"/>
              <a:gd name="connsiteX3" fmla="*/ 1107340 w 2214678"/>
              <a:gd name="connsiteY3" fmla="*/ 2569029 h 2569029"/>
              <a:gd name="connsiteX4" fmla="*/ 0 w 2214678"/>
              <a:gd name="connsiteY4" fmla="*/ 2015359 h 2569029"/>
              <a:gd name="connsiteX5" fmla="*/ 0 w 2214678"/>
              <a:gd name="connsiteY5" fmla="*/ 553670 h 256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4678" h="2569029">
                <a:moveTo>
                  <a:pt x="1107340" y="0"/>
                </a:moveTo>
                <a:lnTo>
                  <a:pt x="2214678" y="553670"/>
                </a:lnTo>
                <a:lnTo>
                  <a:pt x="2214678" y="2015359"/>
                </a:lnTo>
                <a:lnTo>
                  <a:pt x="1107340" y="2569029"/>
                </a:lnTo>
                <a:lnTo>
                  <a:pt x="0" y="2015359"/>
                </a:lnTo>
                <a:lnTo>
                  <a:pt x="0" y="5536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5556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230001" y="1109149"/>
            <a:ext cx="2214678" cy="2569029"/>
          </a:xfrm>
          <a:custGeom>
            <a:avLst/>
            <a:gdLst>
              <a:gd name="connsiteX0" fmla="*/ 1107339 w 2214678"/>
              <a:gd name="connsiteY0" fmla="*/ 0 h 2569029"/>
              <a:gd name="connsiteX1" fmla="*/ 2214678 w 2214678"/>
              <a:gd name="connsiteY1" fmla="*/ 553670 h 2569029"/>
              <a:gd name="connsiteX2" fmla="*/ 2214678 w 2214678"/>
              <a:gd name="connsiteY2" fmla="*/ 2015359 h 2569029"/>
              <a:gd name="connsiteX3" fmla="*/ 1107339 w 2214678"/>
              <a:gd name="connsiteY3" fmla="*/ 2569029 h 2569029"/>
              <a:gd name="connsiteX4" fmla="*/ 0 w 2214678"/>
              <a:gd name="connsiteY4" fmla="*/ 2015359 h 2569029"/>
              <a:gd name="connsiteX5" fmla="*/ 0 w 2214678"/>
              <a:gd name="connsiteY5" fmla="*/ 553670 h 256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4678" h="2569029">
                <a:moveTo>
                  <a:pt x="1107339" y="0"/>
                </a:moveTo>
                <a:lnTo>
                  <a:pt x="2214678" y="553670"/>
                </a:lnTo>
                <a:lnTo>
                  <a:pt x="2214678" y="2015359"/>
                </a:lnTo>
                <a:lnTo>
                  <a:pt x="1107339" y="2569029"/>
                </a:lnTo>
                <a:lnTo>
                  <a:pt x="0" y="2015359"/>
                </a:lnTo>
                <a:lnTo>
                  <a:pt x="0" y="5536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4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3165279" y="3487678"/>
            <a:ext cx="2214678" cy="2569029"/>
          </a:xfrm>
          <a:custGeom>
            <a:avLst/>
            <a:gdLst>
              <a:gd name="connsiteX0" fmla="*/ 1107339 w 2214678"/>
              <a:gd name="connsiteY0" fmla="*/ 0 h 2569029"/>
              <a:gd name="connsiteX1" fmla="*/ 2214678 w 2214678"/>
              <a:gd name="connsiteY1" fmla="*/ 553670 h 2569029"/>
              <a:gd name="connsiteX2" fmla="*/ 2214678 w 2214678"/>
              <a:gd name="connsiteY2" fmla="*/ 2015359 h 2569029"/>
              <a:gd name="connsiteX3" fmla="*/ 1107339 w 2214678"/>
              <a:gd name="connsiteY3" fmla="*/ 2569029 h 2569029"/>
              <a:gd name="connsiteX4" fmla="*/ 0 w 2214678"/>
              <a:gd name="connsiteY4" fmla="*/ 2015359 h 2569029"/>
              <a:gd name="connsiteX5" fmla="*/ 0 w 2214678"/>
              <a:gd name="connsiteY5" fmla="*/ 553670 h 256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4678" h="2569029">
                <a:moveTo>
                  <a:pt x="1107339" y="0"/>
                </a:moveTo>
                <a:lnTo>
                  <a:pt x="2214678" y="553670"/>
                </a:lnTo>
                <a:lnTo>
                  <a:pt x="2214678" y="2015359"/>
                </a:lnTo>
                <a:lnTo>
                  <a:pt x="1107339" y="2569029"/>
                </a:lnTo>
                <a:lnTo>
                  <a:pt x="0" y="2015359"/>
                </a:lnTo>
                <a:lnTo>
                  <a:pt x="0" y="5536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5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267892" y="3854164"/>
            <a:ext cx="2214678" cy="2569029"/>
          </a:xfrm>
          <a:custGeom>
            <a:avLst/>
            <a:gdLst>
              <a:gd name="connsiteX0" fmla="*/ 1107340 w 2214678"/>
              <a:gd name="connsiteY0" fmla="*/ 0 h 2569029"/>
              <a:gd name="connsiteX1" fmla="*/ 2214678 w 2214678"/>
              <a:gd name="connsiteY1" fmla="*/ 553670 h 2569029"/>
              <a:gd name="connsiteX2" fmla="*/ 2214678 w 2214678"/>
              <a:gd name="connsiteY2" fmla="*/ 2015359 h 2569029"/>
              <a:gd name="connsiteX3" fmla="*/ 1107340 w 2214678"/>
              <a:gd name="connsiteY3" fmla="*/ 2569029 h 2569029"/>
              <a:gd name="connsiteX4" fmla="*/ 0 w 2214678"/>
              <a:gd name="connsiteY4" fmla="*/ 2015359 h 2569029"/>
              <a:gd name="connsiteX5" fmla="*/ 0 w 2214678"/>
              <a:gd name="connsiteY5" fmla="*/ 553670 h 256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4678" h="2569029">
                <a:moveTo>
                  <a:pt x="1107340" y="0"/>
                </a:moveTo>
                <a:lnTo>
                  <a:pt x="2214678" y="553670"/>
                </a:lnTo>
                <a:lnTo>
                  <a:pt x="2214678" y="2015359"/>
                </a:lnTo>
                <a:lnTo>
                  <a:pt x="1107340" y="2569029"/>
                </a:lnTo>
                <a:lnTo>
                  <a:pt x="0" y="2015359"/>
                </a:lnTo>
                <a:lnTo>
                  <a:pt x="0" y="5536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4050592" y="563049"/>
            <a:ext cx="2214678" cy="2569029"/>
          </a:xfrm>
          <a:custGeom>
            <a:avLst/>
            <a:gdLst>
              <a:gd name="connsiteX0" fmla="*/ 1107339 w 2214678"/>
              <a:gd name="connsiteY0" fmla="*/ 0 h 2569029"/>
              <a:gd name="connsiteX1" fmla="*/ 2214678 w 2214678"/>
              <a:gd name="connsiteY1" fmla="*/ 553670 h 2569029"/>
              <a:gd name="connsiteX2" fmla="*/ 2214678 w 2214678"/>
              <a:gd name="connsiteY2" fmla="*/ 2015359 h 2569029"/>
              <a:gd name="connsiteX3" fmla="*/ 1107339 w 2214678"/>
              <a:gd name="connsiteY3" fmla="*/ 2569029 h 2569029"/>
              <a:gd name="connsiteX4" fmla="*/ 0 w 2214678"/>
              <a:gd name="connsiteY4" fmla="*/ 2015359 h 2569029"/>
              <a:gd name="connsiteX5" fmla="*/ 0 w 2214678"/>
              <a:gd name="connsiteY5" fmla="*/ 553670 h 256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4678" h="2569029">
                <a:moveTo>
                  <a:pt x="1107339" y="0"/>
                </a:moveTo>
                <a:lnTo>
                  <a:pt x="2214678" y="553670"/>
                </a:lnTo>
                <a:lnTo>
                  <a:pt x="2214678" y="2015359"/>
                </a:lnTo>
                <a:lnTo>
                  <a:pt x="1107339" y="2569029"/>
                </a:lnTo>
                <a:lnTo>
                  <a:pt x="0" y="2015359"/>
                </a:lnTo>
                <a:lnTo>
                  <a:pt x="0" y="5536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702731" y="3905931"/>
            <a:ext cx="2209366" cy="2149475"/>
          </a:xfrm>
          <a:prstGeom prst="teardrop">
            <a:avLst/>
          </a:prstGeom>
        </p:spPr>
        <p:txBody>
          <a:bodyPr/>
          <a:lstStyle/>
          <a:p>
            <a:r>
              <a:rPr lang="id-ID"/>
              <a:t>pic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6159498" y="3905931"/>
            <a:ext cx="2175165" cy="2149475"/>
          </a:xfrm>
          <a:prstGeom prst="teardrop">
            <a:avLst/>
          </a:prstGeom>
        </p:spPr>
        <p:txBody>
          <a:bodyPr/>
          <a:lstStyle/>
          <a:p>
            <a:r>
              <a:rPr lang="id-ID"/>
              <a:t>pic</a:t>
            </a:r>
          </a:p>
        </p:txBody>
      </p:sp>
      <p:sp>
        <p:nvSpPr>
          <p:cNvPr id="5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159498" y="1535647"/>
            <a:ext cx="2161310" cy="2149476"/>
          </a:xfrm>
          <a:custGeom>
            <a:avLst/>
            <a:gdLst>
              <a:gd name="connsiteX0" fmla="*/ 1080655 w 2161310"/>
              <a:gd name="connsiteY0" fmla="*/ 0 h 2149476"/>
              <a:gd name="connsiteX1" fmla="*/ 2161310 w 2161310"/>
              <a:gd name="connsiteY1" fmla="*/ 1074738 h 2149476"/>
              <a:gd name="connsiteX2" fmla="*/ 2161309 w 2161310"/>
              <a:gd name="connsiteY2" fmla="*/ 1074738 h 2149476"/>
              <a:gd name="connsiteX3" fmla="*/ 1080654 w 2161310"/>
              <a:gd name="connsiteY3" fmla="*/ 2149476 h 2149476"/>
              <a:gd name="connsiteX4" fmla="*/ 0 w 2161310"/>
              <a:gd name="connsiteY4" fmla="*/ 2149476 h 2149476"/>
              <a:gd name="connsiteX5" fmla="*/ 0 w 2161310"/>
              <a:gd name="connsiteY5" fmla="*/ 1074738 h 2149476"/>
              <a:gd name="connsiteX6" fmla="*/ 1080655 w 2161310"/>
              <a:gd name="connsiteY6" fmla="*/ 0 h 214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1310" h="2149476">
                <a:moveTo>
                  <a:pt x="1080655" y="0"/>
                </a:moveTo>
                <a:cubicBezTo>
                  <a:pt x="1677484" y="0"/>
                  <a:pt x="2161310" y="481177"/>
                  <a:pt x="2161310" y="1074738"/>
                </a:cubicBezTo>
                <a:lnTo>
                  <a:pt x="2161309" y="1074738"/>
                </a:lnTo>
                <a:cubicBezTo>
                  <a:pt x="2161309" y="1668299"/>
                  <a:pt x="1677483" y="2149476"/>
                  <a:pt x="1080654" y="2149476"/>
                </a:cubicBezTo>
                <a:lnTo>
                  <a:pt x="0" y="2149476"/>
                </a:lnTo>
                <a:lnTo>
                  <a:pt x="0" y="1074738"/>
                </a:lnTo>
                <a:cubicBezTo>
                  <a:pt x="0" y="481177"/>
                  <a:pt x="483826" y="0"/>
                  <a:pt x="10806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id-ID"/>
              <a:t>pic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3702731" y="1535647"/>
            <a:ext cx="2209366" cy="2149476"/>
          </a:xfrm>
          <a:custGeom>
            <a:avLst/>
            <a:gdLst>
              <a:gd name="connsiteX0" fmla="*/ 1104683 w 2209366"/>
              <a:gd name="connsiteY0" fmla="*/ 0 h 2149476"/>
              <a:gd name="connsiteX1" fmla="*/ 2209366 w 2209366"/>
              <a:gd name="connsiteY1" fmla="*/ 1074738 h 2149476"/>
              <a:gd name="connsiteX2" fmla="*/ 2209366 w 2209366"/>
              <a:gd name="connsiteY2" fmla="*/ 2149476 h 2149476"/>
              <a:gd name="connsiteX3" fmla="*/ 1104683 w 2209366"/>
              <a:gd name="connsiteY3" fmla="*/ 2149476 h 2149476"/>
              <a:gd name="connsiteX4" fmla="*/ 0 w 2209366"/>
              <a:gd name="connsiteY4" fmla="*/ 1074738 h 2149476"/>
              <a:gd name="connsiteX5" fmla="*/ 1104683 w 2209366"/>
              <a:gd name="connsiteY5" fmla="*/ 0 h 2149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9366" h="2149476">
                <a:moveTo>
                  <a:pt x="1104683" y="0"/>
                </a:moveTo>
                <a:cubicBezTo>
                  <a:pt x="1714783" y="0"/>
                  <a:pt x="2209366" y="481177"/>
                  <a:pt x="2209366" y="1074738"/>
                </a:cubicBezTo>
                <a:lnTo>
                  <a:pt x="2209366" y="2149476"/>
                </a:lnTo>
                <a:lnTo>
                  <a:pt x="1104683" y="2149476"/>
                </a:lnTo>
                <a:cubicBezTo>
                  <a:pt x="494583" y="2149476"/>
                  <a:pt x="0" y="1668299"/>
                  <a:pt x="0" y="1074738"/>
                </a:cubicBezTo>
                <a:cubicBezTo>
                  <a:pt x="0" y="481177"/>
                  <a:pt x="494583" y="0"/>
                  <a:pt x="11046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id-ID"/>
              <a:t>pic</a:t>
            </a:r>
          </a:p>
        </p:txBody>
      </p:sp>
    </p:spTree>
    <p:extLst>
      <p:ext uri="{BB962C8B-B14F-4D97-AF65-F5344CB8AC3E}">
        <p14:creationId xmlns:p14="http://schemas.microsoft.com/office/powerpoint/2010/main" val="1131610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74364" y="0"/>
            <a:ext cx="8017636" cy="6872516"/>
          </a:xfrm>
          <a:custGeom>
            <a:avLst/>
            <a:gdLst>
              <a:gd name="connsiteX0" fmla="*/ 0 w 8636000"/>
              <a:gd name="connsiteY0" fmla="*/ 6858000 h 6858000"/>
              <a:gd name="connsiteX1" fmla="*/ 1714500 w 8636000"/>
              <a:gd name="connsiteY1" fmla="*/ 0 h 6858000"/>
              <a:gd name="connsiteX2" fmla="*/ 6921500 w 8636000"/>
              <a:gd name="connsiteY2" fmla="*/ 0 h 6858000"/>
              <a:gd name="connsiteX3" fmla="*/ 8636000 w 8636000"/>
              <a:gd name="connsiteY3" fmla="*/ 6858000 h 6858000"/>
              <a:gd name="connsiteX4" fmla="*/ 0 w 8636000"/>
              <a:gd name="connsiteY4" fmla="*/ 6858000 h 6858000"/>
              <a:gd name="connsiteX0" fmla="*/ 0 w 8636000"/>
              <a:gd name="connsiteY0" fmla="*/ 6858000 h 6858000"/>
              <a:gd name="connsiteX1" fmla="*/ 1714500 w 8636000"/>
              <a:gd name="connsiteY1" fmla="*/ 0 h 6858000"/>
              <a:gd name="connsiteX2" fmla="*/ 8634186 w 8636000"/>
              <a:gd name="connsiteY2" fmla="*/ 14514 h 6858000"/>
              <a:gd name="connsiteX3" fmla="*/ 8636000 w 8636000"/>
              <a:gd name="connsiteY3" fmla="*/ 6858000 h 6858000"/>
              <a:gd name="connsiteX4" fmla="*/ 0 w 8636000"/>
              <a:gd name="connsiteY4" fmla="*/ 6858000 h 6858000"/>
              <a:gd name="connsiteX0" fmla="*/ 0 w 8636000"/>
              <a:gd name="connsiteY0" fmla="*/ 6858000 h 6858000"/>
              <a:gd name="connsiteX1" fmla="*/ 4051300 w 8636000"/>
              <a:gd name="connsiteY1" fmla="*/ 0 h 6858000"/>
              <a:gd name="connsiteX2" fmla="*/ 8634186 w 8636000"/>
              <a:gd name="connsiteY2" fmla="*/ 14514 h 6858000"/>
              <a:gd name="connsiteX3" fmla="*/ 8636000 w 8636000"/>
              <a:gd name="connsiteY3" fmla="*/ 6858000 h 6858000"/>
              <a:gd name="connsiteX4" fmla="*/ 0 w 8636000"/>
              <a:gd name="connsiteY4" fmla="*/ 6858000 h 6858000"/>
              <a:gd name="connsiteX0" fmla="*/ 0 w 6821714"/>
              <a:gd name="connsiteY0" fmla="*/ 6858000 h 6858000"/>
              <a:gd name="connsiteX1" fmla="*/ 2237014 w 6821714"/>
              <a:gd name="connsiteY1" fmla="*/ 0 h 6858000"/>
              <a:gd name="connsiteX2" fmla="*/ 6819900 w 6821714"/>
              <a:gd name="connsiteY2" fmla="*/ 14514 h 6858000"/>
              <a:gd name="connsiteX3" fmla="*/ 6821714 w 6821714"/>
              <a:gd name="connsiteY3" fmla="*/ 6858000 h 6858000"/>
              <a:gd name="connsiteX4" fmla="*/ 0 w 6821714"/>
              <a:gd name="connsiteY4" fmla="*/ 6858000 h 6858000"/>
              <a:gd name="connsiteX0" fmla="*/ 0 w 6487885"/>
              <a:gd name="connsiteY0" fmla="*/ 6843486 h 6858000"/>
              <a:gd name="connsiteX1" fmla="*/ 1903185 w 6487885"/>
              <a:gd name="connsiteY1" fmla="*/ 0 h 6858000"/>
              <a:gd name="connsiteX2" fmla="*/ 6486071 w 6487885"/>
              <a:gd name="connsiteY2" fmla="*/ 14514 h 6858000"/>
              <a:gd name="connsiteX3" fmla="*/ 6487885 w 6487885"/>
              <a:gd name="connsiteY3" fmla="*/ 6858000 h 6858000"/>
              <a:gd name="connsiteX4" fmla="*/ 0 w 6487885"/>
              <a:gd name="connsiteY4" fmla="*/ 6843486 h 6858000"/>
              <a:gd name="connsiteX0" fmla="*/ 0 w 6487885"/>
              <a:gd name="connsiteY0" fmla="*/ 6828972 h 6843486"/>
              <a:gd name="connsiteX1" fmla="*/ 3688442 w 6487885"/>
              <a:gd name="connsiteY1" fmla="*/ 0 h 6843486"/>
              <a:gd name="connsiteX2" fmla="*/ 6486071 w 6487885"/>
              <a:gd name="connsiteY2" fmla="*/ 0 h 6843486"/>
              <a:gd name="connsiteX3" fmla="*/ 6487885 w 6487885"/>
              <a:gd name="connsiteY3" fmla="*/ 6843486 h 6843486"/>
              <a:gd name="connsiteX4" fmla="*/ 0 w 6487885"/>
              <a:gd name="connsiteY4" fmla="*/ 6828972 h 6843486"/>
              <a:gd name="connsiteX0" fmla="*/ 0 w 6487885"/>
              <a:gd name="connsiteY0" fmla="*/ 6843487 h 6858001"/>
              <a:gd name="connsiteX1" fmla="*/ 1815083 w 6487885"/>
              <a:gd name="connsiteY1" fmla="*/ 0 h 6858001"/>
              <a:gd name="connsiteX2" fmla="*/ 6486071 w 6487885"/>
              <a:gd name="connsiteY2" fmla="*/ 14515 h 6858001"/>
              <a:gd name="connsiteX3" fmla="*/ 6487885 w 6487885"/>
              <a:gd name="connsiteY3" fmla="*/ 6858001 h 6858001"/>
              <a:gd name="connsiteX4" fmla="*/ 0 w 6487885"/>
              <a:gd name="connsiteY4" fmla="*/ 6843487 h 6858001"/>
              <a:gd name="connsiteX0" fmla="*/ 0 w 7603636"/>
              <a:gd name="connsiteY0" fmla="*/ 6872516 h 6872516"/>
              <a:gd name="connsiteX1" fmla="*/ 2930834 w 7603636"/>
              <a:gd name="connsiteY1" fmla="*/ 0 h 6872516"/>
              <a:gd name="connsiteX2" fmla="*/ 7601822 w 7603636"/>
              <a:gd name="connsiteY2" fmla="*/ 14515 h 6872516"/>
              <a:gd name="connsiteX3" fmla="*/ 7603636 w 7603636"/>
              <a:gd name="connsiteY3" fmla="*/ 6858001 h 6872516"/>
              <a:gd name="connsiteX4" fmla="*/ 0 w 7603636"/>
              <a:gd name="connsiteY4" fmla="*/ 6872516 h 6872516"/>
              <a:gd name="connsiteX0" fmla="*/ 0 w 7609093"/>
              <a:gd name="connsiteY0" fmla="*/ 6872516 h 6872516"/>
              <a:gd name="connsiteX1" fmla="*/ 2930834 w 7609093"/>
              <a:gd name="connsiteY1" fmla="*/ 0 h 6872516"/>
              <a:gd name="connsiteX2" fmla="*/ 7609054 w 7609093"/>
              <a:gd name="connsiteY2" fmla="*/ 6895 h 6872516"/>
              <a:gd name="connsiteX3" fmla="*/ 7603636 w 7609093"/>
              <a:gd name="connsiteY3" fmla="*/ 6858001 h 6872516"/>
              <a:gd name="connsiteX4" fmla="*/ 0 w 7609093"/>
              <a:gd name="connsiteY4" fmla="*/ 6872516 h 687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9093" h="6872516">
                <a:moveTo>
                  <a:pt x="0" y="6872516"/>
                </a:moveTo>
                <a:lnTo>
                  <a:pt x="2930834" y="0"/>
                </a:lnTo>
                <a:lnTo>
                  <a:pt x="7609054" y="6895"/>
                </a:lnTo>
                <a:cubicBezTo>
                  <a:pt x="7609659" y="2288057"/>
                  <a:pt x="7603031" y="4576839"/>
                  <a:pt x="7603636" y="6858001"/>
                </a:cubicBezTo>
                <a:lnTo>
                  <a:pt x="0" y="687251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8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5"/>
          <p:cNvSpPr/>
          <p:nvPr userDrawn="1"/>
        </p:nvSpPr>
        <p:spPr>
          <a:xfrm rot="10800000">
            <a:off x="9624109" y="920738"/>
            <a:ext cx="2325876" cy="208637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818746" y="0"/>
            <a:ext cx="2757260" cy="336731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7815718" y="1313544"/>
            <a:ext cx="3737655" cy="20537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4818746" y="3584349"/>
            <a:ext cx="4805363" cy="2700337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26883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rot="10800000">
            <a:off x="3709115" y="-1"/>
            <a:ext cx="2325876" cy="208637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ight Triangle 5"/>
          <p:cNvSpPr/>
          <p:nvPr userDrawn="1"/>
        </p:nvSpPr>
        <p:spPr>
          <a:xfrm rot="5400000" flipH="1">
            <a:off x="419229" y="3787056"/>
            <a:ext cx="2651716" cy="349017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26633" y="1742394"/>
            <a:ext cx="3170112" cy="464389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2610857" y="341425"/>
            <a:ext cx="2771775" cy="280193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44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4965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9" y="444863"/>
            <a:ext cx="3555297" cy="5998989"/>
          </a:xfrm>
          <a:prstGeom prst="rect">
            <a:avLst/>
          </a:prstGeom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AA18AB5-4440-4BF6-9A85-32EDBE22E1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9493" y="835854"/>
            <a:ext cx="2438907" cy="5110091"/>
          </a:xfrm>
          <a:custGeom>
            <a:avLst/>
            <a:gdLst>
              <a:gd name="connsiteX0" fmla="*/ 472907 w 2812473"/>
              <a:gd name="connsiteY0" fmla="*/ 0 h 5892800"/>
              <a:gd name="connsiteX1" fmla="*/ 671079 w 2812473"/>
              <a:gd name="connsiteY1" fmla="*/ 0 h 5892800"/>
              <a:gd name="connsiteX2" fmla="*/ 839947 w 2812473"/>
              <a:gd name="connsiteY2" fmla="*/ 171935 h 5892800"/>
              <a:gd name="connsiteX3" fmla="*/ 1344069 w 2812473"/>
              <a:gd name="connsiteY3" fmla="*/ 172167 h 5892800"/>
              <a:gd name="connsiteX4" fmla="*/ 1344070 w 2812473"/>
              <a:gd name="connsiteY4" fmla="*/ 172249 h 5892800"/>
              <a:gd name="connsiteX5" fmla="*/ 1432862 w 2812473"/>
              <a:gd name="connsiteY5" fmla="*/ 172208 h 5892800"/>
              <a:gd name="connsiteX6" fmla="*/ 1521654 w 2812473"/>
              <a:gd name="connsiteY6" fmla="*/ 172249 h 5892800"/>
              <a:gd name="connsiteX7" fmla="*/ 1521655 w 2812473"/>
              <a:gd name="connsiteY7" fmla="*/ 172167 h 5892800"/>
              <a:gd name="connsiteX8" fmla="*/ 2025778 w 2812473"/>
              <a:gd name="connsiteY8" fmla="*/ 171935 h 5892800"/>
              <a:gd name="connsiteX9" fmla="*/ 2194646 w 2812473"/>
              <a:gd name="connsiteY9" fmla="*/ 0 h 5892800"/>
              <a:gd name="connsiteX10" fmla="*/ 2504188 w 2812473"/>
              <a:gd name="connsiteY10" fmla="*/ 0 h 5892800"/>
              <a:gd name="connsiteX11" fmla="*/ 2504188 w 2812473"/>
              <a:gd name="connsiteY11" fmla="*/ 87 h 5892800"/>
              <a:gd name="connsiteX12" fmla="*/ 2348118 w 2812473"/>
              <a:gd name="connsiteY12" fmla="*/ 87 h 5892800"/>
              <a:gd name="connsiteX13" fmla="*/ 2338022 w 2812473"/>
              <a:gd name="connsiteY13" fmla="*/ 87 h 5892800"/>
              <a:gd name="connsiteX14" fmla="*/ 2338022 w 2812473"/>
              <a:gd name="connsiteY14" fmla="*/ 1122 h 5892800"/>
              <a:gd name="connsiteX15" fmla="*/ 2348118 w 2812473"/>
              <a:gd name="connsiteY15" fmla="*/ 87 h 5892800"/>
              <a:gd name="connsiteX16" fmla="*/ 2804637 w 2812473"/>
              <a:gd name="connsiteY16" fmla="*/ 378468 h 5892800"/>
              <a:gd name="connsiteX17" fmla="*/ 2812473 w 2812473"/>
              <a:gd name="connsiteY17" fmla="*/ 457522 h 5892800"/>
              <a:gd name="connsiteX18" fmla="*/ 2812473 w 2812473"/>
              <a:gd name="connsiteY18" fmla="*/ 5416718 h 5892800"/>
              <a:gd name="connsiteX19" fmla="*/ 2811438 w 2812473"/>
              <a:gd name="connsiteY19" fmla="*/ 5416718 h 5892800"/>
              <a:gd name="connsiteX20" fmla="*/ 2812473 w 2812473"/>
              <a:gd name="connsiteY20" fmla="*/ 5426814 h 5892800"/>
              <a:gd name="connsiteX21" fmla="*/ 2434092 w 2812473"/>
              <a:gd name="connsiteY21" fmla="*/ 5883333 h 5892800"/>
              <a:gd name="connsiteX22" fmla="*/ 2339653 w 2812473"/>
              <a:gd name="connsiteY22" fmla="*/ 5892694 h 5892800"/>
              <a:gd name="connsiteX23" fmla="*/ 2339653 w 2812473"/>
              <a:gd name="connsiteY23" fmla="*/ 5892800 h 5892800"/>
              <a:gd name="connsiteX24" fmla="*/ 476082 w 2812473"/>
              <a:gd name="connsiteY24" fmla="*/ 5892800 h 5892800"/>
              <a:gd name="connsiteX25" fmla="*/ 476082 w 2812473"/>
              <a:gd name="connsiteY25" fmla="*/ 5892313 h 5892800"/>
              <a:gd name="connsiteX26" fmla="*/ 471332 w 2812473"/>
              <a:gd name="connsiteY26" fmla="*/ 5892800 h 5892800"/>
              <a:gd name="connsiteX27" fmla="*/ 462932 w 2812473"/>
              <a:gd name="connsiteY27" fmla="*/ 5892800 h 5892800"/>
              <a:gd name="connsiteX28" fmla="*/ 305765 w 2812473"/>
              <a:gd name="connsiteY28" fmla="*/ 5864593 h 5892800"/>
              <a:gd name="connsiteX29" fmla="*/ 9467 w 2812473"/>
              <a:gd name="connsiteY29" fmla="*/ 5514967 h 5892800"/>
              <a:gd name="connsiteX30" fmla="*/ 106 w 2812473"/>
              <a:gd name="connsiteY30" fmla="*/ 5420528 h 5892800"/>
              <a:gd name="connsiteX31" fmla="*/ 0 w 2812473"/>
              <a:gd name="connsiteY31" fmla="*/ 5420528 h 5892800"/>
              <a:gd name="connsiteX32" fmla="*/ 0 w 2812473"/>
              <a:gd name="connsiteY32" fmla="*/ 412974 h 5892800"/>
              <a:gd name="connsiteX33" fmla="*/ 2672 w 2812473"/>
              <a:gd name="connsiteY33" fmla="*/ 383499 h 5892800"/>
              <a:gd name="connsiteX34" fmla="*/ 377491 w 2812473"/>
              <a:gd name="connsiteY34" fmla="*/ 9467 h 5892800"/>
              <a:gd name="connsiteX35" fmla="*/ 472907 w 2812473"/>
              <a:gd name="connsiteY35" fmla="*/ 106 h 589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812473" h="5892800">
                <a:moveTo>
                  <a:pt x="472907" y="0"/>
                </a:moveTo>
                <a:lnTo>
                  <a:pt x="671079" y="0"/>
                </a:lnTo>
                <a:cubicBezTo>
                  <a:pt x="738177" y="22751"/>
                  <a:pt x="736182" y="166173"/>
                  <a:pt x="839947" y="171935"/>
                </a:cubicBezTo>
                <a:lnTo>
                  <a:pt x="1344069" y="172167"/>
                </a:lnTo>
                <a:lnTo>
                  <a:pt x="1344070" y="172249"/>
                </a:lnTo>
                <a:lnTo>
                  <a:pt x="1432862" y="172208"/>
                </a:lnTo>
                <a:lnTo>
                  <a:pt x="1521654" y="172249"/>
                </a:lnTo>
                <a:lnTo>
                  <a:pt x="1521655" y="172167"/>
                </a:lnTo>
                <a:lnTo>
                  <a:pt x="2025778" y="171935"/>
                </a:lnTo>
                <a:cubicBezTo>
                  <a:pt x="2129543" y="166173"/>
                  <a:pt x="2127548" y="22751"/>
                  <a:pt x="2194646" y="0"/>
                </a:cubicBezTo>
                <a:lnTo>
                  <a:pt x="2504188" y="0"/>
                </a:lnTo>
                <a:lnTo>
                  <a:pt x="2504188" y="87"/>
                </a:lnTo>
                <a:lnTo>
                  <a:pt x="2348118" y="87"/>
                </a:lnTo>
                <a:lnTo>
                  <a:pt x="2338022" y="87"/>
                </a:lnTo>
                <a:lnTo>
                  <a:pt x="2338022" y="1122"/>
                </a:lnTo>
                <a:lnTo>
                  <a:pt x="2348118" y="87"/>
                </a:lnTo>
                <a:cubicBezTo>
                  <a:pt x="2573305" y="87"/>
                  <a:pt x="2761186" y="162526"/>
                  <a:pt x="2804637" y="378468"/>
                </a:cubicBezTo>
                <a:lnTo>
                  <a:pt x="2812473" y="457522"/>
                </a:lnTo>
                <a:lnTo>
                  <a:pt x="2812473" y="5416718"/>
                </a:lnTo>
                <a:lnTo>
                  <a:pt x="2811438" y="5416718"/>
                </a:lnTo>
                <a:lnTo>
                  <a:pt x="2812473" y="5426814"/>
                </a:lnTo>
                <a:cubicBezTo>
                  <a:pt x="2812473" y="5652001"/>
                  <a:pt x="2650034" y="5839882"/>
                  <a:pt x="2434092" y="5883333"/>
                </a:cubicBezTo>
                <a:lnTo>
                  <a:pt x="2339653" y="5892694"/>
                </a:lnTo>
                <a:lnTo>
                  <a:pt x="2339653" y="5892800"/>
                </a:lnTo>
                <a:lnTo>
                  <a:pt x="476082" y="5892800"/>
                </a:lnTo>
                <a:lnTo>
                  <a:pt x="476082" y="5892313"/>
                </a:lnTo>
                <a:lnTo>
                  <a:pt x="471332" y="5892800"/>
                </a:lnTo>
                <a:lnTo>
                  <a:pt x="462932" y="5892800"/>
                </a:lnTo>
                <a:lnTo>
                  <a:pt x="305765" y="5864593"/>
                </a:lnTo>
                <a:cubicBezTo>
                  <a:pt x="155886" y="5808785"/>
                  <a:pt x="42055" y="5676924"/>
                  <a:pt x="9467" y="5514967"/>
                </a:cubicBezTo>
                <a:lnTo>
                  <a:pt x="106" y="5420528"/>
                </a:lnTo>
                <a:lnTo>
                  <a:pt x="0" y="5420528"/>
                </a:lnTo>
                <a:lnTo>
                  <a:pt x="0" y="412974"/>
                </a:lnTo>
                <a:lnTo>
                  <a:pt x="2672" y="383499"/>
                </a:lnTo>
                <a:cubicBezTo>
                  <a:pt x="37069" y="196086"/>
                  <a:pt x="186586" y="47487"/>
                  <a:pt x="377491" y="9467"/>
                </a:cubicBezTo>
                <a:lnTo>
                  <a:pt x="472907" y="106"/>
                </a:lnTo>
                <a:close/>
              </a:path>
            </a:pathLst>
          </a:custGeom>
          <a:solidFill>
            <a:schemeClr val="bg1"/>
          </a:solidFill>
        </p:spPr>
      </p:sp>
    </p:spTree>
    <p:extLst>
      <p:ext uri="{BB962C8B-B14F-4D97-AF65-F5344CB8AC3E}">
        <p14:creationId xmlns:p14="http://schemas.microsoft.com/office/powerpoint/2010/main" val="1615976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503747" y="0"/>
            <a:ext cx="368825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5309327" y="1621179"/>
            <a:ext cx="6436519" cy="3686295"/>
            <a:chOff x="2007319" y="1438225"/>
            <a:chExt cx="8493749" cy="4865200"/>
          </a:xfrm>
        </p:grpSpPr>
        <p:sp>
          <p:nvSpPr>
            <p:cNvPr id="4" name="Freeform 3"/>
            <p:cNvSpPr>
              <a:spLocks/>
            </p:cNvSpPr>
            <p:nvPr/>
          </p:nvSpPr>
          <p:spPr bwMode="auto">
            <a:xfrm>
              <a:off x="2007319" y="6114624"/>
              <a:ext cx="4278332" cy="188801"/>
            </a:xfrm>
            <a:custGeom>
              <a:avLst/>
              <a:gdLst>
                <a:gd name="T0" fmla="*/ 0 w 885"/>
                <a:gd name="T1" fmla="*/ 77457 h 39"/>
                <a:gd name="T2" fmla="*/ 377073 w 885"/>
                <a:gd name="T3" fmla="*/ 188801 h 39"/>
                <a:gd name="T4" fmla="*/ 4278332 w 885"/>
                <a:gd name="T5" fmla="*/ 188801 h 39"/>
                <a:gd name="T6" fmla="*/ 4278332 w 885"/>
                <a:gd name="T7" fmla="*/ 0 h 39"/>
                <a:gd name="T8" fmla="*/ 0 w 885"/>
                <a:gd name="T9" fmla="*/ 0 h 39"/>
                <a:gd name="T10" fmla="*/ 0 w 885"/>
                <a:gd name="T11" fmla="*/ 77457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85" h="39">
                  <a:moveTo>
                    <a:pt x="0" y="16"/>
                  </a:moveTo>
                  <a:cubicBezTo>
                    <a:pt x="0" y="23"/>
                    <a:pt x="30" y="39"/>
                    <a:pt x="78" y="39"/>
                  </a:cubicBezTo>
                  <a:cubicBezTo>
                    <a:pt x="126" y="39"/>
                    <a:pt x="885" y="39"/>
                    <a:pt x="885" y="3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>
              <a:off x="6222734" y="6114624"/>
              <a:ext cx="4278332" cy="188801"/>
            </a:xfrm>
            <a:custGeom>
              <a:avLst/>
              <a:gdLst>
                <a:gd name="T0" fmla="*/ 4278332 w 884"/>
                <a:gd name="T1" fmla="*/ 77457 h 39"/>
                <a:gd name="T2" fmla="*/ 3900832 w 884"/>
                <a:gd name="T3" fmla="*/ 188801 h 39"/>
                <a:gd name="T4" fmla="*/ 0 w 884"/>
                <a:gd name="T5" fmla="*/ 188801 h 39"/>
                <a:gd name="T6" fmla="*/ 0 w 884"/>
                <a:gd name="T7" fmla="*/ 0 h 39"/>
                <a:gd name="T8" fmla="*/ 4278332 w 884"/>
                <a:gd name="T9" fmla="*/ 0 h 39"/>
                <a:gd name="T10" fmla="*/ 4278332 w 884"/>
                <a:gd name="T11" fmla="*/ 77457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84" h="39">
                  <a:moveTo>
                    <a:pt x="884" y="16"/>
                  </a:moveTo>
                  <a:cubicBezTo>
                    <a:pt x="884" y="23"/>
                    <a:pt x="854" y="39"/>
                    <a:pt x="806" y="39"/>
                  </a:cubicBezTo>
                  <a:cubicBezTo>
                    <a:pt x="758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84" y="0"/>
                    <a:pt x="884" y="0"/>
                    <a:pt x="884" y="0"/>
                  </a:cubicBezTo>
                  <a:lnTo>
                    <a:pt x="884" y="16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869343" y="1438225"/>
              <a:ext cx="6838413" cy="4666843"/>
            </a:xfrm>
            <a:custGeom>
              <a:avLst/>
              <a:gdLst>
                <a:gd name="T0" fmla="*/ 40 w 1414"/>
                <a:gd name="T1" fmla="*/ 964 h 964"/>
                <a:gd name="T2" fmla="*/ 0 w 1414"/>
                <a:gd name="T3" fmla="*/ 924 h 964"/>
                <a:gd name="T4" fmla="*/ 0 w 1414"/>
                <a:gd name="T5" fmla="*/ 40 h 964"/>
                <a:gd name="T6" fmla="*/ 40 w 1414"/>
                <a:gd name="T7" fmla="*/ 0 h 964"/>
                <a:gd name="T8" fmla="*/ 1373 w 1414"/>
                <a:gd name="T9" fmla="*/ 0 h 964"/>
                <a:gd name="T10" fmla="*/ 1414 w 1414"/>
                <a:gd name="T11" fmla="*/ 40 h 964"/>
                <a:gd name="T12" fmla="*/ 1414 w 1414"/>
                <a:gd name="T13" fmla="*/ 924 h 964"/>
                <a:gd name="T14" fmla="*/ 1373 w 1414"/>
                <a:gd name="T15" fmla="*/ 964 h 964"/>
                <a:gd name="T16" fmla="*/ 40 w 1414"/>
                <a:gd name="T17" fmla="*/ 96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4" h="964">
                  <a:moveTo>
                    <a:pt x="40" y="964"/>
                  </a:moveTo>
                  <a:cubicBezTo>
                    <a:pt x="18" y="964"/>
                    <a:pt x="0" y="946"/>
                    <a:pt x="0" y="92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1373" y="0"/>
                    <a:pt x="1373" y="0"/>
                    <a:pt x="1373" y="0"/>
                  </a:cubicBezTo>
                  <a:cubicBezTo>
                    <a:pt x="1396" y="0"/>
                    <a:pt x="1414" y="18"/>
                    <a:pt x="1414" y="40"/>
                  </a:cubicBezTo>
                  <a:cubicBezTo>
                    <a:pt x="1414" y="924"/>
                    <a:pt x="1414" y="924"/>
                    <a:pt x="1414" y="924"/>
                  </a:cubicBezTo>
                  <a:cubicBezTo>
                    <a:pt x="1414" y="946"/>
                    <a:pt x="1396" y="964"/>
                    <a:pt x="1373" y="964"/>
                  </a:cubicBezTo>
                  <a:lnTo>
                    <a:pt x="40" y="96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007319" y="6037908"/>
              <a:ext cx="8493749" cy="1546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>
              <a:ext uri="{91240B29-F687-4f45-9708-019B960494DF}"/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d-ID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641962" y="6037170"/>
              <a:ext cx="1219614" cy="87138"/>
            </a:xfrm>
            <a:custGeom>
              <a:avLst/>
              <a:gdLst>
                <a:gd name="T0" fmla="*/ 0 w 252"/>
                <a:gd name="T1" fmla="*/ 0 h 18"/>
                <a:gd name="T2" fmla="*/ 106474 w 252"/>
                <a:gd name="T3" fmla="*/ 87138 h 18"/>
                <a:gd name="T4" fmla="*/ 1113140 w 252"/>
                <a:gd name="T5" fmla="*/ 87138 h 18"/>
                <a:gd name="T6" fmla="*/ 1219614 w 252"/>
                <a:gd name="T7" fmla="*/ 0 h 18"/>
                <a:gd name="T8" fmla="*/ 0 w 252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18">
                  <a:moveTo>
                    <a:pt x="0" y="0"/>
                  </a:moveTo>
                  <a:cubicBezTo>
                    <a:pt x="2" y="10"/>
                    <a:pt x="11" y="18"/>
                    <a:pt x="22" y="18"/>
                  </a:cubicBezTo>
                  <a:cubicBezTo>
                    <a:pt x="230" y="18"/>
                    <a:pt x="230" y="18"/>
                    <a:pt x="230" y="18"/>
                  </a:cubicBezTo>
                  <a:cubicBezTo>
                    <a:pt x="241" y="18"/>
                    <a:pt x="250" y="10"/>
                    <a:pt x="25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B4B5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251851" y="1545994"/>
              <a:ext cx="79644" cy="796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BA9D1E4F-A32F-47F5-B3B0-9CC52DF97C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60921" y="1936583"/>
            <a:ext cx="4552950" cy="2929307"/>
          </a:xfrm>
          <a:custGeom>
            <a:avLst/>
            <a:gdLst>
              <a:gd name="connsiteX0" fmla="*/ 0 w 4552950"/>
              <a:gd name="connsiteY0" fmla="*/ 0 h 2929307"/>
              <a:gd name="connsiteX1" fmla="*/ 4552950 w 4552950"/>
              <a:gd name="connsiteY1" fmla="*/ 0 h 2929307"/>
              <a:gd name="connsiteX2" fmla="*/ 4552950 w 4552950"/>
              <a:gd name="connsiteY2" fmla="*/ 2929307 h 2929307"/>
              <a:gd name="connsiteX3" fmla="*/ 0 w 4552950"/>
              <a:gd name="connsiteY3" fmla="*/ 2929307 h 2929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52950" h="2929307">
                <a:moveTo>
                  <a:pt x="0" y="0"/>
                </a:moveTo>
                <a:lnTo>
                  <a:pt x="4552950" y="0"/>
                </a:lnTo>
                <a:lnTo>
                  <a:pt x="4552950" y="2929307"/>
                </a:lnTo>
                <a:lnTo>
                  <a:pt x="0" y="2929307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350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0115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330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asted-image-filter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6707" y="1422023"/>
            <a:ext cx="2410400" cy="4348867"/>
          </a:xfrm>
          <a:prstGeom prst="rect">
            <a:avLst/>
          </a:prstGeom>
          <a:ln w="12700">
            <a:miter lim="400000"/>
          </a:ln>
          <a:effectLst>
            <a:outerShdw blurRad="355600" rotWithShape="0">
              <a:srgbClr val="000000">
                <a:alpha val="75000"/>
              </a:srgbClr>
            </a:outerShdw>
          </a:effectLst>
        </p:spPr>
      </p:pic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935077" y="2598948"/>
            <a:ext cx="1596011" cy="1995015"/>
          </a:xfrm>
          <a:custGeom>
            <a:avLst/>
            <a:gdLst>
              <a:gd name="connsiteX0" fmla="*/ 0 w 1215573"/>
              <a:gd name="connsiteY0" fmla="*/ 0 h 1519467"/>
              <a:gd name="connsiteX1" fmla="*/ 1215573 w 1215573"/>
              <a:gd name="connsiteY1" fmla="*/ 0 h 1519467"/>
              <a:gd name="connsiteX2" fmla="*/ 1215573 w 1215573"/>
              <a:gd name="connsiteY2" fmla="*/ 1519467 h 1519467"/>
              <a:gd name="connsiteX3" fmla="*/ 0 w 1215573"/>
              <a:gd name="connsiteY3" fmla="*/ 1519467 h 151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573" h="1519467">
                <a:moveTo>
                  <a:pt x="0" y="0"/>
                </a:moveTo>
                <a:lnTo>
                  <a:pt x="1215573" y="0"/>
                </a:lnTo>
                <a:lnTo>
                  <a:pt x="1215573" y="1519467"/>
                </a:lnTo>
                <a:lnTo>
                  <a:pt x="0" y="1519467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7831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75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801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6117464" y="0"/>
            <a:ext cx="607453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2224914" y="0"/>
            <a:ext cx="7785100" cy="4343400"/>
          </a:xfrm>
          <a:custGeom>
            <a:avLst/>
            <a:gdLst>
              <a:gd name="connsiteX0" fmla="*/ 0 w 7785100"/>
              <a:gd name="connsiteY0" fmla="*/ 0 h 2857500"/>
              <a:gd name="connsiteX1" fmla="*/ 7785100 w 7785100"/>
              <a:gd name="connsiteY1" fmla="*/ 0 h 2857500"/>
              <a:gd name="connsiteX2" fmla="*/ 3892550 w 7785100"/>
              <a:gd name="connsiteY2" fmla="*/ 2857500 h 285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85100" h="2857500">
                <a:moveTo>
                  <a:pt x="0" y="0"/>
                </a:moveTo>
                <a:lnTo>
                  <a:pt x="7785100" y="0"/>
                </a:lnTo>
                <a:lnTo>
                  <a:pt x="3892550" y="28575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12700" y="-14514"/>
            <a:ext cx="8140700" cy="6901543"/>
          </a:xfrm>
          <a:custGeom>
            <a:avLst/>
            <a:gdLst>
              <a:gd name="connsiteX0" fmla="*/ 4200767 w 8140700"/>
              <a:gd name="connsiteY0" fmla="*/ 0 h 6901543"/>
              <a:gd name="connsiteX1" fmla="*/ 8140700 w 8140700"/>
              <a:gd name="connsiteY1" fmla="*/ 6901543 h 6901543"/>
              <a:gd name="connsiteX2" fmla="*/ 13728 w 8140700"/>
              <a:gd name="connsiteY2" fmla="*/ 6872514 h 6901543"/>
              <a:gd name="connsiteX3" fmla="*/ 0 w 8140700"/>
              <a:gd name="connsiteY3" fmla="*/ 14514 h 690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0700" h="6901543">
                <a:moveTo>
                  <a:pt x="4200767" y="0"/>
                </a:moveTo>
                <a:lnTo>
                  <a:pt x="8140700" y="6901543"/>
                </a:lnTo>
                <a:lnTo>
                  <a:pt x="13728" y="6872514"/>
                </a:lnTo>
                <a:cubicBezTo>
                  <a:pt x="9152" y="4586514"/>
                  <a:pt x="4576" y="2300514"/>
                  <a:pt x="0" y="1451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21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646737" y="0"/>
            <a:ext cx="6545263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6609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838700" y="0"/>
            <a:ext cx="7358744" cy="6858000"/>
          </a:xfrm>
          <a:custGeom>
            <a:avLst/>
            <a:gdLst>
              <a:gd name="connsiteX0" fmla="*/ 4915152 w 7358744"/>
              <a:gd name="connsiteY0" fmla="*/ 0 h 6858000"/>
              <a:gd name="connsiteX1" fmla="*/ 7358744 w 7358744"/>
              <a:gd name="connsiteY1" fmla="*/ 1810 h 6858000"/>
              <a:gd name="connsiteX2" fmla="*/ 7352683 w 7358744"/>
              <a:gd name="connsiteY2" fmla="*/ 6858000 h 6858000"/>
              <a:gd name="connsiteX3" fmla="*/ 0 w 7358744"/>
              <a:gd name="connsiteY3" fmla="*/ 684351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8744" h="6858000">
                <a:moveTo>
                  <a:pt x="4915152" y="0"/>
                </a:moveTo>
                <a:lnTo>
                  <a:pt x="7358744" y="1810"/>
                </a:lnTo>
                <a:cubicBezTo>
                  <a:pt x="7356723" y="2287207"/>
                  <a:pt x="7354704" y="4572604"/>
                  <a:pt x="7352683" y="6858000"/>
                </a:cubicBezTo>
                <a:lnTo>
                  <a:pt x="0" y="684351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71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394093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999670" y="1090389"/>
            <a:ext cx="5834744" cy="4702628"/>
          </a:xfrm>
          <a:custGeom>
            <a:avLst/>
            <a:gdLst>
              <a:gd name="connsiteX0" fmla="*/ 2917372 w 5834744"/>
              <a:gd name="connsiteY0" fmla="*/ 0 h 4702628"/>
              <a:gd name="connsiteX1" fmla="*/ 5834744 w 5834744"/>
              <a:gd name="connsiteY1" fmla="*/ 4702628 h 4702628"/>
              <a:gd name="connsiteX2" fmla="*/ 0 w 5834744"/>
              <a:gd name="connsiteY2" fmla="*/ 4702628 h 47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4744" h="4702628">
                <a:moveTo>
                  <a:pt x="2917372" y="0"/>
                </a:moveTo>
                <a:lnTo>
                  <a:pt x="5834744" y="4702628"/>
                </a:lnTo>
                <a:lnTo>
                  <a:pt x="0" y="470262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996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3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6" r:id="rId4"/>
    <p:sldLayoutId id="2147483667" r:id="rId5"/>
    <p:sldLayoutId id="2147483668" r:id="rId6"/>
    <p:sldLayoutId id="2147483670" r:id="rId7"/>
    <p:sldLayoutId id="2147483669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news.rpi-virtuell.de/2018/06/29/alle-fuer-wasser-wasser-fuer-all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news.rpi-virtuell.de/2018/06/29/alle-fuer-wasser-wasser-fuer-alle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hyperlink" Target="https://aka.ms/HybridWizar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hyperlink" Target="https://docs.microsoft.com/en-us/exchange/org-config-transfer-attributes/org-config-transfer-attributes?WT.mc_id=M365-MVP-5003086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news.rpi-virtuell.de/2018/06/29/alle-fuer-wasser-wasser-fuer-alle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justcantgetenough.granikos.eu/" TargetMode="External"/><Relationship Id="rId5" Type="http://schemas.openxmlformats.org/officeDocument/2006/relationships/hyperlink" Target="https://www.linkedin.com/in/thomasstensitzki" TargetMode="External"/><Relationship Id="rId4" Type="http://schemas.openxmlformats.org/officeDocument/2006/relationships/hyperlink" Target="https://twitter.com/stensitzki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community.microsoft.com/t5/exchange-team-blog/demystifying-and-troubleshooting-hybrid-mail-flow-when-is-a/ba-p/1420838?WT.mc_id=M365-MVP-5003086" TargetMode="External"/><Relationship Id="rId3" Type="http://schemas.openxmlformats.org/officeDocument/2006/relationships/hyperlink" Target="https://docs.microsoft.com/en-us/exchange/exchange-hybrid?WT.mc_id=M365-MVP-5003086" TargetMode="External"/><Relationship Id="rId7" Type="http://schemas.openxmlformats.org/officeDocument/2006/relationships/hyperlink" Target="https://docs.microsoft.com/en-us/exchange/configure-oauth-authentication-between-exchange-and-exchange-online-organizations-exchange-2013-help?WT.mc_id=M365-MVP-500308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echcommunity.microsoft.com/t5/exchange-team-blog/configuring-teams-calendar-access-for-exchange-on-premises/ba-p/1484009?WT.mc_id=M365-MVP-5003086" TargetMode="External"/><Relationship Id="rId11" Type="http://schemas.openxmlformats.org/officeDocument/2006/relationships/hyperlink" Target="https://doc.traefik.io/traefik/" TargetMode="External"/><Relationship Id="rId5" Type="http://schemas.openxmlformats.org/officeDocument/2006/relationships/hyperlink" Target="https://docs.microsoft.com/en-us/exchange/hybrid-configuration-wizard-faqs?WT.mc_id=M365-MVP-5003086" TargetMode="External"/><Relationship Id="rId10" Type="http://schemas.openxmlformats.org/officeDocument/2006/relationships/hyperlink" Target="https://docs.microsoft.com/en-us/microsoftteams/exchange-teams-interact?WT.mc_id=TM-MVP-5003086" TargetMode="External"/><Relationship Id="rId4" Type="http://schemas.openxmlformats.org/officeDocument/2006/relationships/hyperlink" Target="https://docs.microsoft.com/en-us/exchange/hybrid-deployment-prerequisites?WT.mc_id=M365-MVP-5003086" TargetMode="External"/><Relationship Id="rId9" Type="http://schemas.openxmlformats.org/officeDocument/2006/relationships/hyperlink" Target="https://exrc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reativecommons.org/licenses/by/3.0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news.rpi-virtuell.de/2018/06/29/alle-fuer-wasser-wasser-fuer-alle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8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4.svg"/><Relationship Id="rId3" Type="http://schemas.openxmlformats.org/officeDocument/2006/relationships/image" Target="../media/image8.png"/><Relationship Id="rId7" Type="http://schemas.openxmlformats.org/officeDocument/2006/relationships/image" Target="../media/image20.emf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5" Type="http://schemas.openxmlformats.org/officeDocument/2006/relationships/image" Target="../media/image26.svg"/><Relationship Id="rId10" Type="http://schemas.openxmlformats.org/officeDocument/2006/relationships/image" Target="../media/image19.emf"/><Relationship Id="rId4" Type="http://schemas.openxmlformats.org/officeDocument/2006/relationships/image" Target="../media/image15.emf"/><Relationship Id="rId9" Type="http://schemas.openxmlformats.org/officeDocument/2006/relationships/image" Target="../media/image18.emf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24.svg"/><Relationship Id="rId3" Type="http://schemas.openxmlformats.org/officeDocument/2006/relationships/image" Target="../media/image8.png"/><Relationship Id="rId7" Type="http://schemas.openxmlformats.org/officeDocument/2006/relationships/image" Target="../media/image22.emf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emf"/><Relationship Id="rId11" Type="http://schemas.openxmlformats.org/officeDocument/2006/relationships/image" Target="../media/image17.emf"/><Relationship Id="rId5" Type="http://schemas.openxmlformats.org/officeDocument/2006/relationships/image" Target="../media/image18.emf"/><Relationship Id="rId15" Type="http://schemas.openxmlformats.org/officeDocument/2006/relationships/image" Target="../media/image26.svg"/><Relationship Id="rId10" Type="http://schemas.openxmlformats.org/officeDocument/2006/relationships/image" Target="../media/image16.emf"/><Relationship Id="rId4" Type="http://schemas.openxmlformats.org/officeDocument/2006/relationships/image" Target="../media/image20.emf"/><Relationship Id="rId9" Type="http://schemas.openxmlformats.org/officeDocument/2006/relationships/image" Target="../media/image15.emf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Background with pink and blue gradient from previous event ">
            <a:extLst>
              <a:ext uri="{FF2B5EF4-FFF2-40B4-BE49-F238E27FC236}">
                <a16:creationId xmlns:a16="http://schemas.microsoft.com/office/drawing/2014/main" id="{70EECA8A-06F2-4DD9-9CC2-DC340E177E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9" b="7869"/>
          <a:stretch/>
        </p:blipFill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</p:pic>
      <p:sp>
        <p:nvSpPr>
          <p:cNvPr id="7" name="TextBox 6" descr="#ScottishSummit2021&#10;"/>
          <p:cNvSpPr txBox="1"/>
          <p:nvPr/>
        </p:nvSpPr>
        <p:spPr>
          <a:xfrm rot="16200000">
            <a:off x="8409056" y="3085753"/>
            <a:ext cx="6858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#ScottishSummit2021</a:t>
            </a:r>
            <a:endParaRPr lang="id-ID" sz="40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9" name="Picture 8" descr="Scottish Summit Logo, Pink, Blue and White with 3 community members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63" y="1348563"/>
            <a:ext cx="4160874" cy="41608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D3B92D-C770-46E4-BAB8-949B6A1F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020" y="4564082"/>
            <a:ext cx="4336643" cy="5225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783C2-46A1-47EB-9DD4-E9A8FA37D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020" y="5443881"/>
            <a:ext cx="7928616" cy="5225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95A997-90FB-4383-8BE4-836FC2820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019" y="6269512"/>
            <a:ext cx="4336643" cy="5225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290066-0F58-4C7F-B00A-1E90DE56FC09}"/>
              </a:ext>
            </a:extLst>
          </p:cNvPr>
          <p:cNvSpPr txBox="1"/>
          <p:nvPr/>
        </p:nvSpPr>
        <p:spPr>
          <a:xfrm>
            <a:off x="218054" y="4562609"/>
            <a:ext cx="3826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pc="600" dirty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Thomas Stensitzki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DFB47-BA4D-477F-A3E8-9A0972F3E796}"/>
              </a:ext>
            </a:extLst>
          </p:cNvPr>
          <p:cNvSpPr txBox="1"/>
          <p:nvPr/>
        </p:nvSpPr>
        <p:spPr>
          <a:xfrm>
            <a:off x="218053" y="5477999"/>
            <a:ext cx="8177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pc="600" dirty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Exchange Hybrid – What, Why, and How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55D60-6C59-42BB-A076-605687EFE06D}"/>
              </a:ext>
            </a:extLst>
          </p:cNvPr>
          <p:cNvSpPr txBox="1"/>
          <p:nvPr/>
        </p:nvSpPr>
        <p:spPr>
          <a:xfrm>
            <a:off x="218054" y="6320711"/>
            <a:ext cx="4117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pc="600" dirty="0">
                <a:solidFill>
                  <a:schemeClr val="bg1"/>
                </a:solidFill>
                <a:ea typeface="Lato Black" panose="020F0502020204030203" pitchFamily="34" charset="0"/>
                <a:cs typeface="Lato Black" panose="020F0502020204030203" pitchFamily="34" charset="0"/>
              </a:rPr>
              <a:t>LONGNIDDRY 13:00</a:t>
            </a:r>
          </a:p>
        </p:txBody>
      </p:sp>
    </p:spTree>
    <p:extLst>
      <p:ext uri="{BB962C8B-B14F-4D97-AF65-F5344CB8AC3E}">
        <p14:creationId xmlns:p14="http://schemas.microsoft.com/office/powerpoint/2010/main" val="1002111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Exchange Hybrid</a:t>
            </a:r>
          </a:p>
          <a:p>
            <a:r>
              <a:rPr lang="en-GB" sz="2800" b="1" i="1" spc="-150" dirty="0">
                <a:solidFill>
                  <a:schemeClr val="bg1"/>
                </a:solidFill>
                <a:latin typeface="Montserrat" charset="0"/>
              </a:rPr>
              <a:t>The Differences</a:t>
            </a:r>
            <a:endParaRPr lang="en-US" sz="2800" b="1" i="1" spc="-15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8" name="AutoShape 3">
            <a:extLst>
              <a:ext uri="{FF2B5EF4-FFF2-40B4-BE49-F238E27FC236}">
                <a16:creationId xmlns:a16="http://schemas.microsoft.com/office/drawing/2014/main" id="{D37F1D2D-6809-429B-A55D-BCE7937950F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216327" y="1576684"/>
            <a:ext cx="106299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D76381A-FE96-4EF2-9C9B-3AC5F0C1BC6D}"/>
              </a:ext>
            </a:extLst>
          </p:cNvPr>
          <p:cNvGrpSpPr/>
          <p:nvPr/>
        </p:nvGrpSpPr>
        <p:grpSpPr>
          <a:xfrm>
            <a:off x="1213152" y="1597322"/>
            <a:ext cx="10629901" cy="915988"/>
            <a:chOff x="1213152" y="1262782"/>
            <a:chExt cx="10629901" cy="915988"/>
          </a:xfrm>
          <a:solidFill>
            <a:schemeClr val="tx2"/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73207DB8-B0DA-4370-B55F-7E2F38B4D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52" y="1262782"/>
              <a:ext cx="2541588" cy="915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4B04D9D-DB03-49C1-B747-8AC9B0562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740" y="1262782"/>
              <a:ext cx="8088313" cy="915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07AD0765-96D5-4B0A-AB5C-3B0A5DDFE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02" y="1292944"/>
              <a:ext cx="415178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Full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5C4A30AD-8D7E-4FC5-A87D-70B3C4F6C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990" y="1292944"/>
              <a:ext cx="7574189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Full classic hybrid configuration, Exchange server published to the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internet (SMTP/HTTPS)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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permanent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hybrid operation and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Teams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access to on-premises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0F3D6CF-B712-4B07-9675-9D75CEB0DC25}"/>
              </a:ext>
            </a:extLst>
          </p:cNvPr>
          <p:cNvGrpSpPr/>
          <p:nvPr/>
        </p:nvGrpSpPr>
        <p:grpSpPr>
          <a:xfrm>
            <a:off x="1213152" y="2513309"/>
            <a:ext cx="10629901" cy="917575"/>
            <a:chOff x="1213152" y="2178769"/>
            <a:chExt cx="10629901" cy="917575"/>
          </a:xfrm>
          <a:solidFill>
            <a:schemeClr val="accent2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3772377B-3CD4-4A9B-B97F-1FB43EB1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52" y="2178769"/>
              <a:ext cx="2541588" cy="917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C5C648DA-CAC2-4012-8905-35232FEE0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740" y="2178769"/>
              <a:ext cx="8088313" cy="91757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B119EC4D-FF5F-4C8A-836A-E4B343352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02" y="2208932"/>
              <a:ext cx="952184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Minimal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BBCE8FD2-9BF5-4648-81EF-50DB4DB7D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990" y="2210518"/>
              <a:ext cx="6547305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Hybrid configuration, without rich coexistence to migrate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all on-premises mailboxes to Exchange Online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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temporary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hybrid operation for a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few weeks / months</a:t>
              </a:r>
              <a:endParaRPr kumimoji="0" lang="en-US" alt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C20A125A-6D72-4F46-A7CC-0B782FAF342E}"/>
              </a:ext>
            </a:extLst>
          </p:cNvPr>
          <p:cNvGrpSpPr/>
          <p:nvPr/>
        </p:nvGrpSpPr>
        <p:grpSpPr>
          <a:xfrm>
            <a:off x="1213152" y="3430884"/>
            <a:ext cx="10629901" cy="915988"/>
            <a:chOff x="1213152" y="3096344"/>
            <a:chExt cx="10629901" cy="915988"/>
          </a:xfrm>
          <a:solidFill>
            <a:schemeClr val="accent1"/>
          </a:solidFill>
        </p:grpSpPr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4D6F4F04-2736-4214-AB6A-1878E75B1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52" y="3096344"/>
              <a:ext cx="2541588" cy="9159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7444F612-B878-4864-B8FF-7B64D09B0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740" y="3096344"/>
              <a:ext cx="8088313" cy="9159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37">
              <a:extLst>
                <a:ext uri="{FF2B5EF4-FFF2-40B4-BE49-F238E27FC236}">
                  <a16:creationId xmlns:a16="http://schemas.microsoft.com/office/drawing/2014/main" id="{76F1447E-E6AD-44C1-B1CA-29F21BDC9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02" y="3128094"/>
              <a:ext cx="8788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Express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Rectangle 16">
              <a:extLst>
                <a:ext uri="{FF2B5EF4-FFF2-40B4-BE49-F238E27FC236}">
                  <a16:creationId xmlns:a16="http://schemas.microsoft.com/office/drawing/2014/main" id="{60B68E31-0D56-4672-93AC-247B8E1E0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815" y="3151173"/>
              <a:ext cx="7257949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Hybrid configuration, with Azure AD Connect Express settings, to 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migrate all on-premises mailboxes to Exchange Online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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temporary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hybrid operation for a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few days / weeks</a:t>
              </a:r>
              <a:endParaRPr kumimoji="0" lang="en-US" alt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CE609F56-0BF8-43B0-80DA-02C8CBAE1D9F}"/>
              </a:ext>
            </a:extLst>
          </p:cNvPr>
          <p:cNvGrpSpPr/>
          <p:nvPr/>
        </p:nvGrpSpPr>
        <p:grpSpPr>
          <a:xfrm>
            <a:off x="1213152" y="4346872"/>
            <a:ext cx="10629901" cy="915988"/>
            <a:chOff x="1213152" y="4012332"/>
            <a:chExt cx="10629901" cy="915988"/>
          </a:xfrm>
          <a:solidFill>
            <a:schemeClr val="accent5">
              <a:lumMod val="75000"/>
            </a:schemeClr>
          </a:solidFill>
        </p:grpSpPr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100852C2-DC9D-41FF-B6D0-19ED0D0E8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52" y="4012332"/>
              <a:ext cx="2541588" cy="9159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C1364A27-905D-43B8-8F6C-BEF489A93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740" y="4012332"/>
              <a:ext cx="8088313" cy="9159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49">
              <a:extLst>
                <a:ext uri="{FF2B5EF4-FFF2-40B4-BE49-F238E27FC236}">
                  <a16:creationId xmlns:a16="http://schemas.microsoft.com/office/drawing/2014/main" id="{0255C261-6AEC-429B-91B3-9D7F4B7E9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02" y="4044082"/>
              <a:ext cx="415178" cy="2769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Full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4" name="Rectangle 16">
              <a:extLst>
                <a:ext uri="{FF2B5EF4-FFF2-40B4-BE49-F238E27FC236}">
                  <a16:creationId xmlns:a16="http://schemas.microsoft.com/office/drawing/2014/main" id="{48946E83-E5CA-4781-8E54-C2066DF03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815" y="4065573"/>
              <a:ext cx="7334828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Full Modern Hybrid configuration, for new hybrid setups based on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Hybrid Agent deployment, with reduced hybrid functionality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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permanent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hybrid operation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65A3F69E-9C13-4D28-86FC-0366BCF756D4}"/>
              </a:ext>
            </a:extLst>
          </p:cNvPr>
          <p:cNvGrpSpPr/>
          <p:nvPr/>
        </p:nvGrpSpPr>
        <p:grpSpPr>
          <a:xfrm>
            <a:off x="1213152" y="5262859"/>
            <a:ext cx="10629901" cy="915988"/>
            <a:chOff x="1213152" y="4928319"/>
            <a:chExt cx="10629901" cy="915988"/>
          </a:xfrm>
          <a:solidFill>
            <a:schemeClr val="accent5"/>
          </a:solidFill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CBCE9EC5-A0C5-44FA-9D9C-7104C6139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152" y="4928319"/>
              <a:ext cx="2541588" cy="915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14">
              <a:extLst>
                <a:ext uri="{FF2B5EF4-FFF2-40B4-BE49-F238E27FC236}">
                  <a16:creationId xmlns:a16="http://schemas.microsoft.com/office/drawing/2014/main" id="{CDD06F78-3A13-47B5-8BB8-F1EDD49E5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740" y="4928319"/>
              <a:ext cx="8088313" cy="915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61">
              <a:extLst>
                <a:ext uri="{FF2B5EF4-FFF2-40B4-BE49-F238E27FC236}">
                  <a16:creationId xmlns:a16="http://schemas.microsoft.com/office/drawing/2014/main" id="{74FE477F-38A6-4511-93BC-AA43CC9EA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402" y="4960069"/>
              <a:ext cx="952184" cy="27699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Minimal</a:t>
              </a:r>
              <a:endParaRPr kumimoji="0" lang="en-US" alt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0" name="Rectangle 16">
              <a:extLst>
                <a:ext uri="{FF2B5EF4-FFF2-40B4-BE49-F238E27FC236}">
                  <a16:creationId xmlns:a16="http://schemas.microsoft.com/office/drawing/2014/main" id="{F03337F7-8B94-4191-8D20-0FEF234C8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815" y="4970814"/>
              <a:ext cx="7484741" cy="83099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Modern Hybrid configuration, to migrate all on-premises mailboxes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  <a:t>to Exchange Online</a:t>
              </a:r>
              <a:b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</a:rPr>
              </a:b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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temporary</a:t>
              </a:r>
              <a:r>
                <a:rPr kumimoji="0" lang="en-US" alt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 hybrid operation for a </a:t>
              </a:r>
              <a:r>
                <a:rPr kumimoji="0" lang="en-US" alt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Microsoft YaHei" panose="020B0503020204020204" pitchFamily="34" charset="-122"/>
                  <a:sym typeface="Wingdings" panose="05000000000000000000" pitchFamily="2" charset="2"/>
                </a:rPr>
                <a:t>few weeks / months</a:t>
              </a:r>
              <a:endParaRPr kumimoji="0" lang="en-US" altLang="de-DE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5D19FCAF-A5FD-46C3-A911-F1E817EF2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626955" y="2534498"/>
            <a:ext cx="2740026" cy="84624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1DBA7BC-1E65-4E82-B846-52E21EDD9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167091" y="4831615"/>
            <a:ext cx="1815732" cy="84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9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>
            <a:extLst>
              <a:ext uri="{FF2B5EF4-FFF2-40B4-BE49-F238E27FC236}">
                <a16:creationId xmlns:a16="http://schemas.microsoft.com/office/drawing/2014/main" id="{BF002870-BE35-406E-A8E4-135B61487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188" r="4188"/>
          <a:stretch>
            <a:fillRect/>
          </a:stretch>
        </p:blipFill>
        <p:spPr>
          <a:solidFill>
            <a:schemeClr val="bg1">
              <a:lumMod val="85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7295793" y="1881067"/>
            <a:ext cx="4896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Why do you need Exchange Hybrid?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Google Shape;236;p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64945" y="5892457"/>
            <a:ext cx="1812983" cy="263252"/>
          </a:xfrm>
          <a:custGeom>
            <a:avLst/>
            <a:gdLst/>
            <a:ahLst/>
            <a:cxnLst/>
            <a:rect l="l" t="t" r="r" b="b"/>
            <a:pathLst>
              <a:path w="21529" h="20813" extrusionOk="0">
                <a:moveTo>
                  <a:pt x="107" y="16685"/>
                </a:moveTo>
                <a:cubicBezTo>
                  <a:pt x="-35" y="17630"/>
                  <a:pt x="-35" y="19161"/>
                  <a:pt x="107" y="20105"/>
                </a:cubicBezTo>
                <a:cubicBezTo>
                  <a:pt x="249" y="21049"/>
                  <a:pt x="479" y="21049"/>
                  <a:pt x="620" y="20105"/>
                </a:cubicBezTo>
                <a:lnTo>
                  <a:pt x="2878" y="5072"/>
                </a:lnTo>
                <a:cubicBezTo>
                  <a:pt x="2926" y="4757"/>
                  <a:pt x="3002" y="4757"/>
                  <a:pt x="3050" y="5072"/>
                </a:cubicBezTo>
                <a:lnTo>
                  <a:pt x="4965" y="17825"/>
                </a:lnTo>
                <a:cubicBezTo>
                  <a:pt x="5296" y="20028"/>
                  <a:pt x="5833" y="20028"/>
                  <a:pt x="6163" y="17825"/>
                </a:cubicBezTo>
                <a:lnTo>
                  <a:pt x="8079" y="5072"/>
                </a:lnTo>
                <a:cubicBezTo>
                  <a:pt x="8126" y="4757"/>
                  <a:pt x="8203" y="4757"/>
                  <a:pt x="8250" y="5072"/>
                </a:cubicBezTo>
                <a:lnTo>
                  <a:pt x="10166" y="17825"/>
                </a:lnTo>
                <a:cubicBezTo>
                  <a:pt x="10497" y="20028"/>
                  <a:pt x="11033" y="20028"/>
                  <a:pt x="11364" y="17825"/>
                </a:cubicBezTo>
                <a:lnTo>
                  <a:pt x="13280" y="5072"/>
                </a:lnTo>
                <a:cubicBezTo>
                  <a:pt x="13327" y="4757"/>
                  <a:pt x="13404" y="4757"/>
                  <a:pt x="13451" y="5072"/>
                </a:cubicBezTo>
                <a:lnTo>
                  <a:pt x="15367" y="17825"/>
                </a:lnTo>
                <a:cubicBezTo>
                  <a:pt x="15697" y="20028"/>
                  <a:pt x="16234" y="20028"/>
                  <a:pt x="16565" y="17825"/>
                </a:cubicBezTo>
                <a:lnTo>
                  <a:pt x="18480" y="5072"/>
                </a:lnTo>
                <a:cubicBezTo>
                  <a:pt x="18528" y="4757"/>
                  <a:pt x="18604" y="4757"/>
                  <a:pt x="18652" y="5072"/>
                </a:cubicBezTo>
                <a:lnTo>
                  <a:pt x="20910" y="20105"/>
                </a:lnTo>
                <a:cubicBezTo>
                  <a:pt x="21051" y="21049"/>
                  <a:pt x="21281" y="21049"/>
                  <a:pt x="21423" y="20105"/>
                </a:cubicBezTo>
                <a:cubicBezTo>
                  <a:pt x="21565" y="19161"/>
                  <a:pt x="21565" y="17630"/>
                  <a:pt x="21423" y="16685"/>
                </a:cubicBezTo>
                <a:lnTo>
                  <a:pt x="19165" y="1652"/>
                </a:lnTo>
                <a:cubicBezTo>
                  <a:pt x="18834" y="-551"/>
                  <a:pt x="18298" y="-551"/>
                  <a:pt x="17967" y="1652"/>
                </a:cubicBezTo>
                <a:lnTo>
                  <a:pt x="16051" y="14406"/>
                </a:lnTo>
                <a:cubicBezTo>
                  <a:pt x="16004" y="14721"/>
                  <a:pt x="15927" y="14721"/>
                  <a:pt x="15880" y="14406"/>
                </a:cubicBezTo>
                <a:lnTo>
                  <a:pt x="13965" y="1652"/>
                </a:lnTo>
                <a:cubicBezTo>
                  <a:pt x="13634" y="-551"/>
                  <a:pt x="13097" y="-551"/>
                  <a:pt x="12766" y="1652"/>
                </a:cubicBezTo>
                <a:lnTo>
                  <a:pt x="10851" y="14406"/>
                </a:lnTo>
                <a:cubicBezTo>
                  <a:pt x="10803" y="14721"/>
                  <a:pt x="10727" y="14721"/>
                  <a:pt x="10679" y="14406"/>
                </a:cubicBezTo>
                <a:lnTo>
                  <a:pt x="8764" y="1652"/>
                </a:lnTo>
                <a:cubicBezTo>
                  <a:pt x="8433" y="-551"/>
                  <a:pt x="7896" y="-551"/>
                  <a:pt x="7565" y="1652"/>
                </a:cubicBezTo>
                <a:lnTo>
                  <a:pt x="5650" y="14406"/>
                </a:lnTo>
                <a:cubicBezTo>
                  <a:pt x="5603" y="14721"/>
                  <a:pt x="5526" y="14721"/>
                  <a:pt x="5479" y="14406"/>
                </a:cubicBezTo>
                <a:lnTo>
                  <a:pt x="3563" y="1652"/>
                </a:lnTo>
                <a:cubicBezTo>
                  <a:pt x="3232" y="-551"/>
                  <a:pt x="2696" y="-551"/>
                  <a:pt x="2365" y="1652"/>
                </a:cubicBezTo>
                <a:lnTo>
                  <a:pt x="107" y="16685"/>
                </a:lnTo>
                <a:close/>
              </a:path>
            </a:pathLst>
          </a:custGeom>
          <a:solidFill>
            <a:srgbClr val="FFAA8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ctr">
              <a:buClr>
                <a:srgbClr val="FFFFFF"/>
              </a:buClr>
              <a:buSzPts val="2200"/>
            </a:pP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F05FF25-BDBD-4CA7-A213-40320753B1F7}"/>
              </a:ext>
            </a:extLst>
          </p:cNvPr>
          <p:cNvSpPr txBox="1"/>
          <p:nvPr/>
        </p:nvSpPr>
        <p:spPr>
          <a:xfrm>
            <a:off x="-12700" y="6887029"/>
            <a:ext cx="8140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s://news.rpi-virtuell.de/2018/06/29/alle-fuer-wasser-wasser-fuer-alle/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6" tooltip="https://creativecommons.org/licenses/by/3.0/"/>
              </a:rPr>
              <a:t>CC BY</a:t>
            </a:r>
            <a:endParaRPr lang="de-DE" sz="900"/>
          </a:p>
        </p:txBody>
      </p:sp>
      <p:pic>
        <p:nvPicPr>
          <p:cNvPr id="14" name="Picture 36" descr="Icon&#10;&#10;Description automatically generated">
            <a:extLst>
              <a:ext uri="{FF2B5EF4-FFF2-40B4-BE49-F238E27FC236}">
                <a16:creationId xmlns:a16="http://schemas.microsoft.com/office/drawing/2014/main" id="{73AECE7E-55E7-4C68-95C0-ADE20482AD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3814"/>
            <a:ext cx="1016408" cy="88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1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Why do you need Exchange Hybrid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4AEEAE7-DB8C-4FF8-BBCC-F67CDB45855E}"/>
              </a:ext>
            </a:extLst>
          </p:cNvPr>
          <p:cNvSpPr txBox="1">
            <a:spLocks/>
          </p:cNvSpPr>
          <p:nvPr/>
        </p:nvSpPr>
        <p:spPr>
          <a:xfrm>
            <a:off x="187036" y="1016000"/>
            <a:ext cx="10832681" cy="474129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Coexistence between your on-premises Exchange Organization and Exchange Online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Mailbox migration to and from Exchange Online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Seamless public folder migration to Exchange Online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Microsoft Teams with on-premises mailboxes (calendar access)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Transition from an on-premises Exchange Organization to Exchange Online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Optimal migration experience for end users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Centralized mail flow for use of on-premises email solutions with user mailboxes in Exchange Online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Gateway-based S/MIME decryption/encryption, email disclaimer, archiving, journaling, …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Hybrid mail flow providing email relay functionality for on-premises legacy applications and devices with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No access to the internet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No support for TLS protocols 1.0 or 1.1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No support for SMTPAUTH user authentication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No support for SMTP modern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81862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Exchange Hybrid Recommendations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4AEEAE7-DB8C-4FF8-BBCC-F67CDB45855E}"/>
              </a:ext>
            </a:extLst>
          </p:cNvPr>
          <p:cNvSpPr txBox="1">
            <a:spLocks/>
          </p:cNvSpPr>
          <p:nvPr/>
        </p:nvSpPr>
        <p:spPr>
          <a:xfrm>
            <a:off x="187036" y="1016000"/>
            <a:ext cx="10832681" cy="474129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On-Premises Exchange Server 2019 hybrid endpoint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Microsoft Teams backend services use AutoDiscover v2 to discover on-premises EWS and REST endpoints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Client Access Endpoint accessible for Microsoft Teams backend services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Always use latest Exchange Server cumulative update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In-Place upgrade capability for Exchange Server vNEXT (H2 2021)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Use Third-Party TLS-certificate with all required subject alternate names (SAN) for incoming HTTPS connections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AutoDiscover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Exchange namespace </a:t>
            </a:r>
            <a:r>
              <a:rPr lang="en-GB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</a:t>
            </a:r>
            <a:r>
              <a:rPr lang="en-GB" dirty="0">
                <a:solidFill>
                  <a:srgbClr val="FFFFFF"/>
                </a:solidFill>
                <a:latin typeface="Segoe UI"/>
              </a:rPr>
              <a:t> Exchange Virtual Directory’s external URL-Settings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Use a dedicated Third-Party TLS-certificate for SMTP when using centralized mail flow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Enable and configure OAUTH authentication using Hybrid Configuration Wizard 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Exchange team provides detailed information on how to configure OAUTH manually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AutoDiscover DNS resource records for SMTP domains used for primary email addresses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Use Exchange Server 2016 if you need a coexistence server only</a:t>
            </a:r>
          </a:p>
        </p:txBody>
      </p:sp>
    </p:spTree>
    <p:extLst>
      <p:ext uri="{BB962C8B-B14F-4D97-AF65-F5344CB8AC3E}">
        <p14:creationId xmlns:p14="http://schemas.microsoft.com/office/powerpoint/2010/main" val="269650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>
            <a:extLst>
              <a:ext uri="{FF2B5EF4-FFF2-40B4-BE49-F238E27FC236}">
                <a16:creationId xmlns:a16="http://schemas.microsoft.com/office/drawing/2014/main" id="{BF002870-BE35-406E-A8E4-135B61487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188" r="4188"/>
          <a:stretch>
            <a:fillRect/>
          </a:stretch>
        </p:blipFill>
        <p:spPr>
          <a:solidFill>
            <a:schemeClr val="bg1">
              <a:lumMod val="85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7295793" y="1606456"/>
            <a:ext cx="4896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How do you  implement</a:t>
            </a:r>
            <a:br>
              <a:rPr lang="en-US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</a:br>
            <a:r>
              <a:rPr lang="en-US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Exchange Hybrid?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Google Shape;236;p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64945" y="5892457"/>
            <a:ext cx="1812983" cy="263252"/>
          </a:xfrm>
          <a:custGeom>
            <a:avLst/>
            <a:gdLst/>
            <a:ahLst/>
            <a:cxnLst/>
            <a:rect l="l" t="t" r="r" b="b"/>
            <a:pathLst>
              <a:path w="21529" h="20813" extrusionOk="0">
                <a:moveTo>
                  <a:pt x="107" y="16685"/>
                </a:moveTo>
                <a:cubicBezTo>
                  <a:pt x="-35" y="17630"/>
                  <a:pt x="-35" y="19161"/>
                  <a:pt x="107" y="20105"/>
                </a:cubicBezTo>
                <a:cubicBezTo>
                  <a:pt x="249" y="21049"/>
                  <a:pt x="479" y="21049"/>
                  <a:pt x="620" y="20105"/>
                </a:cubicBezTo>
                <a:lnTo>
                  <a:pt x="2878" y="5072"/>
                </a:lnTo>
                <a:cubicBezTo>
                  <a:pt x="2926" y="4757"/>
                  <a:pt x="3002" y="4757"/>
                  <a:pt x="3050" y="5072"/>
                </a:cubicBezTo>
                <a:lnTo>
                  <a:pt x="4965" y="17825"/>
                </a:lnTo>
                <a:cubicBezTo>
                  <a:pt x="5296" y="20028"/>
                  <a:pt x="5833" y="20028"/>
                  <a:pt x="6163" y="17825"/>
                </a:cubicBezTo>
                <a:lnTo>
                  <a:pt x="8079" y="5072"/>
                </a:lnTo>
                <a:cubicBezTo>
                  <a:pt x="8126" y="4757"/>
                  <a:pt x="8203" y="4757"/>
                  <a:pt x="8250" y="5072"/>
                </a:cubicBezTo>
                <a:lnTo>
                  <a:pt x="10166" y="17825"/>
                </a:lnTo>
                <a:cubicBezTo>
                  <a:pt x="10497" y="20028"/>
                  <a:pt x="11033" y="20028"/>
                  <a:pt x="11364" y="17825"/>
                </a:cubicBezTo>
                <a:lnTo>
                  <a:pt x="13280" y="5072"/>
                </a:lnTo>
                <a:cubicBezTo>
                  <a:pt x="13327" y="4757"/>
                  <a:pt x="13404" y="4757"/>
                  <a:pt x="13451" y="5072"/>
                </a:cubicBezTo>
                <a:lnTo>
                  <a:pt x="15367" y="17825"/>
                </a:lnTo>
                <a:cubicBezTo>
                  <a:pt x="15697" y="20028"/>
                  <a:pt x="16234" y="20028"/>
                  <a:pt x="16565" y="17825"/>
                </a:cubicBezTo>
                <a:lnTo>
                  <a:pt x="18480" y="5072"/>
                </a:lnTo>
                <a:cubicBezTo>
                  <a:pt x="18528" y="4757"/>
                  <a:pt x="18604" y="4757"/>
                  <a:pt x="18652" y="5072"/>
                </a:cubicBezTo>
                <a:lnTo>
                  <a:pt x="20910" y="20105"/>
                </a:lnTo>
                <a:cubicBezTo>
                  <a:pt x="21051" y="21049"/>
                  <a:pt x="21281" y="21049"/>
                  <a:pt x="21423" y="20105"/>
                </a:cubicBezTo>
                <a:cubicBezTo>
                  <a:pt x="21565" y="19161"/>
                  <a:pt x="21565" y="17630"/>
                  <a:pt x="21423" y="16685"/>
                </a:cubicBezTo>
                <a:lnTo>
                  <a:pt x="19165" y="1652"/>
                </a:lnTo>
                <a:cubicBezTo>
                  <a:pt x="18834" y="-551"/>
                  <a:pt x="18298" y="-551"/>
                  <a:pt x="17967" y="1652"/>
                </a:cubicBezTo>
                <a:lnTo>
                  <a:pt x="16051" y="14406"/>
                </a:lnTo>
                <a:cubicBezTo>
                  <a:pt x="16004" y="14721"/>
                  <a:pt x="15927" y="14721"/>
                  <a:pt x="15880" y="14406"/>
                </a:cubicBezTo>
                <a:lnTo>
                  <a:pt x="13965" y="1652"/>
                </a:lnTo>
                <a:cubicBezTo>
                  <a:pt x="13634" y="-551"/>
                  <a:pt x="13097" y="-551"/>
                  <a:pt x="12766" y="1652"/>
                </a:cubicBezTo>
                <a:lnTo>
                  <a:pt x="10851" y="14406"/>
                </a:lnTo>
                <a:cubicBezTo>
                  <a:pt x="10803" y="14721"/>
                  <a:pt x="10727" y="14721"/>
                  <a:pt x="10679" y="14406"/>
                </a:cubicBezTo>
                <a:lnTo>
                  <a:pt x="8764" y="1652"/>
                </a:lnTo>
                <a:cubicBezTo>
                  <a:pt x="8433" y="-551"/>
                  <a:pt x="7896" y="-551"/>
                  <a:pt x="7565" y="1652"/>
                </a:cubicBezTo>
                <a:lnTo>
                  <a:pt x="5650" y="14406"/>
                </a:lnTo>
                <a:cubicBezTo>
                  <a:pt x="5603" y="14721"/>
                  <a:pt x="5526" y="14721"/>
                  <a:pt x="5479" y="14406"/>
                </a:cubicBezTo>
                <a:lnTo>
                  <a:pt x="3563" y="1652"/>
                </a:lnTo>
                <a:cubicBezTo>
                  <a:pt x="3232" y="-551"/>
                  <a:pt x="2696" y="-551"/>
                  <a:pt x="2365" y="1652"/>
                </a:cubicBezTo>
                <a:lnTo>
                  <a:pt x="107" y="16685"/>
                </a:lnTo>
                <a:close/>
              </a:path>
            </a:pathLst>
          </a:custGeom>
          <a:solidFill>
            <a:srgbClr val="FFAA8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ctr">
              <a:buClr>
                <a:srgbClr val="FFFFFF"/>
              </a:buClr>
              <a:buSzPts val="2200"/>
            </a:pP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F05FF25-BDBD-4CA7-A213-40320753B1F7}"/>
              </a:ext>
            </a:extLst>
          </p:cNvPr>
          <p:cNvSpPr txBox="1"/>
          <p:nvPr/>
        </p:nvSpPr>
        <p:spPr>
          <a:xfrm>
            <a:off x="-12700" y="6887029"/>
            <a:ext cx="8140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s://news.rpi-virtuell.de/2018/06/29/alle-fuer-wasser-wasser-fuer-alle/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6" tooltip="https://creativecommons.org/licenses/by/3.0/"/>
              </a:rPr>
              <a:t>CC BY</a:t>
            </a:r>
            <a:endParaRPr lang="de-DE" sz="900"/>
          </a:p>
        </p:txBody>
      </p:sp>
      <p:pic>
        <p:nvPicPr>
          <p:cNvPr id="14" name="Picture 36" descr="Icon&#10;&#10;Description automatically generated">
            <a:extLst>
              <a:ext uri="{FF2B5EF4-FFF2-40B4-BE49-F238E27FC236}">
                <a16:creationId xmlns:a16="http://schemas.microsoft.com/office/drawing/2014/main" id="{73AECE7E-55E7-4C68-95C0-ADE20482AD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3814"/>
            <a:ext cx="1016408" cy="88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56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Exchange Hybrid Requirements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4AEEAE7-DB8C-4FF8-BBCC-F67CDB45855E}"/>
              </a:ext>
            </a:extLst>
          </p:cNvPr>
          <p:cNvSpPr txBox="1">
            <a:spLocks/>
          </p:cNvSpPr>
          <p:nvPr/>
        </p:nvSpPr>
        <p:spPr>
          <a:xfrm>
            <a:off x="187036" y="1016000"/>
            <a:ext cx="10832681" cy="474129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Know the differences of the Exchange hybrid variants and modes of operation available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Know the mode of operation for </a:t>
            </a:r>
            <a:r>
              <a:rPr lang="en-GB" b="1" dirty="0">
                <a:solidFill>
                  <a:srgbClr val="FFFFFF"/>
                </a:solidFill>
                <a:latin typeface="Segoe UI"/>
              </a:rPr>
              <a:t>your</a:t>
            </a:r>
            <a:r>
              <a:rPr lang="en-GB" dirty="0">
                <a:solidFill>
                  <a:srgbClr val="FFFFFF"/>
                </a:solidFill>
                <a:latin typeface="Segoe UI"/>
              </a:rPr>
              <a:t> Exchange Organization and hybrid requirements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Have </a:t>
            </a:r>
            <a:r>
              <a:rPr lang="en-GB" b="1" dirty="0">
                <a:solidFill>
                  <a:srgbClr val="FFFFFF"/>
                </a:solidFill>
                <a:latin typeface="Segoe UI"/>
              </a:rPr>
              <a:t>your</a:t>
            </a:r>
            <a:r>
              <a:rPr lang="en-GB" dirty="0">
                <a:solidFill>
                  <a:srgbClr val="FFFFFF"/>
                </a:solidFill>
                <a:latin typeface="Segoe UI"/>
              </a:rPr>
              <a:t> on-premises Exchange organization ready for hybrid configuration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Install latest Exchange Server Cumulative Updates on all Exchange Servers, including Edge Transport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Have required IP addresses &amp; DNS hostnames for the Exchange namespace set up 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Verify inbound connectivity to your Exchange organization using Remote Connectivity Analyzer (RCA)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When your firewall policy is restricted for inbound traffic, add the RCA IP addresses to that policy </a:t>
            </a:r>
            <a:r>
              <a:rPr lang="en-GB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 RCA release notes</a:t>
            </a:r>
            <a:endParaRPr lang="en-GB" dirty="0">
              <a:solidFill>
                <a:srgbClr val="FFFFFF"/>
              </a:solidFill>
              <a:latin typeface="Segoe UI"/>
            </a:endParaRP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Have Edge Transport TLS certificates installed on internal an Exchange Server  for selection by HCW, when using Edge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Do NOT enable this certificate for any Exchange service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Enable Exchange Hybrid option in Azure AD Connect first</a:t>
            </a:r>
          </a:p>
        </p:txBody>
      </p:sp>
    </p:spTree>
    <p:extLst>
      <p:ext uri="{BB962C8B-B14F-4D97-AF65-F5344CB8AC3E}">
        <p14:creationId xmlns:p14="http://schemas.microsoft.com/office/powerpoint/2010/main" val="356776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Hybrid Configuration Wizard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187036" y="1016001"/>
            <a:ext cx="5346361" cy="523096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Click-2-Run Setup</a:t>
            </a:r>
          </a:p>
          <a:p>
            <a:pPr lvl="1"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  <a:hlinkClick r:id="rId4"/>
              </a:rPr>
              <a:t>https://aka.ms/HybridWizard</a:t>
            </a:r>
            <a:r>
              <a:rPr lang="en-GB" dirty="0">
                <a:solidFill>
                  <a:srgbClr val="FFFFFF"/>
                </a:solidFill>
                <a:latin typeface="Segoe UI"/>
              </a:rPr>
              <a:t> </a:t>
            </a:r>
          </a:p>
          <a:p>
            <a:pPr lvl="1">
              <a:buClr>
                <a:schemeClr val="accent3"/>
              </a:buClr>
              <a:defRPr/>
            </a:pPr>
            <a:r>
              <a:rPr lang="en-GB" b="1" dirty="0">
                <a:solidFill>
                  <a:srgbClr val="FFFFFF"/>
                </a:solidFill>
                <a:latin typeface="Segoe UI"/>
              </a:rPr>
              <a:t>.application</a:t>
            </a:r>
            <a:r>
              <a:rPr lang="en-GB" dirty="0">
                <a:solidFill>
                  <a:srgbClr val="FFFFFF"/>
                </a:solidFill>
                <a:latin typeface="Segoe UI"/>
              </a:rPr>
              <a:t> file type requires mapping to Internet Explorer</a:t>
            </a:r>
          </a:p>
          <a:p>
            <a:pPr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Note the HCW version information </a:t>
            </a:r>
          </a:p>
          <a:p>
            <a:pPr lvl="1"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Current: v17</a:t>
            </a:r>
          </a:p>
          <a:p>
            <a:pPr lvl="1"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Uninstall v16 first</a:t>
            </a:r>
          </a:p>
          <a:p>
            <a:pPr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HCW is updated regularly</a:t>
            </a:r>
          </a:p>
          <a:p>
            <a:pPr lvl="1"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HCW downloads a newer version automatically when started</a:t>
            </a:r>
          </a:p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HCW configuration steps vary depending on your Exchange Organization configuration </a:t>
            </a:r>
          </a:p>
          <a:p>
            <a:pPr lvl="1">
              <a:buClr>
                <a:schemeClr val="accent3"/>
              </a:buClr>
              <a:defRPr/>
            </a:pPr>
            <a:endParaRPr lang="en-GB" dirty="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7B95E76A-6E16-4B3B-899B-07F19620E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280" y="1009036"/>
            <a:ext cx="6301658" cy="3973045"/>
          </a:xfrm>
          <a:prstGeom prst="rect">
            <a:avLst/>
          </a:prstGeom>
        </p:spPr>
      </p:pic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9618534B-325C-47D3-BC59-8D9847CE82CB}"/>
              </a:ext>
            </a:extLst>
          </p:cNvPr>
          <p:cNvSpPr/>
          <p:nvPr/>
        </p:nvSpPr>
        <p:spPr bwMode="auto">
          <a:xfrm>
            <a:off x="10258399" y="1429843"/>
            <a:ext cx="1710814" cy="540774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9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Hybrid Configuration Wizard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187036" y="1016001"/>
            <a:ext cx="5346361" cy="523096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HCW detects the optimal Exchange Server for configuration automatically</a:t>
            </a:r>
          </a:p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Specify a CAS server manually, if needed</a:t>
            </a:r>
          </a:p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Select the appropriate Office 365 target infrastructure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b="1" dirty="0">
                <a:solidFill>
                  <a:srgbClr val="FFFFFF"/>
                </a:solidFill>
                <a:latin typeface="Segoe UI"/>
              </a:rPr>
              <a:t>Office 365 Worldwide 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is the default for commercial customers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9F8FD94-8726-4CED-BB61-68B51FDC8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9934" y="1016001"/>
            <a:ext cx="6329102" cy="3675933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CCEF329-CDF9-45E9-9B40-6751840B8E42}"/>
              </a:ext>
            </a:extLst>
          </p:cNvPr>
          <p:cNvSpPr/>
          <p:nvPr/>
        </p:nvSpPr>
        <p:spPr bwMode="auto">
          <a:xfrm>
            <a:off x="5884939" y="2009161"/>
            <a:ext cx="5348748" cy="1622323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94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Hybrid Configuration Wizard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187036" y="1016001"/>
            <a:ext cx="5346361" cy="523096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HCW connects to on-premises Exchange and Exchange Online to gather the current organizational configuration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Adjust credentials as needed</a:t>
            </a:r>
          </a:p>
          <a:p>
            <a:pPr>
              <a:buClr>
                <a:schemeClr val="accent3"/>
              </a:buClr>
              <a:defRPr/>
            </a:pPr>
            <a:endParaRPr lang="en-US" dirty="0">
              <a:solidFill>
                <a:srgbClr val="FFFFFF"/>
              </a:solidFill>
              <a:latin typeface="Segoe UI"/>
            </a:endParaRP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dirty="0">
                <a:solidFill>
                  <a:schemeClr val="accent3"/>
                </a:solidFill>
                <a:latin typeface="Segoe UI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Check, if </a:t>
            </a:r>
            <a:r>
              <a:rPr lang="en-US" b="1" dirty="0" err="1">
                <a:solidFill>
                  <a:srgbClr val="FFFFFF"/>
                </a:solidFill>
                <a:latin typeface="Segoe UI"/>
              </a:rPr>
              <a:t>WinRM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 allows Basic Authentication</a:t>
            </a:r>
          </a:p>
          <a:p>
            <a:pPr>
              <a:buClr>
                <a:schemeClr val="accent3"/>
              </a:buClr>
              <a:defRPr/>
            </a:pPr>
            <a:endParaRPr lang="en-US" dirty="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F53B9FB-38D0-48F1-AF80-3BF266F4A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536" y="1016001"/>
            <a:ext cx="6316402" cy="3729684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34E0965A-F6D1-4995-B79D-9296ABA4CC9E}"/>
              </a:ext>
            </a:extLst>
          </p:cNvPr>
          <p:cNvSpPr/>
          <p:nvPr/>
        </p:nvSpPr>
        <p:spPr bwMode="auto">
          <a:xfrm>
            <a:off x="5953511" y="2291976"/>
            <a:ext cx="5437238" cy="2274048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AF0BFD7-E49B-4D2D-BC1D-37CB06AA4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843" y="3631484"/>
            <a:ext cx="6333334" cy="37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Hybrid Configuration Wizard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187036" y="1016001"/>
            <a:ext cx="5346361" cy="523096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Select hybrid features to configure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Minimal Hybrid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Full Hybrid</a:t>
            </a:r>
          </a:p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Enable Organization Configuration Transfer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One-time transfer of selected configuration objects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Available objects depend on the on-premises Exchange Server version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EA4252B-3AA3-4B39-B924-D155614F9DD9}"/>
              </a:ext>
            </a:extLst>
          </p:cNvPr>
          <p:cNvSpPr txBox="1"/>
          <p:nvPr/>
        </p:nvSpPr>
        <p:spPr>
          <a:xfrm>
            <a:off x="187036" y="6568925"/>
            <a:ext cx="7512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hlinkClick r:id="rId4"/>
              </a:rPr>
              <a:t>Hybrid </a:t>
            </a:r>
            <a:r>
              <a:rPr lang="de-DE" sz="1200" dirty="0" err="1">
                <a:hlinkClick r:id="rId4"/>
              </a:rPr>
              <a:t>Organization</a:t>
            </a:r>
            <a:r>
              <a:rPr lang="de-DE" sz="1200" dirty="0">
                <a:hlinkClick r:id="rId4"/>
              </a:rPr>
              <a:t> </a:t>
            </a:r>
            <a:r>
              <a:rPr lang="de-DE" sz="1200" dirty="0" err="1">
                <a:hlinkClick r:id="rId4"/>
              </a:rPr>
              <a:t>Configuration</a:t>
            </a:r>
            <a:r>
              <a:rPr lang="de-DE" sz="1200" dirty="0">
                <a:hlinkClick r:id="rId4"/>
              </a:rPr>
              <a:t> Transfer Documentation</a:t>
            </a:r>
            <a:endParaRPr lang="de-DE" sz="12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0D3EB0AD-5F27-42F4-AAED-E3BD50F5A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836" y="1027173"/>
            <a:ext cx="6329102" cy="4562981"/>
          </a:xfrm>
          <a:prstGeom prst="rect">
            <a:avLst/>
          </a:prstGeom>
        </p:spPr>
      </p:pic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E5F64835-6AE7-4512-BBB9-9CB5F9DDFA91}"/>
              </a:ext>
            </a:extLst>
          </p:cNvPr>
          <p:cNvSpPr/>
          <p:nvPr/>
        </p:nvSpPr>
        <p:spPr bwMode="auto">
          <a:xfrm>
            <a:off x="5998646" y="2577669"/>
            <a:ext cx="5161935" cy="1377191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E1F5AD2-FF47-49AC-9A9D-116C80DCF4E1}"/>
              </a:ext>
            </a:extLst>
          </p:cNvPr>
          <p:cNvSpPr/>
          <p:nvPr/>
        </p:nvSpPr>
        <p:spPr bwMode="auto">
          <a:xfrm>
            <a:off x="5998645" y="4034253"/>
            <a:ext cx="5161935" cy="1455312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1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Hexagon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860794" y="4049159"/>
            <a:ext cx="2859311" cy="2479224"/>
          </a:xfrm>
          <a:prstGeom prst="hexagon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Hexagon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561888" y="4049159"/>
            <a:ext cx="2859311" cy="2479224"/>
          </a:xfrm>
          <a:prstGeom prst="hexagon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Hexagon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561888" y="1051965"/>
            <a:ext cx="2859311" cy="2479224"/>
          </a:xfrm>
          <a:prstGeom prst="hexagon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0243" y="139573"/>
            <a:ext cx="12181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Our </a:t>
            </a:r>
            <a:r>
              <a:rPr lang="en-GB" sz="4000" b="1" i="1" spc="-15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Sponsors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3" name="Right Tri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Placeholder 4" descr="DQ Global Company Logo">
            <a:extLst>
              <a:ext uri="{FF2B5EF4-FFF2-40B4-BE49-F238E27FC236}">
                <a16:creationId xmlns:a16="http://schemas.microsoft.com/office/drawing/2014/main" id="{0862C3E9-6B28-482E-81A9-E3ACF3275F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1" r="6891"/>
          <a:stretch>
            <a:fillRect/>
          </a:stretch>
        </p:blipFill>
        <p:spPr>
          <a:xfrm>
            <a:off x="4884204" y="999803"/>
            <a:ext cx="2214678" cy="2569029"/>
          </a:xfrm>
          <a:solidFill>
            <a:schemeClr val="bg1">
              <a:lumMod val="85000"/>
            </a:schemeClr>
          </a:solidFill>
        </p:spPr>
      </p:pic>
      <p:pic>
        <p:nvPicPr>
          <p:cNvPr id="37" name="Picture Placeholder 36" descr="RedSpire Company Logo">
            <a:extLst>
              <a:ext uri="{FF2B5EF4-FFF2-40B4-BE49-F238E27FC236}">
                <a16:creationId xmlns:a16="http://schemas.microsoft.com/office/drawing/2014/main" id="{82445593-9D49-4E0A-871E-07D06E43923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1" r="6891"/>
          <a:stretch>
            <a:fillRect/>
          </a:stretch>
        </p:blipFill>
        <p:spPr>
          <a:xfrm>
            <a:off x="1183111" y="4004257"/>
            <a:ext cx="2214678" cy="2569029"/>
          </a:xfrm>
          <a:solidFill>
            <a:schemeClr val="bg1">
              <a:lumMod val="85000"/>
            </a:schemeClr>
          </a:solidFill>
        </p:spPr>
      </p:pic>
      <p:pic>
        <p:nvPicPr>
          <p:cNvPr id="11" name="Picture Placeholder 10" descr="Agilisys Company Logo">
            <a:extLst>
              <a:ext uri="{FF2B5EF4-FFF2-40B4-BE49-F238E27FC236}">
                <a16:creationId xmlns:a16="http://schemas.microsoft.com/office/drawing/2014/main" id="{881E287A-5186-45F4-8014-F9FF6E0F6C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1" r="6891"/>
          <a:stretch>
            <a:fillRect/>
          </a:stretch>
        </p:blipFill>
        <p:spPr>
          <a:xfrm>
            <a:off x="4884204" y="4004256"/>
            <a:ext cx="2214678" cy="2569029"/>
          </a:xfrm>
          <a:solidFill>
            <a:schemeClr val="bg1">
              <a:lumMod val="85000"/>
            </a:schemeClr>
          </a:solidFill>
        </p:spPr>
      </p:pic>
      <p:pic>
        <p:nvPicPr>
          <p:cNvPr id="25" name="Picture 24" descr="Corner Scottish Summit Logo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33" name="Hexagon 32">
            <a:extLst>
              <a:ext uri="{FF2B5EF4-FFF2-40B4-BE49-F238E27FC236}">
                <a16:creationId xmlns:a16="http://schemas.microsoft.com/office/drawing/2014/main" id="{6CD71C13-87FF-42B3-BC7F-B26ABAC69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860794" y="1053983"/>
            <a:ext cx="2859311" cy="2479224"/>
          </a:xfrm>
          <a:prstGeom prst="hexagon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9" name="Picture Placeholder 38" descr="Scriptrunner Company Logo">
            <a:extLst>
              <a:ext uri="{FF2B5EF4-FFF2-40B4-BE49-F238E27FC236}">
                <a16:creationId xmlns:a16="http://schemas.microsoft.com/office/drawing/2014/main" id="{186235B6-63B6-480D-AD04-985E792694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1" r="6891"/>
          <a:stretch>
            <a:fillRect/>
          </a:stretch>
        </p:blipFill>
        <p:spPr>
          <a:xfrm>
            <a:off x="1183422" y="978750"/>
            <a:ext cx="2214562" cy="2568575"/>
          </a:xfrm>
          <a:solidFill>
            <a:schemeClr val="bg1">
              <a:lumMod val="85000"/>
            </a:schemeClr>
          </a:solidFill>
        </p:spPr>
      </p:pic>
      <p:sp>
        <p:nvSpPr>
          <p:cNvPr id="40" name="Hexagon 39">
            <a:extLst>
              <a:ext uri="{FF2B5EF4-FFF2-40B4-BE49-F238E27FC236}">
                <a16:creationId xmlns:a16="http://schemas.microsoft.com/office/drawing/2014/main" id="{9F912B6A-EC1B-4884-929C-86E417EC6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8261230" y="1051965"/>
            <a:ext cx="2859311" cy="2479224"/>
          </a:xfrm>
          <a:prstGeom prst="hexagon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1" name="Picture Placeholder 4" descr="Prximo3 Company Logo">
            <a:extLst>
              <a:ext uri="{FF2B5EF4-FFF2-40B4-BE49-F238E27FC236}">
                <a16:creationId xmlns:a16="http://schemas.microsoft.com/office/drawing/2014/main" id="{C1C73D75-3340-48FE-8C26-8F20DAF0F6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r="6897"/>
          <a:stretch/>
        </p:blipFill>
        <p:spPr>
          <a:xfrm>
            <a:off x="8583546" y="999803"/>
            <a:ext cx="2214678" cy="2569029"/>
          </a:xfrm>
          <a:custGeom>
            <a:avLst/>
            <a:gdLst>
              <a:gd name="connsiteX0" fmla="*/ 1107339 w 2214678"/>
              <a:gd name="connsiteY0" fmla="*/ 0 h 2569029"/>
              <a:gd name="connsiteX1" fmla="*/ 2214678 w 2214678"/>
              <a:gd name="connsiteY1" fmla="*/ 553670 h 2569029"/>
              <a:gd name="connsiteX2" fmla="*/ 2214678 w 2214678"/>
              <a:gd name="connsiteY2" fmla="*/ 2015359 h 2569029"/>
              <a:gd name="connsiteX3" fmla="*/ 1107339 w 2214678"/>
              <a:gd name="connsiteY3" fmla="*/ 2569029 h 2569029"/>
              <a:gd name="connsiteX4" fmla="*/ 0 w 2214678"/>
              <a:gd name="connsiteY4" fmla="*/ 2015359 h 2569029"/>
              <a:gd name="connsiteX5" fmla="*/ 0 w 2214678"/>
              <a:gd name="connsiteY5" fmla="*/ 553670 h 256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4678" h="2569029">
                <a:moveTo>
                  <a:pt x="1107339" y="0"/>
                </a:moveTo>
                <a:lnTo>
                  <a:pt x="2214678" y="553670"/>
                </a:lnTo>
                <a:lnTo>
                  <a:pt x="2214678" y="2015359"/>
                </a:lnTo>
                <a:lnTo>
                  <a:pt x="1107339" y="2569029"/>
                </a:lnTo>
                <a:lnTo>
                  <a:pt x="0" y="2015359"/>
                </a:lnTo>
                <a:lnTo>
                  <a:pt x="0" y="5536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pic>
      <p:sp>
        <p:nvSpPr>
          <p:cNvPr id="42" name="Hexagon 41">
            <a:extLst>
              <a:ext uri="{FF2B5EF4-FFF2-40B4-BE49-F238E27FC236}">
                <a16:creationId xmlns:a16="http://schemas.microsoft.com/office/drawing/2014/main" id="{C29AE6AF-B2D2-407E-8267-FCA6BBF76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8261230" y="4049159"/>
            <a:ext cx="2859311" cy="2479224"/>
          </a:xfrm>
          <a:prstGeom prst="hexagon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43" name="Picture Placeholder 10" descr="Hitachi Solutions Company Logo">
            <a:extLst>
              <a:ext uri="{FF2B5EF4-FFF2-40B4-BE49-F238E27FC236}">
                <a16:creationId xmlns:a16="http://schemas.microsoft.com/office/drawing/2014/main" id="{307BACBC-FA99-49CC-BCB5-5E4FD0A655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r="6897"/>
          <a:stretch/>
        </p:blipFill>
        <p:spPr>
          <a:xfrm>
            <a:off x="8583546" y="4004256"/>
            <a:ext cx="2214678" cy="2569029"/>
          </a:xfrm>
          <a:custGeom>
            <a:avLst/>
            <a:gdLst>
              <a:gd name="connsiteX0" fmla="*/ 1107339 w 2214678"/>
              <a:gd name="connsiteY0" fmla="*/ 0 h 2569029"/>
              <a:gd name="connsiteX1" fmla="*/ 2214678 w 2214678"/>
              <a:gd name="connsiteY1" fmla="*/ 553670 h 2569029"/>
              <a:gd name="connsiteX2" fmla="*/ 2214678 w 2214678"/>
              <a:gd name="connsiteY2" fmla="*/ 2015359 h 2569029"/>
              <a:gd name="connsiteX3" fmla="*/ 1107339 w 2214678"/>
              <a:gd name="connsiteY3" fmla="*/ 2569029 h 2569029"/>
              <a:gd name="connsiteX4" fmla="*/ 0 w 2214678"/>
              <a:gd name="connsiteY4" fmla="*/ 2015359 h 2569029"/>
              <a:gd name="connsiteX5" fmla="*/ 0 w 2214678"/>
              <a:gd name="connsiteY5" fmla="*/ 553670 h 2569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4678" h="2569029">
                <a:moveTo>
                  <a:pt x="1107339" y="0"/>
                </a:moveTo>
                <a:lnTo>
                  <a:pt x="2214678" y="553670"/>
                </a:lnTo>
                <a:lnTo>
                  <a:pt x="2214678" y="2015359"/>
                </a:lnTo>
                <a:lnTo>
                  <a:pt x="1107339" y="2569029"/>
                </a:lnTo>
                <a:lnTo>
                  <a:pt x="0" y="2015359"/>
                </a:lnTo>
                <a:lnTo>
                  <a:pt x="0" y="5536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0156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Hybrid Configuration Wizard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187036" y="1016001"/>
            <a:ext cx="5346361" cy="523096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Select Hybrid Topology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Exchange </a:t>
            </a:r>
            <a:r>
              <a:rPr lang="en-US" b="1" dirty="0">
                <a:solidFill>
                  <a:srgbClr val="FFFFFF"/>
                </a:solidFill>
                <a:latin typeface="Segoe UI"/>
              </a:rPr>
              <a:t>Classic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 Hybrid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Exchange </a:t>
            </a:r>
            <a:r>
              <a:rPr lang="en-US" b="1" dirty="0">
                <a:solidFill>
                  <a:srgbClr val="FFFFFF"/>
                </a:solidFill>
                <a:latin typeface="Segoe UI"/>
              </a:rPr>
              <a:t>Modern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 Hybrid</a:t>
            </a:r>
          </a:p>
          <a:p>
            <a:pPr>
              <a:buClr>
                <a:schemeClr val="accent3"/>
              </a:buClr>
              <a:defRPr/>
            </a:pPr>
            <a:endParaRPr lang="en-US" dirty="0">
              <a:solidFill>
                <a:srgbClr val="FFFFFF"/>
              </a:solidFill>
              <a:latin typeface="Segoe UI"/>
            </a:endParaRPr>
          </a:p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Modern Hybrid uses the Modern Hybrid Agent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Azure Application Proxy-style component using HTTPS outbound connectivity only</a:t>
            </a:r>
          </a:p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Automatic download and installation of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Hybrid Updater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Hybrid Agent </a:t>
            </a:r>
          </a:p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HCW uninstalls and unregisters the Modern Hybrid Agent when switching from Modern Hybrid</a:t>
            </a:r>
          </a:p>
          <a:p>
            <a:pPr>
              <a:buClr>
                <a:schemeClr val="accent3"/>
              </a:buClr>
              <a:defRPr/>
            </a:pPr>
            <a:endParaRPr lang="en-US" dirty="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A39AB81-2B7D-42D1-AD0D-7A7D14E9E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604" y="1016001"/>
            <a:ext cx="6333334" cy="3175714"/>
          </a:xfrm>
          <a:prstGeom prst="rect">
            <a:avLst/>
          </a:prstGeom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4ED0EBC-513C-4B29-AA38-2DBD9D7D1A46}"/>
              </a:ext>
            </a:extLst>
          </p:cNvPr>
          <p:cNvSpPr/>
          <p:nvPr/>
        </p:nvSpPr>
        <p:spPr bwMode="auto">
          <a:xfrm>
            <a:off x="5980998" y="2603858"/>
            <a:ext cx="4434349" cy="1485347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Hybrid Configuration Wizard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187036" y="1016001"/>
            <a:ext cx="5346361" cy="523096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Configure hybrid mail flow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Direct to/from internal Exchange Servers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Via Edge Transport Servers in perimeter network, already subscribed to Active Directory site</a:t>
            </a:r>
          </a:p>
          <a:p>
            <a:pPr>
              <a:buClr>
                <a:schemeClr val="accent3"/>
              </a:buClr>
              <a:defRPr/>
            </a:pPr>
            <a:endParaRPr lang="en-US" dirty="0">
              <a:solidFill>
                <a:srgbClr val="FFFFFF"/>
              </a:solidFill>
              <a:latin typeface="Segoe UI"/>
            </a:endParaRPr>
          </a:p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Centralized mail flow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Route all mail flow to/from Exchange Online mailboxes via on-premises Exchange Organization</a:t>
            </a:r>
          </a:p>
          <a:p>
            <a:pPr>
              <a:buClr>
                <a:schemeClr val="accent3"/>
              </a:buClr>
              <a:defRPr/>
            </a:pPr>
            <a:endParaRPr lang="en-US" dirty="0">
              <a:solidFill>
                <a:srgbClr val="FFFFFF"/>
              </a:solidFill>
              <a:latin typeface="Segoe UI"/>
            </a:endParaRPr>
          </a:p>
          <a:p>
            <a:pPr>
              <a:buClr>
                <a:schemeClr val="accent3"/>
              </a:buClr>
              <a:defRPr/>
            </a:pPr>
            <a:endParaRPr lang="en-US" dirty="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0769496-93D3-43DA-9FCF-46CB74FC0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361" y="1024339"/>
            <a:ext cx="6329102" cy="2544877"/>
          </a:xfrm>
          <a:prstGeom prst="rect">
            <a:avLst/>
          </a:prstGeom>
        </p:spPr>
      </p:pic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BC094E92-5146-4385-BD8E-989F76970FA3}"/>
              </a:ext>
            </a:extLst>
          </p:cNvPr>
          <p:cNvSpPr/>
          <p:nvPr/>
        </p:nvSpPr>
        <p:spPr bwMode="auto">
          <a:xfrm>
            <a:off x="5929336" y="3141759"/>
            <a:ext cx="744235" cy="287241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23B5C6E-5A4A-4999-BA78-1849F9B5F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361" y="3117344"/>
            <a:ext cx="6329102" cy="3291133"/>
          </a:xfrm>
          <a:prstGeom prst="rect">
            <a:avLst/>
          </a:prstGeom>
        </p:spPr>
      </p:pic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ADBE9BE7-2CF2-4781-BA6D-6DF98BEE935F}"/>
              </a:ext>
            </a:extLst>
          </p:cNvPr>
          <p:cNvSpPr/>
          <p:nvPr/>
        </p:nvSpPr>
        <p:spPr bwMode="auto">
          <a:xfrm>
            <a:off x="5929336" y="5971355"/>
            <a:ext cx="1928789" cy="348041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8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21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Hybrid Configuration Wizard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187036" y="1016001"/>
            <a:ext cx="5346361" cy="523096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Select the Exchange server used for receiving email messages from Exchange Online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Select the Exchange Server published to the Internet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HCW configures the default frontend receive connector</a:t>
            </a:r>
          </a:p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HCW might select the wrong receive connector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You use additional receive connectors with a remote IP address range </a:t>
            </a:r>
            <a:r>
              <a:rPr lang="en-US" i="1" dirty="0">
                <a:solidFill>
                  <a:srgbClr val="FFFFFF"/>
                </a:solidFill>
                <a:latin typeface="Segoe UI"/>
              </a:rPr>
              <a:t>0.0.0.0 – 255.255.255.255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The default frontend connector uses individual remote IP address ranges configuration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Compare </a:t>
            </a:r>
            <a:r>
              <a:rPr lang="en-US" i="1" dirty="0" err="1">
                <a:solidFill>
                  <a:srgbClr val="FFFFFF"/>
                </a:solidFill>
                <a:latin typeface="Segoe UI"/>
              </a:rPr>
              <a:t>TlsCertificateName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 and </a:t>
            </a:r>
            <a:r>
              <a:rPr lang="en-US" i="1" dirty="0" err="1">
                <a:solidFill>
                  <a:srgbClr val="FFFFFF"/>
                </a:solidFill>
                <a:latin typeface="Segoe UI"/>
              </a:rPr>
              <a:t>TlsDomainCapabilities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	 connector properties afterwards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1244C-8EBC-43A6-8985-706C33B1E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129" y="1016000"/>
            <a:ext cx="6333334" cy="4514762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BAF9D0F-B039-41B6-90A4-CE85A20AEA92}"/>
              </a:ext>
            </a:extLst>
          </p:cNvPr>
          <p:cNvSpPr/>
          <p:nvPr/>
        </p:nvSpPr>
        <p:spPr bwMode="auto">
          <a:xfrm>
            <a:off x="5895813" y="2765630"/>
            <a:ext cx="5319252" cy="1002890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Hybrid Configuration Wizard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187036" y="1016001"/>
            <a:ext cx="5346361" cy="523096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Select Exchange server for sending email messages from the on-premises Exchange Organization to Exchange Online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HCW configures Send Connector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Exchange Server needs outbound connectivity to Exchange Online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EdgeSync transfers the Edge Servers’ Send Connector configuration (when using Edge Transport)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6DE9326-6442-4848-A3E8-D3202D9D7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487" y="1026473"/>
            <a:ext cx="6334451" cy="3649850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2BAF9D0F-B039-41B6-90A4-CE85A20AEA92}"/>
              </a:ext>
            </a:extLst>
          </p:cNvPr>
          <p:cNvSpPr/>
          <p:nvPr/>
        </p:nvSpPr>
        <p:spPr bwMode="auto">
          <a:xfrm>
            <a:off x="5914435" y="2603608"/>
            <a:ext cx="5319252" cy="1002890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2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Hybrid Configuration Wizard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187036" y="1016001"/>
            <a:ext cx="5346361" cy="523096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Select TLS certificate to secure the trusted mail flow between on-premises Exchange and Exchange Online</a:t>
            </a:r>
          </a:p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With Edge Transport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Ensure that the dedicated TLS certificate is installed in the certificate store of one of the internal Exchange servers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Import the TLS certificate </a:t>
            </a:r>
            <a:r>
              <a:rPr lang="en-US" b="1" dirty="0">
                <a:solidFill>
                  <a:srgbClr val="FFFFFF"/>
                </a:solidFill>
                <a:latin typeface="Segoe UI"/>
              </a:rPr>
              <a:t>prior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 to executing HCW into the local Exchange Server certificate store 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Do </a:t>
            </a:r>
            <a:r>
              <a:rPr lang="en-US" b="1" dirty="0">
                <a:solidFill>
                  <a:srgbClr val="FFFFFF"/>
                </a:solidFill>
                <a:latin typeface="Segoe UI"/>
              </a:rPr>
              <a:t>NOT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 enable the TLS certificate for any Exchange service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Avoid using NAT between Edge Transport Servers and internal Exchange servers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Do </a:t>
            </a:r>
            <a:r>
              <a:rPr lang="en-US" b="1" dirty="0">
                <a:solidFill>
                  <a:srgbClr val="FFFFFF"/>
                </a:solidFill>
                <a:latin typeface="Segoe UI"/>
              </a:rPr>
              <a:t>NOT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 use TLS intercepting SMTP proxy servers</a:t>
            </a:r>
          </a:p>
          <a:p>
            <a:pPr>
              <a:buClr>
                <a:schemeClr val="accent3"/>
              </a:buClr>
              <a:defRPr/>
            </a:pPr>
            <a:endParaRPr lang="en-US" dirty="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65074D3-BD5B-48DD-ABCA-69298EC6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798" y="1016001"/>
            <a:ext cx="6315184" cy="2393755"/>
          </a:xfrm>
          <a:prstGeom prst="rect">
            <a:avLst/>
          </a:prstGeom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E18515F-92F3-4E30-A062-1C9D4140FBF9}"/>
              </a:ext>
            </a:extLst>
          </p:cNvPr>
          <p:cNvSpPr/>
          <p:nvPr/>
        </p:nvSpPr>
        <p:spPr bwMode="auto">
          <a:xfrm>
            <a:off x="5914033" y="2406866"/>
            <a:ext cx="5319252" cy="899042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kern="0" dirty="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6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Hybrid Configuration Wizard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187036" y="1016001"/>
            <a:ext cx="5346361" cy="523096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Enter the external FQDN of the Exchange Organization for inbound SMTP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Hostname should match TLS certificate</a:t>
            </a:r>
          </a:p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Hybrid mail flow requires Exchange to Exchange communication</a:t>
            </a:r>
          </a:p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Recommendation for centralized mail flow 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Use a dedicated host name, IP address, and TLS certificate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Use Edge Transport Server(s)</a:t>
            </a:r>
          </a:p>
          <a:p>
            <a:pPr lvl="1">
              <a:buClr>
                <a:schemeClr val="accent3"/>
              </a:buClr>
              <a:defRPr/>
            </a:pPr>
            <a:endParaRPr lang="en-US" dirty="0">
              <a:solidFill>
                <a:srgbClr val="FFFFFF"/>
              </a:solidFill>
              <a:latin typeface="Segoe UI"/>
            </a:endParaRPr>
          </a:p>
          <a:p>
            <a:pPr>
              <a:buClr>
                <a:schemeClr val="accent3"/>
              </a:buClr>
              <a:defRPr/>
            </a:pPr>
            <a:endParaRPr lang="en-US" dirty="0">
              <a:solidFill>
                <a:srgbClr val="FFFFFF"/>
              </a:solidFill>
              <a:latin typeface="Segoe UI"/>
            </a:endParaRPr>
          </a:p>
          <a:p>
            <a:pPr>
              <a:buClr>
                <a:schemeClr val="accent3"/>
              </a:buClr>
              <a:defRPr/>
            </a:pPr>
            <a:endParaRPr lang="en-US" dirty="0">
              <a:solidFill>
                <a:srgbClr val="FFFFFF"/>
              </a:solidFill>
              <a:latin typeface="Segoe UI"/>
            </a:endParaRPr>
          </a:p>
          <a:p>
            <a:pPr>
              <a:buClr>
                <a:schemeClr val="accent3"/>
              </a:buClr>
              <a:defRPr/>
            </a:pPr>
            <a:endParaRPr lang="en-US" dirty="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98F8A84-63CA-49FA-90C1-705CDC608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754" y="1025134"/>
            <a:ext cx="6315184" cy="2417813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76A4ABE3-437C-409F-A1DB-E32EAF57D9B4}"/>
              </a:ext>
            </a:extLst>
          </p:cNvPr>
          <p:cNvSpPr/>
          <p:nvPr/>
        </p:nvSpPr>
        <p:spPr bwMode="auto">
          <a:xfrm>
            <a:off x="5960237" y="2992582"/>
            <a:ext cx="5206527" cy="295564"/>
          </a:xfrm>
          <a:prstGeom prst="round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42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Hybrid Configuration Wizard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187036" y="1016001"/>
            <a:ext cx="5346361" cy="523096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Update and wait</a:t>
            </a:r>
          </a:p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If updating fails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HCW provides full log files</a:t>
            </a:r>
            <a:br>
              <a:rPr lang="en-US" dirty="0">
                <a:solidFill>
                  <a:srgbClr val="FFFFFF"/>
                </a:solidFill>
                <a:latin typeface="Segoe UI"/>
              </a:rPr>
            </a:br>
            <a:r>
              <a:rPr lang="en-US" dirty="0">
                <a:solidFill>
                  <a:schemeClr val="accent3"/>
                </a:solidFill>
                <a:latin typeface="Segoe UI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</a:t>
            </a:r>
            <a:r>
              <a:rPr lang="en-US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appdata</a:t>
            </a:r>
            <a:r>
              <a:rPr lang="en-US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%\Roaming\Microsoft\Exchange Hybrid Configuration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Log file contains all PowerShell configuration steps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Use Remote Connectivity Analyzer to check inbound connectivity</a:t>
            </a:r>
          </a:p>
          <a:p>
            <a:pPr>
              <a:buClr>
                <a:schemeClr val="accent3"/>
              </a:buClr>
              <a:defRPr/>
            </a:pPr>
            <a:endParaRPr lang="en-US" dirty="0">
              <a:solidFill>
                <a:srgbClr val="FFFFFF"/>
              </a:solidFill>
              <a:latin typeface="Segoe UI"/>
            </a:endParaRPr>
          </a:p>
          <a:p>
            <a:pPr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Issues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Remote connectivity</a:t>
            </a:r>
            <a:br>
              <a:rPr lang="en-US" dirty="0">
                <a:solidFill>
                  <a:srgbClr val="FFFFFF"/>
                </a:solidFill>
                <a:latin typeface="Segoe UI"/>
              </a:rPr>
            </a:br>
            <a:r>
              <a:rPr lang="en-US" dirty="0">
                <a:solidFill>
                  <a:schemeClr val="accent3"/>
                </a:solidFill>
                <a:latin typeface="Segoe UI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FFFF"/>
                </a:solidFill>
                <a:latin typeface="Segoe UI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Firewall policies, proxy servers, DNS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b="1" dirty="0" err="1">
                <a:solidFill>
                  <a:srgbClr val="FFFFFF"/>
                </a:solidFill>
                <a:latin typeface="Segoe UI"/>
              </a:rPr>
              <a:t>WinRM</a:t>
            </a:r>
            <a:r>
              <a:rPr lang="en-US" b="1" dirty="0">
                <a:solidFill>
                  <a:srgbClr val="FFFFFF"/>
                </a:solidFill>
                <a:latin typeface="Segoe UI"/>
              </a:rPr>
              <a:t> </a:t>
            </a:r>
            <a:r>
              <a:rPr lang="en-US" dirty="0">
                <a:solidFill>
                  <a:srgbClr val="FFFFFF"/>
                </a:solidFill>
                <a:latin typeface="Segoe UI"/>
              </a:rPr>
              <a:t>Windows service configuration issues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AC0831C-DBC0-4C61-AABA-80DFB9971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260" y="1016001"/>
            <a:ext cx="6331678" cy="341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5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>
            <a:extLst>
              <a:ext uri="{FF2B5EF4-FFF2-40B4-BE49-F238E27FC236}">
                <a16:creationId xmlns:a16="http://schemas.microsoft.com/office/drawing/2014/main" id="{BF002870-BE35-406E-A8E4-135B61487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188" r="4188"/>
          <a:stretch>
            <a:fillRect/>
          </a:stretch>
        </p:blipFill>
        <p:spPr>
          <a:solidFill>
            <a:schemeClr val="bg1">
              <a:lumMod val="85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7295793" y="1606456"/>
            <a:ext cx="4896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Microsoft Teams and </a:t>
            </a:r>
            <a:br>
              <a:rPr lang="en-US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</a:br>
            <a:r>
              <a:rPr lang="en-US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Exchange Server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Google Shape;236;p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64945" y="5892457"/>
            <a:ext cx="1812983" cy="263252"/>
          </a:xfrm>
          <a:custGeom>
            <a:avLst/>
            <a:gdLst/>
            <a:ahLst/>
            <a:cxnLst/>
            <a:rect l="l" t="t" r="r" b="b"/>
            <a:pathLst>
              <a:path w="21529" h="20813" extrusionOk="0">
                <a:moveTo>
                  <a:pt x="107" y="16685"/>
                </a:moveTo>
                <a:cubicBezTo>
                  <a:pt x="-35" y="17630"/>
                  <a:pt x="-35" y="19161"/>
                  <a:pt x="107" y="20105"/>
                </a:cubicBezTo>
                <a:cubicBezTo>
                  <a:pt x="249" y="21049"/>
                  <a:pt x="479" y="21049"/>
                  <a:pt x="620" y="20105"/>
                </a:cubicBezTo>
                <a:lnTo>
                  <a:pt x="2878" y="5072"/>
                </a:lnTo>
                <a:cubicBezTo>
                  <a:pt x="2926" y="4757"/>
                  <a:pt x="3002" y="4757"/>
                  <a:pt x="3050" y="5072"/>
                </a:cubicBezTo>
                <a:lnTo>
                  <a:pt x="4965" y="17825"/>
                </a:lnTo>
                <a:cubicBezTo>
                  <a:pt x="5296" y="20028"/>
                  <a:pt x="5833" y="20028"/>
                  <a:pt x="6163" y="17825"/>
                </a:cubicBezTo>
                <a:lnTo>
                  <a:pt x="8079" y="5072"/>
                </a:lnTo>
                <a:cubicBezTo>
                  <a:pt x="8126" y="4757"/>
                  <a:pt x="8203" y="4757"/>
                  <a:pt x="8250" y="5072"/>
                </a:cubicBezTo>
                <a:lnTo>
                  <a:pt x="10166" y="17825"/>
                </a:lnTo>
                <a:cubicBezTo>
                  <a:pt x="10497" y="20028"/>
                  <a:pt x="11033" y="20028"/>
                  <a:pt x="11364" y="17825"/>
                </a:cubicBezTo>
                <a:lnTo>
                  <a:pt x="13280" y="5072"/>
                </a:lnTo>
                <a:cubicBezTo>
                  <a:pt x="13327" y="4757"/>
                  <a:pt x="13404" y="4757"/>
                  <a:pt x="13451" y="5072"/>
                </a:cubicBezTo>
                <a:lnTo>
                  <a:pt x="15367" y="17825"/>
                </a:lnTo>
                <a:cubicBezTo>
                  <a:pt x="15697" y="20028"/>
                  <a:pt x="16234" y="20028"/>
                  <a:pt x="16565" y="17825"/>
                </a:cubicBezTo>
                <a:lnTo>
                  <a:pt x="18480" y="5072"/>
                </a:lnTo>
                <a:cubicBezTo>
                  <a:pt x="18528" y="4757"/>
                  <a:pt x="18604" y="4757"/>
                  <a:pt x="18652" y="5072"/>
                </a:cubicBezTo>
                <a:lnTo>
                  <a:pt x="20910" y="20105"/>
                </a:lnTo>
                <a:cubicBezTo>
                  <a:pt x="21051" y="21049"/>
                  <a:pt x="21281" y="21049"/>
                  <a:pt x="21423" y="20105"/>
                </a:cubicBezTo>
                <a:cubicBezTo>
                  <a:pt x="21565" y="19161"/>
                  <a:pt x="21565" y="17630"/>
                  <a:pt x="21423" y="16685"/>
                </a:cubicBezTo>
                <a:lnTo>
                  <a:pt x="19165" y="1652"/>
                </a:lnTo>
                <a:cubicBezTo>
                  <a:pt x="18834" y="-551"/>
                  <a:pt x="18298" y="-551"/>
                  <a:pt x="17967" y="1652"/>
                </a:cubicBezTo>
                <a:lnTo>
                  <a:pt x="16051" y="14406"/>
                </a:lnTo>
                <a:cubicBezTo>
                  <a:pt x="16004" y="14721"/>
                  <a:pt x="15927" y="14721"/>
                  <a:pt x="15880" y="14406"/>
                </a:cubicBezTo>
                <a:lnTo>
                  <a:pt x="13965" y="1652"/>
                </a:lnTo>
                <a:cubicBezTo>
                  <a:pt x="13634" y="-551"/>
                  <a:pt x="13097" y="-551"/>
                  <a:pt x="12766" y="1652"/>
                </a:cubicBezTo>
                <a:lnTo>
                  <a:pt x="10851" y="14406"/>
                </a:lnTo>
                <a:cubicBezTo>
                  <a:pt x="10803" y="14721"/>
                  <a:pt x="10727" y="14721"/>
                  <a:pt x="10679" y="14406"/>
                </a:cubicBezTo>
                <a:lnTo>
                  <a:pt x="8764" y="1652"/>
                </a:lnTo>
                <a:cubicBezTo>
                  <a:pt x="8433" y="-551"/>
                  <a:pt x="7896" y="-551"/>
                  <a:pt x="7565" y="1652"/>
                </a:cubicBezTo>
                <a:lnTo>
                  <a:pt x="5650" y="14406"/>
                </a:lnTo>
                <a:cubicBezTo>
                  <a:pt x="5603" y="14721"/>
                  <a:pt x="5526" y="14721"/>
                  <a:pt x="5479" y="14406"/>
                </a:cubicBezTo>
                <a:lnTo>
                  <a:pt x="3563" y="1652"/>
                </a:lnTo>
                <a:cubicBezTo>
                  <a:pt x="3232" y="-551"/>
                  <a:pt x="2696" y="-551"/>
                  <a:pt x="2365" y="1652"/>
                </a:cubicBezTo>
                <a:lnTo>
                  <a:pt x="107" y="16685"/>
                </a:lnTo>
                <a:close/>
              </a:path>
            </a:pathLst>
          </a:custGeom>
          <a:solidFill>
            <a:srgbClr val="FFAA8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ctr">
              <a:buClr>
                <a:srgbClr val="FFFFFF"/>
              </a:buClr>
              <a:buSzPts val="2200"/>
            </a:pP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F05FF25-BDBD-4CA7-A213-40320753B1F7}"/>
              </a:ext>
            </a:extLst>
          </p:cNvPr>
          <p:cNvSpPr txBox="1"/>
          <p:nvPr/>
        </p:nvSpPr>
        <p:spPr>
          <a:xfrm>
            <a:off x="-12700" y="6887029"/>
            <a:ext cx="8140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s://news.rpi-virtuell.de/2018/06/29/alle-fuer-wasser-wasser-fuer-alle/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6" tooltip="https://creativecommons.org/licenses/by/3.0/"/>
              </a:rPr>
              <a:t>CC BY</a:t>
            </a:r>
            <a:endParaRPr lang="de-DE" sz="900"/>
          </a:p>
        </p:txBody>
      </p:sp>
      <p:pic>
        <p:nvPicPr>
          <p:cNvPr id="14" name="Picture 36" descr="Icon&#10;&#10;Description automatically generated">
            <a:extLst>
              <a:ext uri="{FF2B5EF4-FFF2-40B4-BE49-F238E27FC236}">
                <a16:creationId xmlns:a16="http://schemas.microsoft.com/office/drawing/2014/main" id="{73AECE7E-55E7-4C68-95C0-ADE20482AD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55" y="2551982"/>
            <a:ext cx="1016408" cy="884275"/>
          </a:xfrm>
          <a:prstGeom prst="rect">
            <a:avLst/>
          </a:prstGeom>
        </p:spPr>
      </p:pic>
      <p:pic>
        <p:nvPicPr>
          <p:cNvPr id="10" name="Picture 5" descr="Icon&#10;&#10;Description automatically generated">
            <a:extLst>
              <a:ext uri="{FF2B5EF4-FFF2-40B4-BE49-F238E27FC236}">
                <a16:creationId xmlns:a16="http://schemas.microsoft.com/office/drawing/2014/main" id="{B447F461-6BF7-4C16-B234-957DA70A57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655" y="1486594"/>
            <a:ext cx="1016408" cy="94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9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Microsoft Teams &amp; Exchange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4AEEAE7-DB8C-4FF8-BBCC-F67CDB45855E}"/>
              </a:ext>
            </a:extLst>
          </p:cNvPr>
          <p:cNvSpPr txBox="1">
            <a:spLocks/>
          </p:cNvSpPr>
          <p:nvPr/>
        </p:nvSpPr>
        <p:spPr>
          <a:xfrm>
            <a:off x="187036" y="1016000"/>
            <a:ext cx="10832681" cy="474129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Microsoft Teams Client communicates with Teams Backend-Services, not with Exchange directly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Microsoft Teams Backend contacts Exchange Online first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If user mailbox is not in Exchange Online, the Teams Backend receives an HTTP 302 Redirect to On-Premises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On-premises endpoint is always discovered using AutoDiscover v2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Exchange Redirect requires AAD Connect synchronization with Exchange Hybrid option enabled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Authentication requires OAuth between Exchange Server and Exchange Online / Azure AD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Use Hybrid Configuration Wizard to configure OAuth (preferred) 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Microsoft Teams Backend requires communication with AutoDiscover, EWS, and REST endpoints</a:t>
            </a:r>
            <a:endParaRPr lang="en-GB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15201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Microsoft Teams &amp; Exchange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4AEEAE7-DB8C-4FF8-BBCC-F67CDB45855E}"/>
              </a:ext>
            </a:extLst>
          </p:cNvPr>
          <p:cNvSpPr txBox="1">
            <a:spLocks/>
          </p:cNvSpPr>
          <p:nvPr/>
        </p:nvSpPr>
        <p:spPr>
          <a:xfrm>
            <a:off x="187036" y="1016000"/>
            <a:ext cx="10832681" cy="474129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When using many different SMTP domains you need a dedicated AutoDiscover v2 endpoint for each domain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Microsoft Teams backend services do not handle an on-premises HTTP 302 redirect correctly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Publish an AutoDiscover endpoint for each SMTP domain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Use an edge router if you cannot add all domains to a single SAN certificate, e.g., </a:t>
            </a:r>
            <a:r>
              <a:rPr lang="en-US" i="1" dirty="0" err="1">
                <a:solidFill>
                  <a:srgbClr val="FFFFFF"/>
                </a:solidFill>
                <a:latin typeface="Segoe UI"/>
              </a:rPr>
              <a:t>Traeffic</a:t>
            </a:r>
            <a:endParaRPr lang="en-US" i="1" dirty="0">
              <a:solidFill>
                <a:srgbClr val="FFFFFF"/>
              </a:solidFill>
              <a:latin typeface="Segoe UI"/>
            </a:endParaRP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Check Microsoft Teams Coexistence mode with Skype for Business Online 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Only Island, Teams Only, or Skype for Business with Teams Collaboration and Meeting support the calendar tab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Verify that the calendar tab is enabled in Teams App Policy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US" dirty="0">
                <a:solidFill>
                  <a:srgbClr val="FFFFFF"/>
                </a:solidFill>
                <a:latin typeface="Segoe UI"/>
              </a:rPr>
              <a:t>Ensure that Exchange Hybrid is enabled in Azure AD Connect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endParaRPr lang="en-GB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656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Mann, Person, Wand, drinnen enthält.&#10;&#10;Automatisch generierte Beschreibung">
            <a:extLst>
              <a:ext uri="{FF2B5EF4-FFF2-40B4-BE49-F238E27FC236}">
                <a16:creationId xmlns:a16="http://schemas.microsoft.com/office/drawing/2014/main" id="{7B12D728-ABBA-4E18-A97A-5FB857C47E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15" y="1399"/>
            <a:ext cx="588244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45800" y="0"/>
            <a:ext cx="1346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" name="Tri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0342644" y="3272980"/>
            <a:ext cx="694270" cy="312042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5400000">
            <a:off x="9473324" y="3259723"/>
            <a:ext cx="4091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spc="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Microsoft MVP</a:t>
            </a:r>
            <a:endParaRPr lang="id-ID" sz="1600" spc="6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4175F9-8E9C-4E2C-AFA4-6153FC3FDC12}"/>
              </a:ext>
            </a:extLst>
          </p:cNvPr>
          <p:cNvSpPr txBox="1"/>
          <p:nvPr/>
        </p:nvSpPr>
        <p:spPr>
          <a:xfrm>
            <a:off x="692728" y="3793049"/>
            <a:ext cx="3754062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</a:rPr>
              <a:t>MVP, MCT Regional Lead, Author, Blogger</a:t>
            </a:r>
          </a:p>
          <a:p>
            <a:pPr algn="r">
              <a:lnSpc>
                <a:spcPct val="15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15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150000"/>
              </a:lnSpc>
            </a:pPr>
            <a:endParaRPr lang="en-US" sz="1600" dirty="0">
              <a:solidFill>
                <a:schemeClr val="bg1">
                  <a:lumMod val="65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  <a:hlinkClick r:id="rId4"/>
              </a:rPr>
              <a:t>@Stensitzki</a:t>
            </a:r>
            <a:endParaRPr lang="en-US" sz="1600" dirty="0">
              <a:solidFill>
                <a:schemeClr val="bg1">
                  <a:lumMod val="65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  <a:hlinkClick r:id="rId5"/>
              </a:rPr>
              <a:t>in/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  <a:hlinkClick r:id="rId5"/>
              </a:rPr>
              <a:t>ThomasStensitzki</a:t>
            </a:r>
            <a:endParaRPr lang="en-US" sz="1600" dirty="0">
              <a:solidFill>
                <a:schemeClr val="bg1">
                  <a:lumMod val="65000"/>
                </a:schemeClr>
              </a:solidFill>
              <a:cs typeface="Aharoni" panose="02010803020104030203" pitchFamily="2" charset="-79"/>
            </a:endParaRPr>
          </a:p>
          <a:p>
            <a:pPr algn="r"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cs typeface="Aharoni" panose="02010803020104030203" pitchFamily="2" charset="-79"/>
                <a:hlinkClick r:id="rId6"/>
              </a:rPr>
              <a:t>JustCantGetEnough.Granikos.eu</a:t>
            </a:r>
            <a:endParaRPr lang="en-US" sz="1600" dirty="0">
              <a:solidFill>
                <a:schemeClr val="bg1">
                  <a:lumMod val="6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350982" y="1944711"/>
            <a:ext cx="4095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Granikos </a:t>
            </a:r>
            <a:br>
              <a:rPr lang="de-DE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</a:br>
            <a:r>
              <a:rPr lang="en-GB" sz="2000" b="1" i="1" spc="-15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Founder</a:t>
            </a:r>
            <a:endParaRPr lang="en-US" sz="2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0" name="Right Tri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0" y="1"/>
            <a:ext cx="1790163" cy="194471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2086568" y="3007110"/>
            <a:ext cx="691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i="1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Thomas Stensitzki</a:t>
            </a:r>
            <a:endParaRPr lang="id-ID" sz="5400" b="1" i="1" dirty="0">
              <a:solidFill>
                <a:schemeClr val="accent3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4" name="Picture 13" descr="Corner Scottish Summit Logo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78"/>
            <a:ext cx="948070" cy="9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87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Background with pink and blue gradient from previous event ">
            <a:extLst>
              <a:ext uri="{FF2B5EF4-FFF2-40B4-BE49-F238E27FC236}">
                <a16:creationId xmlns:a16="http://schemas.microsoft.com/office/drawing/2014/main" id="{70EECA8A-06F2-4DD9-9CC2-DC340E177E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9" b="7869"/>
          <a:stretch/>
        </p:blipFill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</p:pic>
      <p:sp>
        <p:nvSpPr>
          <p:cNvPr id="7" name="TextBox 6"/>
          <p:cNvSpPr txBox="1"/>
          <p:nvPr/>
        </p:nvSpPr>
        <p:spPr>
          <a:xfrm rot="16200000">
            <a:off x="-3041338" y="3075058"/>
            <a:ext cx="6858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#ScottishSummit2021</a:t>
            </a:r>
            <a:endParaRPr lang="id-ID" sz="40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9" name="Picture 8" descr="Scottish Summit Logo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563" y="1348563"/>
            <a:ext cx="4160874" cy="4160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5A45EB-DA5D-4018-827F-841164F23032}"/>
              </a:ext>
            </a:extLst>
          </p:cNvPr>
          <p:cNvSpPr txBox="1"/>
          <p:nvPr/>
        </p:nvSpPr>
        <p:spPr>
          <a:xfrm rot="16200000">
            <a:off x="5679032" y="-220976"/>
            <a:ext cx="800219" cy="1215828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4000" b="1" i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</a:t>
            </a:r>
            <a:endParaRPr lang="id-ID" sz="40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33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Resources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Google Shape;236;p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463" y="6444173"/>
            <a:ext cx="1812983" cy="263252"/>
          </a:xfrm>
          <a:custGeom>
            <a:avLst/>
            <a:gdLst/>
            <a:ahLst/>
            <a:cxnLst/>
            <a:rect l="l" t="t" r="r" b="b"/>
            <a:pathLst>
              <a:path w="21529" h="20813" extrusionOk="0">
                <a:moveTo>
                  <a:pt x="107" y="16685"/>
                </a:moveTo>
                <a:cubicBezTo>
                  <a:pt x="-35" y="17630"/>
                  <a:pt x="-35" y="19161"/>
                  <a:pt x="107" y="20105"/>
                </a:cubicBezTo>
                <a:cubicBezTo>
                  <a:pt x="249" y="21049"/>
                  <a:pt x="479" y="21049"/>
                  <a:pt x="620" y="20105"/>
                </a:cubicBezTo>
                <a:lnTo>
                  <a:pt x="2878" y="5072"/>
                </a:lnTo>
                <a:cubicBezTo>
                  <a:pt x="2926" y="4757"/>
                  <a:pt x="3002" y="4757"/>
                  <a:pt x="3050" y="5072"/>
                </a:cubicBezTo>
                <a:lnTo>
                  <a:pt x="4965" y="17825"/>
                </a:lnTo>
                <a:cubicBezTo>
                  <a:pt x="5296" y="20028"/>
                  <a:pt x="5833" y="20028"/>
                  <a:pt x="6163" y="17825"/>
                </a:cubicBezTo>
                <a:lnTo>
                  <a:pt x="8079" y="5072"/>
                </a:lnTo>
                <a:cubicBezTo>
                  <a:pt x="8126" y="4757"/>
                  <a:pt x="8203" y="4757"/>
                  <a:pt x="8250" y="5072"/>
                </a:cubicBezTo>
                <a:lnTo>
                  <a:pt x="10166" y="17825"/>
                </a:lnTo>
                <a:cubicBezTo>
                  <a:pt x="10497" y="20028"/>
                  <a:pt x="11033" y="20028"/>
                  <a:pt x="11364" y="17825"/>
                </a:cubicBezTo>
                <a:lnTo>
                  <a:pt x="13280" y="5072"/>
                </a:lnTo>
                <a:cubicBezTo>
                  <a:pt x="13327" y="4757"/>
                  <a:pt x="13404" y="4757"/>
                  <a:pt x="13451" y="5072"/>
                </a:cubicBezTo>
                <a:lnTo>
                  <a:pt x="15367" y="17825"/>
                </a:lnTo>
                <a:cubicBezTo>
                  <a:pt x="15697" y="20028"/>
                  <a:pt x="16234" y="20028"/>
                  <a:pt x="16565" y="17825"/>
                </a:cubicBezTo>
                <a:lnTo>
                  <a:pt x="18480" y="5072"/>
                </a:lnTo>
                <a:cubicBezTo>
                  <a:pt x="18528" y="4757"/>
                  <a:pt x="18604" y="4757"/>
                  <a:pt x="18652" y="5072"/>
                </a:cubicBezTo>
                <a:lnTo>
                  <a:pt x="20910" y="20105"/>
                </a:lnTo>
                <a:cubicBezTo>
                  <a:pt x="21051" y="21049"/>
                  <a:pt x="21281" y="21049"/>
                  <a:pt x="21423" y="20105"/>
                </a:cubicBezTo>
                <a:cubicBezTo>
                  <a:pt x="21565" y="19161"/>
                  <a:pt x="21565" y="17630"/>
                  <a:pt x="21423" y="16685"/>
                </a:cubicBezTo>
                <a:lnTo>
                  <a:pt x="19165" y="1652"/>
                </a:lnTo>
                <a:cubicBezTo>
                  <a:pt x="18834" y="-551"/>
                  <a:pt x="18298" y="-551"/>
                  <a:pt x="17967" y="1652"/>
                </a:cubicBezTo>
                <a:lnTo>
                  <a:pt x="16051" y="14406"/>
                </a:lnTo>
                <a:cubicBezTo>
                  <a:pt x="16004" y="14721"/>
                  <a:pt x="15927" y="14721"/>
                  <a:pt x="15880" y="14406"/>
                </a:cubicBezTo>
                <a:lnTo>
                  <a:pt x="13965" y="1652"/>
                </a:lnTo>
                <a:cubicBezTo>
                  <a:pt x="13634" y="-551"/>
                  <a:pt x="13097" y="-551"/>
                  <a:pt x="12766" y="1652"/>
                </a:cubicBezTo>
                <a:lnTo>
                  <a:pt x="10851" y="14406"/>
                </a:lnTo>
                <a:cubicBezTo>
                  <a:pt x="10803" y="14721"/>
                  <a:pt x="10727" y="14721"/>
                  <a:pt x="10679" y="14406"/>
                </a:cubicBezTo>
                <a:lnTo>
                  <a:pt x="8764" y="1652"/>
                </a:lnTo>
                <a:cubicBezTo>
                  <a:pt x="8433" y="-551"/>
                  <a:pt x="7896" y="-551"/>
                  <a:pt x="7565" y="1652"/>
                </a:cubicBezTo>
                <a:lnTo>
                  <a:pt x="5650" y="14406"/>
                </a:lnTo>
                <a:cubicBezTo>
                  <a:pt x="5603" y="14721"/>
                  <a:pt x="5526" y="14721"/>
                  <a:pt x="5479" y="14406"/>
                </a:cubicBezTo>
                <a:lnTo>
                  <a:pt x="3563" y="1652"/>
                </a:lnTo>
                <a:cubicBezTo>
                  <a:pt x="3232" y="-551"/>
                  <a:pt x="2696" y="-551"/>
                  <a:pt x="2365" y="1652"/>
                </a:cubicBezTo>
                <a:lnTo>
                  <a:pt x="107" y="16685"/>
                </a:lnTo>
                <a:close/>
              </a:path>
            </a:pathLst>
          </a:custGeom>
          <a:solidFill>
            <a:srgbClr val="FFAA8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ctr">
              <a:buClr>
                <a:srgbClr val="FFFFFF"/>
              </a:buClr>
              <a:buSzPts val="2200"/>
            </a:pP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91194D62-E283-4B53-B625-2325DF99809A}"/>
              </a:ext>
            </a:extLst>
          </p:cNvPr>
          <p:cNvSpPr txBox="1">
            <a:spLocks/>
          </p:cNvSpPr>
          <p:nvPr/>
        </p:nvSpPr>
        <p:spPr>
          <a:xfrm>
            <a:off x="253423" y="1009036"/>
            <a:ext cx="10617777" cy="4399399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FFFFFF"/>
                </a:solidFill>
                <a:latin typeface="Segoe UI"/>
                <a:hlinkClick r:id="rId3"/>
              </a:rPr>
              <a:t>Exchange Server Hybrid Deployments </a:t>
            </a:r>
            <a:endParaRPr lang="en-US" sz="1800" dirty="0">
              <a:solidFill>
                <a:srgbClr val="FFFFFF"/>
              </a:solidFill>
              <a:latin typeface="Segoe UI"/>
            </a:endParaRPr>
          </a:p>
          <a:p>
            <a:pPr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FFFFFF"/>
                </a:solidFill>
                <a:latin typeface="Segoe UI"/>
                <a:hlinkClick r:id="rId4"/>
              </a:rPr>
              <a:t>Hybrid Deployment Prerequisites</a:t>
            </a:r>
            <a:endParaRPr lang="en-US" sz="1800" dirty="0">
              <a:solidFill>
                <a:srgbClr val="FFFFFF"/>
              </a:solidFill>
              <a:latin typeface="Segoe UI"/>
            </a:endParaRPr>
          </a:p>
          <a:p>
            <a:pPr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FFFFFF"/>
                </a:solidFill>
                <a:latin typeface="Segoe UI"/>
                <a:hlinkClick r:id="rId5"/>
              </a:rPr>
              <a:t>Hybrid Configuration Wizard FAQs </a:t>
            </a:r>
            <a:endParaRPr lang="en-US" sz="1800" dirty="0">
              <a:solidFill>
                <a:srgbClr val="FFFFFF"/>
              </a:solidFill>
              <a:latin typeface="Segoe UI"/>
            </a:endParaRPr>
          </a:p>
          <a:p>
            <a:pPr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FFFFFF"/>
                </a:solidFill>
                <a:latin typeface="Segoe UI"/>
                <a:hlinkClick r:id="rId6"/>
              </a:rPr>
              <a:t>Configuring Teams calendar access for Exchange on-premises mailboxes </a:t>
            </a:r>
            <a:endParaRPr lang="en-US" sz="1800" dirty="0">
              <a:solidFill>
                <a:srgbClr val="FFFFFF"/>
              </a:solidFill>
              <a:latin typeface="Segoe UI"/>
            </a:endParaRPr>
          </a:p>
          <a:p>
            <a:pPr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FFFFFF"/>
                </a:solidFill>
                <a:latin typeface="Segoe UI"/>
                <a:hlinkClick r:id="rId7"/>
              </a:rPr>
              <a:t>Configure OAuth authentication between Exchange and Exchange Online organizations</a:t>
            </a:r>
            <a:endParaRPr lang="en-US" sz="1800" dirty="0">
              <a:solidFill>
                <a:srgbClr val="FFFFFF"/>
              </a:solidFill>
              <a:latin typeface="Segoe UI"/>
            </a:endParaRPr>
          </a:p>
          <a:p>
            <a:pPr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FFFFFF"/>
                </a:solidFill>
                <a:latin typeface="Segoe UI"/>
                <a:hlinkClick r:id="rId8"/>
              </a:rPr>
              <a:t>Demystifying and troubleshooting hybrid mail flow: when is a message internal?</a:t>
            </a:r>
            <a:endParaRPr lang="en-US" sz="1800" dirty="0">
              <a:solidFill>
                <a:srgbClr val="FFFFFF"/>
              </a:solidFill>
              <a:latin typeface="Segoe UI"/>
            </a:endParaRPr>
          </a:p>
          <a:p>
            <a:pPr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FFFFFF"/>
                </a:solidFill>
                <a:latin typeface="Segoe UI"/>
                <a:hlinkClick r:id="rId9"/>
              </a:rPr>
              <a:t>Remote Connectivity Analyzer</a:t>
            </a:r>
            <a:endParaRPr lang="en-US" sz="1800" dirty="0">
              <a:solidFill>
                <a:srgbClr val="FFFFFF"/>
              </a:solidFill>
              <a:latin typeface="Segoe UI"/>
            </a:endParaRPr>
          </a:p>
          <a:p>
            <a:pPr>
              <a:buClr>
                <a:schemeClr val="accent3"/>
              </a:buClr>
              <a:defRPr/>
            </a:pPr>
            <a:r>
              <a:rPr lang="en-US" sz="1800" dirty="0">
                <a:solidFill>
                  <a:srgbClr val="FFFFFF"/>
                </a:solidFill>
                <a:latin typeface="Segoe UI"/>
                <a:hlinkClick r:id="rId10"/>
              </a:rPr>
              <a:t>How Exchange and Microsoft Teams interact</a:t>
            </a:r>
            <a:endParaRPr lang="en-US" sz="1800" dirty="0">
              <a:solidFill>
                <a:srgbClr val="FFFFFF"/>
              </a:solidFill>
              <a:latin typeface="Segoe UI"/>
            </a:endParaRPr>
          </a:p>
          <a:p>
            <a:pPr>
              <a:buClr>
                <a:schemeClr val="accent3"/>
              </a:buClr>
              <a:defRPr/>
            </a:pPr>
            <a:r>
              <a:rPr lang="en-US" sz="1800" dirty="0" err="1">
                <a:solidFill>
                  <a:srgbClr val="FFFFFF"/>
                </a:solidFill>
                <a:latin typeface="Segoe UI"/>
                <a:hlinkClick r:id="rId11"/>
              </a:rPr>
              <a:t>Traeffic</a:t>
            </a:r>
            <a:r>
              <a:rPr lang="en-US" sz="1800" dirty="0">
                <a:solidFill>
                  <a:srgbClr val="FFFFFF"/>
                </a:solidFill>
                <a:latin typeface="Segoe UI"/>
                <a:hlinkClick r:id="rId11"/>
              </a:rPr>
              <a:t> Edge Router</a:t>
            </a:r>
            <a:endParaRPr lang="en-US" sz="1800" dirty="0">
              <a:solidFill>
                <a:srgbClr val="FFFFFF"/>
              </a:solidFill>
              <a:latin typeface="Segoe UI"/>
            </a:endParaRPr>
          </a:p>
          <a:p>
            <a:pPr lvl="1">
              <a:buClr>
                <a:schemeClr val="accent3"/>
              </a:buClr>
              <a:defRPr/>
            </a:pPr>
            <a:endParaRPr lang="en-US" sz="1800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22532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623454" y="1615693"/>
            <a:ext cx="109450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“Implementing Exchange Hybrid is simple.” </a:t>
            </a:r>
            <a:b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</a:br>
            <a:b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</a:br>
            <a:r>
              <a:rPr lang="en-GB" sz="4000" b="1" i="1" spc="-15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Undisclosed Exchange Consultant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Google Shape;236;p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64945" y="5892457"/>
            <a:ext cx="1812983" cy="263252"/>
          </a:xfrm>
          <a:custGeom>
            <a:avLst/>
            <a:gdLst/>
            <a:ahLst/>
            <a:cxnLst/>
            <a:rect l="l" t="t" r="r" b="b"/>
            <a:pathLst>
              <a:path w="21529" h="20813" extrusionOk="0">
                <a:moveTo>
                  <a:pt x="107" y="16685"/>
                </a:moveTo>
                <a:cubicBezTo>
                  <a:pt x="-35" y="17630"/>
                  <a:pt x="-35" y="19161"/>
                  <a:pt x="107" y="20105"/>
                </a:cubicBezTo>
                <a:cubicBezTo>
                  <a:pt x="249" y="21049"/>
                  <a:pt x="479" y="21049"/>
                  <a:pt x="620" y="20105"/>
                </a:cubicBezTo>
                <a:lnTo>
                  <a:pt x="2878" y="5072"/>
                </a:lnTo>
                <a:cubicBezTo>
                  <a:pt x="2926" y="4757"/>
                  <a:pt x="3002" y="4757"/>
                  <a:pt x="3050" y="5072"/>
                </a:cubicBezTo>
                <a:lnTo>
                  <a:pt x="4965" y="17825"/>
                </a:lnTo>
                <a:cubicBezTo>
                  <a:pt x="5296" y="20028"/>
                  <a:pt x="5833" y="20028"/>
                  <a:pt x="6163" y="17825"/>
                </a:cubicBezTo>
                <a:lnTo>
                  <a:pt x="8079" y="5072"/>
                </a:lnTo>
                <a:cubicBezTo>
                  <a:pt x="8126" y="4757"/>
                  <a:pt x="8203" y="4757"/>
                  <a:pt x="8250" y="5072"/>
                </a:cubicBezTo>
                <a:lnTo>
                  <a:pt x="10166" y="17825"/>
                </a:lnTo>
                <a:cubicBezTo>
                  <a:pt x="10497" y="20028"/>
                  <a:pt x="11033" y="20028"/>
                  <a:pt x="11364" y="17825"/>
                </a:cubicBezTo>
                <a:lnTo>
                  <a:pt x="13280" y="5072"/>
                </a:lnTo>
                <a:cubicBezTo>
                  <a:pt x="13327" y="4757"/>
                  <a:pt x="13404" y="4757"/>
                  <a:pt x="13451" y="5072"/>
                </a:cubicBezTo>
                <a:lnTo>
                  <a:pt x="15367" y="17825"/>
                </a:lnTo>
                <a:cubicBezTo>
                  <a:pt x="15697" y="20028"/>
                  <a:pt x="16234" y="20028"/>
                  <a:pt x="16565" y="17825"/>
                </a:cubicBezTo>
                <a:lnTo>
                  <a:pt x="18480" y="5072"/>
                </a:lnTo>
                <a:cubicBezTo>
                  <a:pt x="18528" y="4757"/>
                  <a:pt x="18604" y="4757"/>
                  <a:pt x="18652" y="5072"/>
                </a:cubicBezTo>
                <a:lnTo>
                  <a:pt x="20910" y="20105"/>
                </a:lnTo>
                <a:cubicBezTo>
                  <a:pt x="21051" y="21049"/>
                  <a:pt x="21281" y="21049"/>
                  <a:pt x="21423" y="20105"/>
                </a:cubicBezTo>
                <a:cubicBezTo>
                  <a:pt x="21565" y="19161"/>
                  <a:pt x="21565" y="17630"/>
                  <a:pt x="21423" y="16685"/>
                </a:cubicBezTo>
                <a:lnTo>
                  <a:pt x="19165" y="1652"/>
                </a:lnTo>
                <a:cubicBezTo>
                  <a:pt x="18834" y="-551"/>
                  <a:pt x="18298" y="-551"/>
                  <a:pt x="17967" y="1652"/>
                </a:cubicBezTo>
                <a:lnTo>
                  <a:pt x="16051" y="14406"/>
                </a:lnTo>
                <a:cubicBezTo>
                  <a:pt x="16004" y="14721"/>
                  <a:pt x="15927" y="14721"/>
                  <a:pt x="15880" y="14406"/>
                </a:cubicBezTo>
                <a:lnTo>
                  <a:pt x="13965" y="1652"/>
                </a:lnTo>
                <a:cubicBezTo>
                  <a:pt x="13634" y="-551"/>
                  <a:pt x="13097" y="-551"/>
                  <a:pt x="12766" y="1652"/>
                </a:cubicBezTo>
                <a:lnTo>
                  <a:pt x="10851" y="14406"/>
                </a:lnTo>
                <a:cubicBezTo>
                  <a:pt x="10803" y="14721"/>
                  <a:pt x="10727" y="14721"/>
                  <a:pt x="10679" y="14406"/>
                </a:cubicBezTo>
                <a:lnTo>
                  <a:pt x="8764" y="1652"/>
                </a:lnTo>
                <a:cubicBezTo>
                  <a:pt x="8433" y="-551"/>
                  <a:pt x="7896" y="-551"/>
                  <a:pt x="7565" y="1652"/>
                </a:cubicBezTo>
                <a:lnTo>
                  <a:pt x="5650" y="14406"/>
                </a:lnTo>
                <a:cubicBezTo>
                  <a:pt x="5603" y="14721"/>
                  <a:pt x="5526" y="14721"/>
                  <a:pt x="5479" y="14406"/>
                </a:cubicBezTo>
                <a:lnTo>
                  <a:pt x="3563" y="1652"/>
                </a:lnTo>
                <a:cubicBezTo>
                  <a:pt x="3232" y="-551"/>
                  <a:pt x="2696" y="-551"/>
                  <a:pt x="2365" y="1652"/>
                </a:cubicBezTo>
                <a:lnTo>
                  <a:pt x="107" y="16685"/>
                </a:lnTo>
                <a:close/>
              </a:path>
            </a:pathLst>
          </a:custGeom>
          <a:solidFill>
            <a:srgbClr val="FFAA8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ctr">
              <a:buClr>
                <a:srgbClr val="FFFFFF"/>
              </a:buClr>
              <a:buSzPts val="2200"/>
            </a:pP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pic>
        <p:nvPicPr>
          <p:cNvPr id="10" name="Picture 36" descr="Icon&#10;&#10;Description automatically generated">
            <a:extLst>
              <a:ext uri="{FF2B5EF4-FFF2-40B4-BE49-F238E27FC236}">
                <a16:creationId xmlns:a16="http://schemas.microsoft.com/office/drawing/2014/main" id="{1E02D43A-650F-4DA4-B78F-21B6057AD4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54" y="731418"/>
            <a:ext cx="1016408" cy="88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3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3">
            <a:extLst>
              <a:ext uri="{FF2B5EF4-FFF2-40B4-BE49-F238E27FC236}">
                <a16:creationId xmlns:a16="http://schemas.microsoft.com/office/drawing/2014/main" id="{BF002870-BE35-406E-A8E4-135B61487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188" r="4188"/>
          <a:stretch>
            <a:fillRect/>
          </a:stretch>
        </p:blipFill>
        <p:spPr>
          <a:solidFill>
            <a:schemeClr val="bg1">
              <a:lumMod val="85000"/>
            </a:schemeClr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7295793" y="1914231"/>
            <a:ext cx="4885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What is </a:t>
            </a:r>
            <a:br>
              <a:rPr lang="en-US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</a:br>
            <a:r>
              <a:rPr lang="en-US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Exchange Hybrid?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Google Shape;236;p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64945" y="5892457"/>
            <a:ext cx="1812983" cy="263252"/>
          </a:xfrm>
          <a:custGeom>
            <a:avLst/>
            <a:gdLst/>
            <a:ahLst/>
            <a:cxnLst/>
            <a:rect l="l" t="t" r="r" b="b"/>
            <a:pathLst>
              <a:path w="21529" h="20813" extrusionOk="0">
                <a:moveTo>
                  <a:pt x="107" y="16685"/>
                </a:moveTo>
                <a:cubicBezTo>
                  <a:pt x="-35" y="17630"/>
                  <a:pt x="-35" y="19161"/>
                  <a:pt x="107" y="20105"/>
                </a:cubicBezTo>
                <a:cubicBezTo>
                  <a:pt x="249" y="21049"/>
                  <a:pt x="479" y="21049"/>
                  <a:pt x="620" y="20105"/>
                </a:cubicBezTo>
                <a:lnTo>
                  <a:pt x="2878" y="5072"/>
                </a:lnTo>
                <a:cubicBezTo>
                  <a:pt x="2926" y="4757"/>
                  <a:pt x="3002" y="4757"/>
                  <a:pt x="3050" y="5072"/>
                </a:cubicBezTo>
                <a:lnTo>
                  <a:pt x="4965" y="17825"/>
                </a:lnTo>
                <a:cubicBezTo>
                  <a:pt x="5296" y="20028"/>
                  <a:pt x="5833" y="20028"/>
                  <a:pt x="6163" y="17825"/>
                </a:cubicBezTo>
                <a:lnTo>
                  <a:pt x="8079" y="5072"/>
                </a:lnTo>
                <a:cubicBezTo>
                  <a:pt x="8126" y="4757"/>
                  <a:pt x="8203" y="4757"/>
                  <a:pt x="8250" y="5072"/>
                </a:cubicBezTo>
                <a:lnTo>
                  <a:pt x="10166" y="17825"/>
                </a:lnTo>
                <a:cubicBezTo>
                  <a:pt x="10497" y="20028"/>
                  <a:pt x="11033" y="20028"/>
                  <a:pt x="11364" y="17825"/>
                </a:cubicBezTo>
                <a:lnTo>
                  <a:pt x="13280" y="5072"/>
                </a:lnTo>
                <a:cubicBezTo>
                  <a:pt x="13327" y="4757"/>
                  <a:pt x="13404" y="4757"/>
                  <a:pt x="13451" y="5072"/>
                </a:cubicBezTo>
                <a:lnTo>
                  <a:pt x="15367" y="17825"/>
                </a:lnTo>
                <a:cubicBezTo>
                  <a:pt x="15697" y="20028"/>
                  <a:pt x="16234" y="20028"/>
                  <a:pt x="16565" y="17825"/>
                </a:cubicBezTo>
                <a:lnTo>
                  <a:pt x="18480" y="5072"/>
                </a:lnTo>
                <a:cubicBezTo>
                  <a:pt x="18528" y="4757"/>
                  <a:pt x="18604" y="4757"/>
                  <a:pt x="18652" y="5072"/>
                </a:cubicBezTo>
                <a:lnTo>
                  <a:pt x="20910" y="20105"/>
                </a:lnTo>
                <a:cubicBezTo>
                  <a:pt x="21051" y="21049"/>
                  <a:pt x="21281" y="21049"/>
                  <a:pt x="21423" y="20105"/>
                </a:cubicBezTo>
                <a:cubicBezTo>
                  <a:pt x="21565" y="19161"/>
                  <a:pt x="21565" y="17630"/>
                  <a:pt x="21423" y="16685"/>
                </a:cubicBezTo>
                <a:lnTo>
                  <a:pt x="19165" y="1652"/>
                </a:lnTo>
                <a:cubicBezTo>
                  <a:pt x="18834" y="-551"/>
                  <a:pt x="18298" y="-551"/>
                  <a:pt x="17967" y="1652"/>
                </a:cubicBezTo>
                <a:lnTo>
                  <a:pt x="16051" y="14406"/>
                </a:lnTo>
                <a:cubicBezTo>
                  <a:pt x="16004" y="14721"/>
                  <a:pt x="15927" y="14721"/>
                  <a:pt x="15880" y="14406"/>
                </a:cubicBezTo>
                <a:lnTo>
                  <a:pt x="13965" y="1652"/>
                </a:lnTo>
                <a:cubicBezTo>
                  <a:pt x="13634" y="-551"/>
                  <a:pt x="13097" y="-551"/>
                  <a:pt x="12766" y="1652"/>
                </a:cubicBezTo>
                <a:lnTo>
                  <a:pt x="10851" y="14406"/>
                </a:lnTo>
                <a:cubicBezTo>
                  <a:pt x="10803" y="14721"/>
                  <a:pt x="10727" y="14721"/>
                  <a:pt x="10679" y="14406"/>
                </a:cubicBezTo>
                <a:lnTo>
                  <a:pt x="8764" y="1652"/>
                </a:lnTo>
                <a:cubicBezTo>
                  <a:pt x="8433" y="-551"/>
                  <a:pt x="7896" y="-551"/>
                  <a:pt x="7565" y="1652"/>
                </a:cubicBezTo>
                <a:lnTo>
                  <a:pt x="5650" y="14406"/>
                </a:lnTo>
                <a:cubicBezTo>
                  <a:pt x="5603" y="14721"/>
                  <a:pt x="5526" y="14721"/>
                  <a:pt x="5479" y="14406"/>
                </a:cubicBezTo>
                <a:lnTo>
                  <a:pt x="3563" y="1652"/>
                </a:lnTo>
                <a:cubicBezTo>
                  <a:pt x="3232" y="-551"/>
                  <a:pt x="2696" y="-551"/>
                  <a:pt x="2365" y="1652"/>
                </a:cubicBezTo>
                <a:lnTo>
                  <a:pt x="107" y="16685"/>
                </a:lnTo>
                <a:close/>
              </a:path>
            </a:pathLst>
          </a:custGeom>
          <a:solidFill>
            <a:srgbClr val="FFAA8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algn="ctr">
              <a:buClr>
                <a:srgbClr val="FFFFFF"/>
              </a:buClr>
              <a:buSzPts val="2200"/>
            </a:pP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F05FF25-BDBD-4CA7-A213-40320753B1F7}"/>
              </a:ext>
            </a:extLst>
          </p:cNvPr>
          <p:cNvSpPr txBox="1"/>
          <p:nvPr/>
        </p:nvSpPr>
        <p:spPr>
          <a:xfrm>
            <a:off x="-12700" y="6887029"/>
            <a:ext cx="8140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/>
              <a:t>"</a:t>
            </a:r>
            <a:r>
              <a:rPr lang="de-DE" sz="900">
                <a:hlinkClick r:id="rId4" tooltip="https://news.rpi-virtuell.de/2018/06/29/alle-fuer-wasser-wasser-fuer-alle/"/>
              </a:rPr>
              <a:t>Dieses Foto</a:t>
            </a:r>
            <a:r>
              <a:rPr lang="de-DE" sz="900"/>
              <a:t>" von Unbekannter Autor ist lizenziert gemäß </a:t>
            </a:r>
            <a:r>
              <a:rPr lang="de-DE" sz="900">
                <a:hlinkClick r:id="rId6" tooltip="https://creativecommons.org/licenses/by/3.0/"/>
              </a:rPr>
              <a:t>CC BY</a:t>
            </a:r>
            <a:endParaRPr lang="de-DE" sz="900"/>
          </a:p>
        </p:txBody>
      </p:sp>
      <p:pic>
        <p:nvPicPr>
          <p:cNvPr id="14" name="Picture 36" descr="Icon&#10;&#10;Description automatically generated">
            <a:extLst>
              <a:ext uri="{FF2B5EF4-FFF2-40B4-BE49-F238E27FC236}">
                <a16:creationId xmlns:a16="http://schemas.microsoft.com/office/drawing/2014/main" id="{73AECE7E-55E7-4C68-95C0-ADE20482ADC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3814"/>
            <a:ext cx="1016408" cy="88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1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What is Exchange Hybrid?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8" name="Rectangle 727" descr="Diagramm showing Exchange Hybrid Configuration Overview ">
            <a:extLst>
              <a:ext uri="{FF2B5EF4-FFF2-40B4-BE49-F238E27FC236}">
                <a16:creationId xmlns:a16="http://schemas.microsoft.com/office/drawing/2014/main" id="{5720EB4C-65D6-4B9F-8A6B-7681E746A81C}"/>
              </a:ext>
            </a:extLst>
          </p:cNvPr>
          <p:cNvSpPr/>
          <p:nvPr/>
        </p:nvSpPr>
        <p:spPr bwMode="auto">
          <a:xfrm>
            <a:off x="6584373" y="1492871"/>
            <a:ext cx="5036244" cy="49513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grpSp>
        <p:nvGrpSpPr>
          <p:cNvPr id="10" name="Gruppieren 9" descr="Diagramm showing Exchange Hybrid Configuration Overview ">
            <a:extLst>
              <a:ext uri="{FF2B5EF4-FFF2-40B4-BE49-F238E27FC236}">
                <a16:creationId xmlns:a16="http://schemas.microsoft.com/office/drawing/2014/main" id="{D55D56C7-065C-428B-A8FE-5E98926BAD51}"/>
              </a:ext>
            </a:extLst>
          </p:cNvPr>
          <p:cNvGrpSpPr/>
          <p:nvPr/>
        </p:nvGrpSpPr>
        <p:grpSpPr>
          <a:xfrm>
            <a:off x="7054636" y="4633568"/>
            <a:ext cx="4008505" cy="1433206"/>
            <a:chOff x="7794171" y="5068389"/>
            <a:chExt cx="4008505" cy="1436914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2C0174E-393E-4668-97E3-E537DDF63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1849" y="5424488"/>
              <a:ext cx="771525" cy="752475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909EDBE3-CE2E-4646-8BF9-9E969ACBD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5873" y="5410200"/>
              <a:ext cx="809625" cy="781050"/>
            </a:xfrm>
            <a:prstGeom prst="rect">
              <a:avLst/>
            </a:prstGeom>
          </p:spPr>
        </p:pic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DA8AABE6-71BC-45B6-8A17-EFCA216EE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47997" y="5424488"/>
              <a:ext cx="809625" cy="781050"/>
            </a:xfrm>
            <a:prstGeom prst="rect">
              <a:avLst/>
            </a:prstGeom>
          </p:spPr>
        </p:pic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4A33B38B-D59E-4E76-9F15-84673E9E1457}"/>
                </a:ext>
              </a:extLst>
            </p:cNvPr>
            <p:cNvSpPr/>
            <p:nvPr/>
          </p:nvSpPr>
          <p:spPr>
            <a:xfrm>
              <a:off x="7794171" y="5068389"/>
              <a:ext cx="4008505" cy="1436914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b"/>
            <a:lstStyle/>
            <a:p>
              <a:pPr defTabSz="914363">
                <a:defRPr/>
              </a:pPr>
              <a:r>
                <a:rPr lang="en-US" sz="1400" kern="0" dirty="0">
                  <a:solidFill>
                    <a:srgbClr val="0F6FC6"/>
                  </a:solidFill>
                  <a:latin typeface="Segoe UI"/>
                </a:rPr>
                <a:t>On-Premises Exchange Organization</a:t>
              </a:r>
            </a:p>
          </p:txBody>
        </p:sp>
      </p:grpSp>
      <p:grpSp>
        <p:nvGrpSpPr>
          <p:cNvPr id="17" name="Gruppieren 16" descr="Diagramm showing Exchange Hybrid Configuration Overview ">
            <a:extLst>
              <a:ext uri="{FF2B5EF4-FFF2-40B4-BE49-F238E27FC236}">
                <a16:creationId xmlns:a16="http://schemas.microsoft.com/office/drawing/2014/main" id="{9DFA9A4E-41D9-4EE3-9BFF-28A4A778BEA3}"/>
              </a:ext>
            </a:extLst>
          </p:cNvPr>
          <p:cNvGrpSpPr/>
          <p:nvPr/>
        </p:nvGrpSpPr>
        <p:grpSpPr>
          <a:xfrm>
            <a:off x="7054636" y="1667375"/>
            <a:ext cx="4256999" cy="2086355"/>
            <a:chOff x="7794171" y="1170787"/>
            <a:chExt cx="4256999" cy="2091752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43919D74-FFF8-4DA1-B7B2-D6DBE49C698F}"/>
                </a:ext>
              </a:extLst>
            </p:cNvPr>
            <p:cNvGrpSpPr/>
            <p:nvPr/>
          </p:nvGrpSpPr>
          <p:grpSpPr>
            <a:xfrm>
              <a:off x="7794171" y="1170787"/>
              <a:ext cx="4256999" cy="2091752"/>
              <a:chOff x="7794171" y="1170787"/>
              <a:chExt cx="4256999" cy="2091752"/>
            </a:xfrm>
          </p:grpSpPr>
          <p:sp>
            <p:nvSpPr>
              <p:cNvPr id="22" name="Rechteck: abgerundete Ecken 21">
                <a:extLst>
                  <a:ext uri="{FF2B5EF4-FFF2-40B4-BE49-F238E27FC236}">
                    <a16:creationId xmlns:a16="http://schemas.microsoft.com/office/drawing/2014/main" id="{DAD212EF-0999-4D17-978D-5F35478A523A}"/>
                  </a:ext>
                </a:extLst>
              </p:cNvPr>
              <p:cNvSpPr/>
              <p:nvPr/>
            </p:nvSpPr>
            <p:spPr>
              <a:xfrm>
                <a:off x="7794171" y="1825625"/>
                <a:ext cx="4008505" cy="1436914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F6F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t"/>
              <a:lstStyle/>
              <a:p>
                <a:pPr defTabSz="914363">
                  <a:defRPr/>
                </a:pPr>
                <a:r>
                  <a:rPr lang="en-US" sz="1400" kern="0" dirty="0">
                    <a:solidFill>
                      <a:srgbClr val="0F6FC6"/>
                    </a:solidFill>
                    <a:latin typeface="Segoe UI"/>
                  </a:rPr>
                  <a:t>Microsoft 365</a:t>
                </a:r>
              </a:p>
            </p:txBody>
          </p:sp>
          <p:pic>
            <p:nvPicPr>
              <p:cNvPr id="23" name="Grafik 22">
                <a:extLst>
                  <a:ext uri="{FF2B5EF4-FFF2-40B4-BE49-F238E27FC236}">
                    <a16:creationId xmlns:a16="http://schemas.microsoft.com/office/drawing/2014/main" id="{225879F1-F269-423F-86F7-E5ED253E1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08923" y="1170787"/>
                <a:ext cx="1642247" cy="1075955"/>
              </a:xfrm>
              <a:prstGeom prst="rect">
                <a:avLst/>
              </a:prstGeom>
            </p:spPr>
          </p:pic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09BB589B-25FE-4AF9-AF7F-079F6982090B}"/>
                </a:ext>
              </a:extLst>
            </p:cNvPr>
            <p:cNvGrpSpPr/>
            <p:nvPr/>
          </p:nvGrpSpPr>
          <p:grpSpPr>
            <a:xfrm>
              <a:off x="8008278" y="2677302"/>
              <a:ext cx="3580287" cy="541110"/>
              <a:chOff x="8008278" y="2677302"/>
              <a:chExt cx="3580287" cy="541110"/>
            </a:xfrm>
          </p:grpSpPr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54976920-66A2-445A-991B-04654AB06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03671" y="2806767"/>
                <a:ext cx="381000" cy="342900"/>
              </a:xfrm>
              <a:prstGeom prst="rect">
                <a:avLst/>
              </a:prstGeom>
            </p:spPr>
          </p:pic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5126DF91-9CF0-4411-B0EB-A5E338FFD4D8}"/>
                  </a:ext>
                </a:extLst>
              </p:cNvPr>
              <p:cNvSpPr/>
              <p:nvPr/>
            </p:nvSpPr>
            <p:spPr>
              <a:xfrm>
                <a:off x="8008278" y="2677302"/>
                <a:ext cx="3580287" cy="54111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F6F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 defTabSz="914363">
                  <a:defRPr/>
                </a:pPr>
                <a:r>
                  <a:rPr lang="en-US" sz="1400" kern="0" dirty="0">
                    <a:solidFill>
                      <a:srgbClr val="0F6FC6"/>
                    </a:solidFill>
                    <a:latin typeface="Segoe UI"/>
                  </a:rPr>
                  <a:t>Exchange Online</a:t>
                </a:r>
              </a:p>
            </p:txBody>
          </p:sp>
        </p:grpSp>
      </p:grpSp>
      <p:sp>
        <p:nvSpPr>
          <p:cNvPr id="24" name="Rechteck: abgerundete Ecken 23" descr="Diagramm showing Exchange Hybrid Configuration Overview ">
            <a:extLst>
              <a:ext uri="{FF2B5EF4-FFF2-40B4-BE49-F238E27FC236}">
                <a16:creationId xmlns:a16="http://schemas.microsoft.com/office/drawing/2014/main" id="{C91AD921-5C5F-4768-AC01-C60253A9CEF4}"/>
              </a:ext>
            </a:extLst>
          </p:cNvPr>
          <p:cNvSpPr/>
          <p:nvPr/>
        </p:nvSpPr>
        <p:spPr>
          <a:xfrm>
            <a:off x="6836922" y="2842698"/>
            <a:ext cx="4427475" cy="3431177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5841"/>
                      <a:gd name="connsiteY0" fmla="*/ 702837 h 4216935"/>
                      <a:gd name="connsiteX1" fmla="*/ 702837 w 4485841"/>
                      <a:gd name="connsiteY1" fmla="*/ 0 h 4216935"/>
                      <a:gd name="connsiteX2" fmla="*/ 1277802 w 4485841"/>
                      <a:gd name="connsiteY2" fmla="*/ 0 h 4216935"/>
                      <a:gd name="connsiteX3" fmla="*/ 1760361 w 4485841"/>
                      <a:gd name="connsiteY3" fmla="*/ 0 h 4216935"/>
                      <a:gd name="connsiteX4" fmla="*/ 2212119 w 4485841"/>
                      <a:gd name="connsiteY4" fmla="*/ 0 h 4216935"/>
                      <a:gd name="connsiteX5" fmla="*/ 2756282 w 4485841"/>
                      <a:gd name="connsiteY5" fmla="*/ 0 h 4216935"/>
                      <a:gd name="connsiteX6" fmla="*/ 3238841 w 4485841"/>
                      <a:gd name="connsiteY6" fmla="*/ 0 h 4216935"/>
                      <a:gd name="connsiteX7" fmla="*/ 3783004 w 4485841"/>
                      <a:gd name="connsiteY7" fmla="*/ 0 h 4216935"/>
                      <a:gd name="connsiteX8" fmla="*/ 4485841 w 4485841"/>
                      <a:gd name="connsiteY8" fmla="*/ 702837 h 4216935"/>
                      <a:gd name="connsiteX9" fmla="*/ 4485841 w 4485841"/>
                      <a:gd name="connsiteY9" fmla="*/ 1208864 h 4216935"/>
                      <a:gd name="connsiteX10" fmla="*/ 4485841 w 4485841"/>
                      <a:gd name="connsiteY10" fmla="*/ 1771116 h 4216935"/>
                      <a:gd name="connsiteX11" fmla="*/ 4485841 w 4485841"/>
                      <a:gd name="connsiteY11" fmla="*/ 2333368 h 4216935"/>
                      <a:gd name="connsiteX12" fmla="*/ 4485841 w 4485841"/>
                      <a:gd name="connsiteY12" fmla="*/ 2867508 h 4216935"/>
                      <a:gd name="connsiteX13" fmla="*/ 4485841 w 4485841"/>
                      <a:gd name="connsiteY13" fmla="*/ 3514098 h 4216935"/>
                      <a:gd name="connsiteX14" fmla="*/ 3783004 w 4485841"/>
                      <a:gd name="connsiteY14" fmla="*/ 4216935 h 4216935"/>
                      <a:gd name="connsiteX15" fmla="*/ 3269643 w 4485841"/>
                      <a:gd name="connsiteY15" fmla="*/ 4216935 h 4216935"/>
                      <a:gd name="connsiteX16" fmla="*/ 2694678 w 4485841"/>
                      <a:gd name="connsiteY16" fmla="*/ 4216935 h 4216935"/>
                      <a:gd name="connsiteX17" fmla="*/ 2181317 w 4485841"/>
                      <a:gd name="connsiteY17" fmla="*/ 4216935 h 4216935"/>
                      <a:gd name="connsiteX18" fmla="*/ 1760361 w 4485841"/>
                      <a:gd name="connsiteY18" fmla="*/ 4216935 h 4216935"/>
                      <a:gd name="connsiteX19" fmla="*/ 1308603 w 4485841"/>
                      <a:gd name="connsiteY19" fmla="*/ 4216935 h 4216935"/>
                      <a:gd name="connsiteX20" fmla="*/ 702837 w 4485841"/>
                      <a:gd name="connsiteY20" fmla="*/ 4216935 h 4216935"/>
                      <a:gd name="connsiteX21" fmla="*/ 0 w 4485841"/>
                      <a:gd name="connsiteY21" fmla="*/ 3514098 h 4216935"/>
                      <a:gd name="connsiteX22" fmla="*/ 0 w 4485841"/>
                      <a:gd name="connsiteY22" fmla="*/ 3008071 h 4216935"/>
                      <a:gd name="connsiteX23" fmla="*/ 0 w 4485841"/>
                      <a:gd name="connsiteY23" fmla="*/ 2530157 h 4216935"/>
                      <a:gd name="connsiteX24" fmla="*/ 0 w 4485841"/>
                      <a:gd name="connsiteY24" fmla="*/ 2052242 h 4216935"/>
                      <a:gd name="connsiteX25" fmla="*/ 0 w 4485841"/>
                      <a:gd name="connsiteY25" fmla="*/ 1489990 h 4216935"/>
                      <a:gd name="connsiteX26" fmla="*/ 0 w 4485841"/>
                      <a:gd name="connsiteY26" fmla="*/ 702837 h 4216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485841" h="4216935" extrusionOk="0">
                        <a:moveTo>
                          <a:pt x="0" y="702837"/>
                        </a:moveTo>
                        <a:cubicBezTo>
                          <a:pt x="-96001" y="255455"/>
                          <a:pt x="266772" y="17977"/>
                          <a:pt x="702837" y="0"/>
                        </a:cubicBezTo>
                        <a:cubicBezTo>
                          <a:pt x="897927" y="-58606"/>
                          <a:pt x="1107915" y="48592"/>
                          <a:pt x="1277802" y="0"/>
                        </a:cubicBezTo>
                        <a:cubicBezTo>
                          <a:pt x="1447689" y="-48592"/>
                          <a:pt x="1653487" y="7522"/>
                          <a:pt x="1760361" y="0"/>
                        </a:cubicBezTo>
                        <a:cubicBezTo>
                          <a:pt x="1867235" y="-7522"/>
                          <a:pt x="2104838" y="34438"/>
                          <a:pt x="2212119" y="0"/>
                        </a:cubicBezTo>
                        <a:cubicBezTo>
                          <a:pt x="2319400" y="-34438"/>
                          <a:pt x="2502317" y="44956"/>
                          <a:pt x="2756282" y="0"/>
                        </a:cubicBezTo>
                        <a:cubicBezTo>
                          <a:pt x="3010247" y="-44956"/>
                          <a:pt x="3040101" y="36333"/>
                          <a:pt x="3238841" y="0"/>
                        </a:cubicBezTo>
                        <a:cubicBezTo>
                          <a:pt x="3437581" y="-36333"/>
                          <a:pt x="3594978" y="62382"/>
                          <a:pt x="3783004" y="0"/>
                        </a:cubicBezTo>
                        <a:cubicBezTo>
                          <a:pt x="4162388" y="-83747"/>
                          <a:pt x="4466563" y="341463"/>
                          <a:pt x="4485841" y="702837"/>
                        </a:cubicBezTo>
                        <a:cubicBezTo>
                          <a:pt x="4533611" y="845302"/>
                          <a:pt x="4432755" y="1103243"/>
                          <a:pt x="4485841" y="1208864"/>
                        </a:cubicBezTo>
                        <a:cubicBezTo>
                          <a:pt x="4538927" y="1314485"/>
                          <a:pt x="4477789" y="1649172"/>
                          <a:pt x="4485841" y="1771116"/>
                        </a:cubicBezTo>
                        <a:cubicBezTo>
                          <a:pt x="4493893" y="1893060"/>
                          <a:pt x="4450271" y="2184675"/>
                          <a:pt x="4485841" y="2333368"/>
                        </a:cubicBezTo>
                        <a:cubicBezTo>
                          <a:pt x="4521411" y="2482061"/>
                          <a:pt x="4447469" y="2629944"/>
                          <a:pt x="4485841" y="2867508"/>
                        </a:cubicBezTo>
                        <a:cubicBezTo>
                          <a:pt x="4524213" y="3105072"/>
                          <a:pt x="4446409" y="3313430"/>
                          <a:pt x="4485841" y="3514098"/>
                        </a:cubicBezTo>
                        <a:cubicBezTo>
                          <a:pt x="4496330" y="3889242"/>
                          <a:pt x="4109219" y="4192986"/>
                          <a:pt x="3783004" y="4216935"/>
                        </a:cubicBezTo>
                        <a:cubicBezTo>
                          <a:pt x="3664904" y="4222734"/>
                          <a:pt x="3373884" y="4216849"/>
                          <a:pt x="3269643" y="4216935"/>
                        </a:cubicBezTo>
                        <a:cubicBezTo>
                          <a:pt x="3165402" y="4217021"/>
                          <a:pt x="2980315" y="4168994"/>
                          <a:pt x="2694678" y="4216935"/>
                        </a:cubicBezTo>
                        <a:cubicBezTo>
                          <a:pt x="2409042" y="4264876"/>
                          <a:pt x="2340730" y="4173799"/>
                          <a:pt x="2181317" y="4216935"/>
                        </a:cubicBezTo>
                        <a:cubicBezTo>
                          <a:pt x="2021904" y="4260071"/>
                          <a:pt x="1900773" y="4195431"/>
                          <a:pt x="1760361" y="4216935"/>
                        </a:cubicBezTo>
                        <a:cubicBezTo>
                          <a:pt x="1619949" y="4238439"/>
                          <a:pt x="1424486" y="4194196"/>
                          <a:pt x="1308603" y="4216935"/>
                        </a:cubicBezTo>
                        <a:cubicBezTo>
                          <a:pt x="1192720" y="4239674"/>
                          <a:pt x="936750" y="4153641"/>
                          <a:pt x="702837" y="4216935"/>
                        </a:cubicBezTo>
                        <a:cubicBezTo>
                          <a:pt x="324586" y="4214837"/>
                          <a:pt x="1771" y="3919084"/>
                          <a:pt x="0" y="3514098"/>
                        </a:cubicBezTo>
                        <a:cubicBezTo>
                          <a:pt x="-48940" y="3262440"/>
                          <a:pt x="41589" y="3238493"/>
                          <a:pt x="0" y="3008071"/>
                        </a:cubicBezTo>
                        <a:cubicBezTo>
                          <a:pt x="-41589" y="2777649"/>
                          <a:pt x="38803" y="2670079"/>
                          <a:pt x="0" y="2530157"/>
                        </a:cubicBezTo>
                        <a:cubicBezTo>
                          <a:pt x="-38803" y="2390235"/>
                          <a:pt x="14977" y="2164964"/>
                          <a:pt x="0" y="2052242"/>
                        </a:cubicBezTo>
                        <a:cubicBezTo>
                          <a:pt x="-14977" y="1939520"/>
                          <a:pt x="45063" y="1624621"/>
                          <a:pt x="0" y="1489990"/>
                        </a:cubicBezTo>
                        <a:cubicBezTo>
                          <a:pt x="-45063" y="1355359"/>
                          <a:pt x="91104" y="939259"/>
                          <a:pt x="0" y="70283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algn="ctr" defTabSz="914363">
              <a:defRPr/>
            </a:pPr>
            <a:r>
              <a:rPr lang="en-US" kern="0" dirty="0">
                <a:solidFill>
                  <a:schemeClr val="accent3"/>
                </a:solidFill>
                <a:latin typeface="Segoe UI"/>
              </a:rPr>
              <a:t>Hybrid Configuration</a:t>
            </a:r>
          </a:p>
          <a:p>
            <a:pPr algn="ctr" defTabSz="914363">
              <a:defRPr/>
            </a:pPr>
            <a:endParaRPr lang="en-US" kern="0" dirty="0">
              <a:solidFill>
                <a:srgbClr val="A5C249"/>
              </a:solidFill>
              <a:latin typeface="Segoe UI"/>
            </a:endParaRPr>
          </a:p>
          <a:p>
            <a:pPr algn="ctr" defTabSz="914363">
              <a:defRPr/>
            </a:pPr>
            <a:endParaRPr lang="en-US" kern="0" dirty="0">
              <a:solidFill>
                <a:srgbClr val="A5C249"/>
              </a:solidFill>
              <a:latin typeface="Segoe UI"/>
            </a:endParaRPr>
          </a:p>
          <a:p>
            <a:pPr algn="ctr" defTabSz="914363">
              <a:defRPr/>
            </a:pPr>
            <a:endParaRPr lang="en-US" kern="0" dirty="0">
              <a:solidFill>
                <a:srgbClr val="A5C249"/>
              </a:solidFill>
              <a:latin typeface="Segoe UI"/>
            </a:endParaRPr>
          </a:p>
        </p:txBody>
      </p:sp>
      <p:sp>
        <p:nvSpPr>
          <p:cNvPr id="25" name="Textplatzhalter 3">
            <a:extLst>
              <a:ext uri="{FF2B5EF4-FFF2-40B4-BE49-F238E27FC236}">
                <a16:creationId xmlns:a16="http://schemas.microsoft.com/office/drawing/2014/main" id="{91194D62-E283-4B53-B625-2325DF99809A}"/>
              </a:ext>
            </a:extLst>
          </p:cNvPr>
          <p:cNvSpPr txBox="1">
            <a:spLocks/>
          </p:cNvSpPr>
          <p:nvPr/>
        </p:nvSpPr>
        <p:spPr>
          <a:xfrm>
            <a:off x="187037" y="1492871"/>
            <a:ext cx="5964104" cy="4460559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GB" sz="1800" dirty="0">
                <a:solidFill>
                  <a:srgbClr val="FFFFFF"/>
                </a:solidFill>
                <a:latin typeface="Segoe UI"/>
              </a:rPr>
              <a:t>Trusted relationship between an on-premises Exchange Organization and Exchange Online</a:t>
            </a:r>
          </a:p>
          <a:p>
            <a:pPr>
              <a:buClr>
                <a:schemeClr val="accent3"/>
              </a:buClr>
              <a:defRPr/>
            </a:pPr>
            <a:r>
              <a:rPr lang="en-GB" sz="1800" dirty="0">
                <a:solidFill>
                  <a:srgbClr val="FFFFFF"/>
                </a:solidFill>
                <a:latin typeface="Segoe UI"/>
              </a:rPr>
              <a:t>Hybrid connections for mail flow (SMTP), and service access (HTTPS) for Exchange hybrid functionality</a:t>
            </a:r>
          </a:p>
          <a:p>
            <a:pPr>
              <a:buClr>
                <a:schemeClr val="accent3"/>
              </a:buClr>
              <a:defRPr/>
            </a:pPr>
            <a:r>
              <a:rPr lang="en-GB" sz="1800" dirty="0">
                <a:solidFill>
                  <a:srgbClr val="FFFFFF"/>
                </a:solidFill>
                <a:latin typeface="Segoe UI"/>
              </a:rPr>
              <a:t>Hybrid Configuration Wizard (HCW) activates and configures the hybrid mode of operation</a:t>
            </a:r>
          </a:p>
          <a:p>
            <a:pPr lvl="1">
              <a:buClr>
                <a:schemeClr val="accent3"/>
              </a:buClr>
              <a:defRPr/>
            </a:pPr>
            <a:endParaRPr lang="en-GB" sz="1800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3850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Exchange Hybrid</a:t>
            </a:r>
          </a:p>
          <a:p>
            <a:r>
              <a:rPr lang="en-GB" sz="2800" b="1" i="1" spc="-150" dirty="0">
                <a:solidFill>
                  <a:schemeClr val="bg1"/>
                </a:solidFill>
                <a:latin typeface="Montserrat" charset="0"/>
              </a:rPr>
              <a:t>Two Variants – Three Modes of Operation</a:t>
            </a:r>
            <a:endParaRPr lang="en-US" sz="2800" b="1" i="1" spc="-150" dirty="0">
              <a:solidFill>
                <a:schemeClr val="bg1"/>
              </a:solidFill>
              <a:latin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graphicFrame>
        <p:nvGraphicFramePr>
          <p:cNvPr id="27" name="Diagram 4">
            <a:extLst>
              <a:ext uri="{FF2B5EF4-FFF2-40B4-BE49-F238E27FC236}">
                <a16:creationId xmlns:a16="http://schemas.microsoft.com/office/drawing/2014/main" id="{6C479739-2230-4E49-8A64-C34D099F6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851887"/>
              </p:ext>
            </p:extLst>
          </p:nvPr>
        </p:nvGraphicFramePr>
        <p:xfrm>
          <a:off x="2661982" y="1835694"/>
          <a:ext cx="6868035" cy="401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5972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3855E22-3BA3-4FF4-B9CD-6D066C64E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19AE3AC6-CFD4-4D0D-B993-97041046FD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AD9270F0-250C-4D1C-B74F-FE21A17D60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AAF8860-9FF9-4666-B5F1-33F323E6AE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09D2681C-7BD9-42AD-AAF1-FC73A69819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2CA3688-8F96-47CC-AF18-C7375175F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7AED02CF-A26A-4B56-8EE6-42BE9B337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graphicEl>
                                              <a:dgm id="{5BA10024-C3DD-4F1F-93E0-32A65B9B32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Classic Full Hybrid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59" name="Rectangle 727">
            <a:extLst>
              <a:ext uri="{FF2B5EF4-FFF2-40B4-BE49-F238E27FC236}">
                <a16:creationId xmlns:a16="http://schemas.microsoft.com/office/drawing/2014/main" id="{40B1B07A-EE00-46CD-BFDA-CC633E5058A7}"/>
              </a:ext>
            </a:extLst>
          </p:cNvPr>
          <p:cNvSpPr/>
          <p:nvPr/>
        </p:nvSpPr>
        <p:spPr bwMode="auto">
          <a:xfrm>
            <a:off x="5662557" y="327896"/>
            <a:ext cx="6474028" cy="64508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grpSp>
        <p:nvGrpSpPr>
          <p:cNvPr id="60" name="Gruppieren 59" descr="On-Premises Exchange Organisasation">
            <a:extLst>
              <a:ext uri="{FF2B5EF4-FFF2-40B4-BE49-F238E27FC236}">
                <a16:creationId xmlns:a16="http://schemas.microsoft.com/office/drawing/2014/main" id="{E92BABBA-7159-4583-A67A-5AFFF25B77F4}"/>
              </a:ext>
            </a:extLst>
          </p:cNvPr>
          <p:cNvGrpSpPr/>
          <p:nvPr/>
        </p:nvGrpSpPr>
        <p:grpSpPr>
          <a:xfrm>
            <a:off x="6477458" y="5146275"/>
            <a:ext cx="3762869" cy="1099821"/>
            <a:chOff x="6532873" y="5161279"/>
            <a:chExt cx="3762869" cy="1099821"/>
          </a:xfrm>
        </p:grpSpPr>
        <p:pic>
          <p:nvPicPr>
            <p:cNvPr id="61" name="Grafik 60" descr="Exchange Server 2019">
              <a:extLst>
                <a:ext uri="{FF2B5EF4-FFF2-40B4-BE49-F238E27FC236}">
                  <a16:creationId xmlns:a16="http://schemas.microsoft.com/office/drawing/2014/main" id="{BB65CC7B-E35C-4A60-B049-1B0E3C8F4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2646" y="5237208"/>
              <a:ext cx="771525" cy="752475"/>
            </a:xfrm>
            <a:prstGeom prst="rect">
              <a:avLst/>
            </a:prstGeom>
          </p:spPr>
        </p:pic>
        <p:pic>
          <p:nvPicPr>
            <p:cNvPr id="62" name="Grafik 61" descr="Exchange Server 2016">
              <a:extLst>
                <a:ext uri="{FF2B5EF4-FFF2-40B4-BE49-F238E27FC236}">
                  <a16:creationId xmlns:a16="http://schemas.microsoft.com/office/drawing/2014/main" id="{4A72D260-D3D3-463D-9B1F-5D0F208EB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96670" y="5222920"/>
              <a:ext cx="809625" cy="781050"/>
            </a:xfrm>
            <a:prstGeom prst="rect">
              <a:avLst/>
            </a:prstGeom>
          </p:spPr>
        </p:pic>
        <p:pic>
          <p:nvPicPr>
            <p:cNvPr id="63" name="Grafik 62" descr="Exchange Server 2013">
              <a:extLst>
                <a:ext uri="{FF2B5EF4-FFF2-40B4-BE49-F238E27FC236}">
                  <a16:creationId xmlns:a16="http://schemas.microsoft.com/office/drawing/2014/main" id="{D8BFE1B3-9355-46C3-BA63-7EC1E568E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08794" y="5237208"/>
              <a:ext cx="809625" cy="781050"/>
            </a:xfrm>
            <a:prstGeom prst="rect">
              <a:avLst/>
            </a:prstGeom>
          </p:spPr>
        </p:pic>
        <p:sp>
          <p:nvSpPr>
            <p:cNvPr id="64" name="Rechteck: abgerundete Ecken 63">
              <a:extLst>
                <a:ext uri="{FF2B5EF4-FFF2-40B4-BE49-F238E27FC236}">
                  <a16:creationId xmlns:a16="http://schemas.microsoft.com/office/drawing/2014/main" id="{DB2282D7-8F3F-42C9-B857-F9FFDFAAC391}"/>
                </a:ext>
              </a:extLst>
            </p:cNvPr>
            <p:cNvSpPr/>
            <p:nvPr/>
          </p:nvSpPr>
          <p:spPr>
            <a:xfrm>
              <a:off x="6532873" y="5161279"/>
              <a:ext cx="3762869" cy="1099821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b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On-Premises Exchange Organization</a:t>
              </a:r>
            </a:p>
          </p:txBody>
        </p:sp>
      </p:grp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4274B4A1-71A9-49C0-A975-3941413296F1}"/>
              </a:ext>
            </a:extLst>
          </p:cNvPr>
          <p:cNvSpPr/>
          <p:nvPr/>
        </p:nvSpPr>
        <p:spPr>
          <a:xfrm>
            <a:off x="5756105" y="1681717"/>
            <a:ext cx="6316321" cy="5034820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5841"/>
                      <a:gd name="connsiteY0" fmla="*/ 702837 h 4216935"/>
                      <a:gd name="connsiteX1" fmla="*/ 702837 w 4485841"/>
                      <a:gd name="connsiteY1" fmla="*/ 0 h 4216935"/>
                      <a:gd name="connsiteX2" fmla="*/ 1277802 w 4485841"/>
                      <a:gd name="connsiteY2" fmla="*/ 0 h 4216935"/>
                      <a:gd name="connsiteX3" fmla="*/ 1760361 w 4485841"/>
                      <a:gd name="connsiteY3" fmla="*/ 0 h 4216935"/>
                      <a:gd name="connsiteX4" fmla="*/ 2212119 w 4485841"/>
                      <a:gd name="connsiteY4" fmla="*/ 0 h 4216935"/>
                      <a:gd name="connsiteX5" fmla="*/ 2756282 w 4485841"/>
                      <a:gd name="connsiteY5" fmla="*/ 0 h 4216935"/>
                      <a:gd name="connsiteX6" fmla="*/ 3238841 w 4485841"/>
                      <a:gd name="connsiteY6" fmla="*/ 0 h 4216935"/>
                      <a:gd name="connsiteX7" fmla="*/ 3783004 w 4485841"/>
                      <a:gd name="connsiteY7" fmla="*/ 0 h 4216935"/>
                      <a:gd name="connsiteX8" fmla="*/ 4485841 w 4485841"/>
                      <a:gd name="connsiteY8" fmla="*/ 702837 h 4216935"/>
                      <a:gd name="connsiteX9" fmla="*/ 4485841 w 4485841"/>
                      <a:gd name="connsiteY9" fmla="*/ 1208864 h 4216935"/>
                      <a:gd name="connsiteX10" fmla="*/ 4485841 w 4485841"/>
                      <a:gd name="connsiteY10" fmla="*/ 1771116 h 4216935"/>
                      <a:gd name="connsiteX11" fmla="*/ 4485841 w 4485841"/>
                      <a:gd name="connsiteY11" fmla="*/ 2333368 h 4216935"/>
                      <a:gd name="connsiteX12" fmla="*/ 4485841 w 4485841"/>
                      <a:gd name="connsiteY12" fmla="*/ 2867508 h 4216935"/>
                      <a:gd name="connsiteX13" fmla="*/ 4485841 w 4485841"/>
                      <a:gd name="connsiteY13" fmla="*/ 3514098 h 4216935"/>
                      <a:gd name="connsiteX14" fmla="*/ 3783004 w 4485841"/>
                      <a:gd name="connsiteY14" fmla="*/ 4216935 h 4216935"/>
                      <a:gd name="connsiteX15" fmla="*/ 3269643 w 4485841"/>
                      <a:gd name="connsiteY15" fmla="*/ 4216935 h 4216935"/>
                      <a:gd name="connsiteX16" fmla="*/ 2694678 w 4485841"/>
                      <a:gd name="connsiteY16" fmla="*/ 4216935 h 4216935"/>
                      <a:gd name="connsiteX17" fmla="*/ 2181317 w 4485841"/>
                      <a:gd name="connsiteY17" fmla="*/ 4216935 h 4216935"/>
                      <a:gd name="connsiteX18" fmla="*/ 1760361 w 4485841"/>
                      <a:gd name="connsiteY18" fmla="*/ 4216935 h 4216935"/>
                      <a:gd name="connsiteX19" fmla="*/ 1308603 w 4485841"/>
                      <a:gd name="connsiteY19" fmla="*/ 4216935 h 4216935"/>
                      <a:gd name="connsiteX20" fmla="*/ 702837 w 4485841"/>
                      <a:gd name="connsiteY20" fmla="*/ 4216935 h 4216935"/>
                      <a:gd name="connsiteX21" fmla="*/ 0 w 4485841"/>
                      <a:gd name="connsiteY21" fmla="*/ 3514098 h 4216935"/>
                      <a:gd name="connsiteX22" fmla="*/ 0 w 4485841"/>
                      <a:gd name="connsiteY22" fmla="*/ 3008071 h 4216935"/>
                      <a:gd name="connsiteX23" fmla="*/ 0 w 4485841"/>
                      <a:gd name="connsiteY23" fmla="*/ 2530157 h 4216935"/>
                      <a:gd name="connsiteX24" fmla="*/ 0 w 4485841"/>
                      <a:gd name="connsiteY24" fmla="*/ 2052242 h 4216935"/>
                      <a:gd name="connsiteX25" fmla="*/ 0 w 4485841"/>
                      <a:gd name="connsiteY25" fmla="*/ 1489990 h 4216935"/>
                      <a:gd name="connsiteX26" fmla="*/ 0 w 4485841"/>
                      <a:gd name="connsiteY26" fmla="*/ 702837 h 4216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485841" h="4216935" extrusionOk="0">
                        <a:moveTo>
                          <a:pt x="0" y="702837"/>
                        </a:moveTo>
                        <a:cubicBezTo>
                          <a:pt x="-96001" y="255455"/>
                          <a:pt x="266772" y="17977"/>
                          <a:pt x="702837" y="0"/>
                        </a:cubicBezTo>
                        <a:cubicBezTo>
                          <a:pt x="897927" y="-58606"/>
                          <a:pt x="1107915" y="48592"/>
                          <a:pt x="1277802" y="0"/>
                        </a:cubicBezTo>
                        <a:cubicBezTo>
                          <a:pt x="1447689" y="-48592"/>
                          <a:pt x="1653487" y="7522"/>
                          <a:pt x="1760361" y="0"/>
                        </a:cubicBezTo>
                        <a:cubicBezTo>
                          <a:pt x="1867235" y="-7522"/>
                          <a:pt x="2104838" y="34438"/>
                          <a:pt x="2212119" y="0"/>
                        </a:cubicBezTo>
                        <a:cubicBezTo>
                          <a:pt x="2319400" y="-34438"/>
                          <a:pt x="2502317" y="44956"/>
                          <a:pt x="2756282" y="0"/>
                        </a:cubicBezTo>
                        <a:cubicBezTo>
                          <a:pt x="3010247" y="-44956"/>
                          <a:pt x="3040101" y="36333"/>
                          <a:pt x="3238841" y="0"/>
                        </a:cubicBezTo>
                        <a:cubicBezTo>
                          <a:pt x="3437581" y="-36333"/>
                          <a:pt x="3594978" y="62382"/>
                          <a:pt x="3783004" y="0"/>
                        </a:cubicBezTo>
                        <a:cubicBezTo>
                          <a:pt x="4162388" y="-83747"/>
                          <a:pt x="4466563" y="341463"/>
                          <a:pt x="4485841" y="702837"/>
                        </a:cubicBezTo>
                        <a:cubicBezTo>
                          <a:pt x="4533611" y="845302"/>
                          <a:pt x="4432755" y="1103243"/>
                          <a:pt x="4485841" y="1208864"/>
                        </a:cubicBezTo>
                        <a:cubicBezTo>
                          <a:pt x="4538927" y="1314485"/>
                          <a:pt x="4477789" y="1649172"/>
                          <a:pt x="4485841" y="1771116"/>
                        </a:cubicBezTo>
                        <a:cubicBezTo>
                          <a:pt x="4493893" y="1893060"/>
                          <a:pt x="4450271" y="2184675"/>
                          <a:pt x="4485841" y="2333368"/>
                        </a:cubicBezTo>
                        <a:cubicBezTo>
                          <a:pt x="4521411" y="2482061"/>
                          <a:pt x="4447469" y="2629944"/>
                          <a:pt x="4485841" y="2867508"/>
                        </a:cubicBezTo>
                        <a:cubicBezTo>
                          <a:pt x="4524213" y="3105072"/>
                          <a:pt x="4446409" y="3313430"/>
                          <a:pt x="4485841" y="3514098"/>
                        </a:cubicBezTo>
                        <a:cubicBezTo>
                          <a:pt x="4496330" y="3889242"/>
                          <a:pt x="4109219" y="4192986"/>
                          <a:pt x="3783004" y="4216935"/>
                        </a:cubicBezTo>
                        <a:cubicBezTo>
                          <a:pt x="3664904" y="4222734"/>
                          <a:pt x="3373884" y="4216849"/>
                          <a:pt x="3269643" y="4216935"/>
                        </a:cubicBezTo>
                        <a:cubicBezTo>
                          <a:pt x="3165402" y="4217021"/>
                          <a:pt x="2980315" y="4168994"/>
                          <a:pt x="2694678" y="4216935"/>
                        </a:cubicBezTo>
                        <a:cubicBezTo>
                          <a:pt x="2409042" y="4264876"/>
                          <a:pt x="2340730" y="4173799"/>
                          <a:pt x="2181317" y="4216935"/>
                        </a:cubicBezTo>
                        <a:cubicBezTo>
                          <a:pt x="2021904" y="4260071"/>
                          <a:pt x="1900773" y="4195431"/>
                          <a:pt x="1760361" y="4216935"/>
                        </a:cubicBezTo>
                        <a:cubicBezTo>
                          <a:pt x="1619949" y="4238439"/>
                          <a:pt x="1424486" y="4194196"/>
                          <a:pt x="1308603" y="4216935"/>
                        </a:cubicBezTo>
                        <a:cubicBezTo>
                          <a:pt x="1192720" y="4239674"/>
                          <a:pt x="936750" y="4153641"/>
                          <a:pt x="702837" y="4216935"/>
                        </a:cubicBezTo>
                        <a:cubicBezTo>
                          <a:pt x="324586" y="4214837"/>
                          <a:pt x="1771" y="3919084"/>
                          <a:pt x="0" y="3514098"/>
                        </a:cubicBezTo>
                        <a:cubicBezTo>
                          <a:pt x="-48940" y="3262440"/>
                          <a:pt x="41589" y="3238493"/>
                          <a:pt x="0" y="3008071"/>
                        </a:cubicBezTo>
                        <a:cubicBezTo>
                          <a:pt x="-41589" y="2777649"/>
                          <a:pt x="38803" y="2670079"/>
                          <a:pt x="0" y="2530157"/>
                        </a:cubicBezTo>
                        <a:cubicBezTo>
                          <a:pt x="-38803" y="2390235"/>
                          <a:pt x="14977" y="2164964"/>
                          <a:pt x="0" y="2052242"/>
                        </a:cubicBezTo>
                        <a:cubicBezTo>
                          <a:pt x="-14977" y="1939520"/>
                          <a:pt x="45063" y="1624621"/>
                          <a:pt x="0" y="1489990"/>
                        </a:cubicBezTo>
                        <a:cubicBezTo>
                          <a:pt x="-45063" y="1355359"/>
                          <a:pt x="91104" y="939259"/>
                          <a:pt x="0" y="70283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vert="vert270" rtlCol="0" anchor="t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Hybrid Configuration</a:t>
            </a: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6" name="Grafik 65" descr="AAD Connect Server">
            <a:extLst>
              <a:ext uri="{FF2B5EF4-FFF2-40B4-BE49-F238E27FC236}">
                <a16:creationId xmlns:a16="http://schemas.microsoft.com/office/drawing/2014/main" id="{F8030BB2-E02A-4B5B-9AEB-F503AF719D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52803" y="5207916"/>
            <a:ext cx="685800" cy="800100"/>
          </a:xfrm>
          <a:prstGeom prst="rect">
            <a:avLst/>
          </a:prstGeom>
        </p:spPr>
      </p:pic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5A37E81C-E543-4BEC-95AC-F64BB7AE9FCD}"/>
              </a:ext>
            </a:extLst>
          </p:cNvPr>
          <p:cNvSpPr/>
          <p:nvPr/>
        </p:nvSpPr>
        <p:spPr>
          <a:xfrm>
            <a:off x="6335226" y="3610982"/>
            <a:ext cx="5412035" cy="1398276"/>
          </a:xfrm>
          <a:prstGeom prst="roundRect">
            <a:avLst/>
          </a:prstGeom>
          <a:noFill/>
          <a:ln w="9525" cap="flat" cmpd="sng" algn="ctr">
            <a:solidFill>
              <a:srgbClr val="0F6F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b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Perimeter Network</a:t>
            </a:r>
          </a:p>
        </p:txBody>
      </p:sp>
      <p:pic>
        <p:nvPicPr>
          <p:cNvPr id="68" name="Grafik 67" descr="Reverse Proxy">
            <a:extLst>
              <a:ext uri="{FF2B5EF4-FFF2-40B4-BE49-F238E27FC236}">
                <a16:creationId xmlns:a16="http://schemas.microsoft.com/office/drawing/2014/main" id="{74176F70-F4A2-4D89-91C5-2312A35BDB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1255" y="3887340"/>
            <a:ext cx="609600" cy="752475"/>
          </a:xfrm>
          <a:prstGeom prst="rect">
            <a:avLst/>
          </a:prstGeom>
        </p:spPr>
      </p:pic>
      <p:grpSp>
        <p:nvGrpSpPr>
          <p:cNvPr id="69" name="Gruppieren 68" descr="Microsoft 365 with Exchange Online and Azure AD">
            <a:extLst>
              <a:ext uri="{FF2B5EF4-FFF2-40B4-BE49-F238E27FC236}">
                <a16:creationId xmlns:a16="http://schemas.microsoft.com/office/drawing/2014/main" id="{A406C890-614B-4BD2-A705-C6BEF2A05F24}"/>
              </a:ext>
            </a:extLst>
          </p:cNvPr>
          <p:cNvGrpSpPr/>
          <p:nvPr/>
        </p:nvGrpSpPr>
        <p:grpSpPr>
          <a:xfrm>
            <a:off x="6335226" y="415896"/>
            <a:ext cx="5737200" cy="2110279"/>
            <a:chOff x="6390641" y="430900"/>
            <a:chExt cx="5737200" cy="2110279"/>
          </a:xfrm>
        </p:grpSpPr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30F83CE5-78D7-4C25-8441-7FF9E6135C39}"/>
                </a:ext>
              </a:extLst>
            </p:cNvPr>
            <p:cNvSpPr/>
            <p:nvPr/>
          </p:nvSpPr>
          <p:spPr>
            <a:xfrm>
              <a:off x="6390641" y="1104265"/>
              <a:ext cx="5412035" cy="1436914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t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Microsoft 365</a:t>
              </a:r>
            </a:p>
          </p:txBody>
        </p:sp>
        <p:pic>
          <p:nvPicPr>
            <p:cNvPr id="71" name="Grafik 70">
              <a:extLst>
                <a:ext uri="{FF2B5EF4-FFF2-40B4-BE49-F238E27FC236}">
                  <a16:creationId xmlns:a16="http://schemas.microsoft.com/office/drawing/2014/main" id="{CDFAF98A-0B4D-48B1-B297-CCEF99C20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85594" y="430900"/>
              <a:ext cx="1642247" cy="1075955"/>
            </a:xfrm>
            <a:prstGeom prst="rect">
              <a:avLst/>
            </a:prstGeom>
          </p:spPr>
        </p:pic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E97035E1-92F2-45D1-829B-DB5817DD3580}"/>
                </a:ext>
              </a:extLst>
            </p:cNvPr>
            <p:cNvGrpSpPr/>
            <p:nvPr/>
          </p:nvGrpSpPr>
          <p:grpSpPr>
            <a:xfrm>
              <a:off x="6532874" y="1913171"/>
              <a:ext cx="3580287" cy="541110"/>
              <a:chOff x="8008278" y="2677302"/>
              <a:chExt cx="3580287" cy="541110"/>
            </a:xfrm>
          </p:grpSpPr>
          <p:pic>
            <p:nvPicPr>
              <p:cNvPr id="74" name="Grafik 73">
                <a:extLst>
                  <a:ext uri="{FF2B5EF4-FFF2-40B4-BE49-F238E27FC236}">
                    <a16:creationId xmlns:a16="http://schemas.microsoft.com/office/drawing/2014/main" id="{4B044663-C34B-4655-9CE9-FDF600564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97591" y="2806767"/>
                <a:ext cx="381000" cy="342900"/>
              </a:xfrm>
              <a:prstGeom prst="rect">
                <a:avLst/>
              </a:prstGeom>
            </p:spPr>
          </p:pic>
          <p:sp>
            <p:nvSpPr>
              <p:cNvPr id="75" name="Rechteck: abgerundete Ecken 74">
                <a:extLst>
                  <a:ext uri="{FF2B5EF4-FFF2-40B4-BE49-F238E27FC236}">
                    <a16:creationId xmlns:a16="http://schemas.microsoft.com/office/drawing/2014/main" id="{310EF405-B91B-48F6-87C6-B652AFB7B641}"/>
                  </a:ext>
                </a:extLst>
              </p:cNvPr>
              <p:cNvSpPr/>
              <p:nvPr/>
            </p:nvSpPr>
            <p:spPr>
              <a:xfrm>
                <a:off x="8008278" y="2677302"/>
                <a:ext cx="3580287" cy="54111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F6F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Exchange Online</a:t>
                </a:r>
              </a:p>
            </p:txBody>
          </p:sp>
        </p:grp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CDB3BB5C-7AA4-4C6D-AA22-F1FB99996EE8}"/>
                </a:ext>
              </a:extLst>
            </p:cNvPr>
            <p:cNvSpPr/>
            <p:nvPr/>
          </p:nvSpPr>
          <p:spPr>
            <a:xfrm>
              <a:off x="10113161" y="1913171"/>
              <a:ext cx="1500582" cy="534912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AD</a:t>
              </a:r>
            </a:p>
          </p:txBody>
        </p:sp>
      </p:grp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A2D21205-DDD0-47ED-8D87-F0CC45779683}"/>
              </a:ext>
            </a:extLst>
          </p:cNvPr>
          <p:cNvCxnSpPr>
            <a:cxnSpLocks/>
          </p:cNvCxnSpPr>
          <p:nvPr/>
        </p:nvCxnSpPr>
        <p:spPr>
          <a:xfrm flipV="1">
            <a:off x="10776287" y="2433080"/>
            <a:ext cx="0" cy="2774836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77" name="Grafik 76" descr="Exchange Edge Transport Role">
            <a:extLst>
              <a:ext uri="{FF2B5EF4-FFF2-40B4-BE49-F238E27FC236}">
                <a16:creationId xmlns:a16="http://schemas.microsoft.com/office/drawing/2014/main" id="{4B010453-1495-4258-9BFF-B03EB62067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57062" y="3887340"/>
            <a:ext cx="771525" cy="752475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CD098B9-695E-4E2F-90F7-B2E56165D4CF}"/>
              </a:ext>
            </a:extLst>
          </p:cNvPr>
          <p:cNvCxnSpPr>
            <a:cxnSpLocks/>
          </p:cNvCxnSpPr>
          <p:nvPr/>
        </p:nvCxnSpPr>
        <p:spPr>
          <a:xfrm flipV="1">
            <a:off x="9554656" y="2433079"/>
            <a:ext cx="0" cy="150161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84D280-C3BA-4E96-9670-2A9FC79FF971}"/>
              </a:ext>
            </a:extLst>
          </p:cNvPr>
          <p:cNvCxnSpPr>
            <a:cxnSpLocks/>
          </p:cNvCxnSpPr>
          <p:nvPr/>
        </p:nvCxnSpPr>
        <p:spPr>
          <a:xfrm flipV="1">
            <a:off x="8350587" y="2433079"/>
            <a:ext cx="0" cy="1501617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80" name="Rechteck: abgerundete Ecken 79">
            <a:extLst>
              <a:ext uri="{FF2B5EF4-FFF2-40B4-BE49-F238E27FC236}">
                <a16:creationId xmlns:a16="http://schemas.microsoft.com/office/drawing/2014/main" id="{E5868288-C15D-4A4F-AC09-5B9F113D273B}"/>
              </a:ext>
            </a:extLst>
          </p:cNvPr>
          <p:cNvSpPr/>
          <p:nvPr/>
        </p:nvSpPr>
        <p:spPr>
          <a:xfrm>
            <a:off x="6335226" y="5019503"/>
            <a:ext cx="5412035" cy="1536700"/>
          </a:xfrm>
          <a:prstGeom prst="roundRect">
            <a:avLst/>
          </a:prstGeom>
          <a:noFill/>
          <a:ln w="9525" cap="flat" cmpd="sng" algn="ctr">
            <a:solidFill>
              <a:srgbClr val="0F6F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b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Company Network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7630443-E5DC-4244-8098-809FD81535CC}"/>
              </a:ext>
            </a:extLst>
          </p:cNvPr>
          <p:cNvCxnSpPr>
            <a:cxnSpLocks/>
          </p:cNvCxnSpPr>
          <p:nvPr/>
        </p:nvCxnSpPr>
        <p:spPr>
          <a:xfrm flipV="1">
            <a:off x="8356775" y="4639815"/>
            <a:ext cx="1" cy="506460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23FBA7BD-8600-4AC1-A4CD-0344A9C92B9B}"/>
              </a:ext>
            </a:extLst>
          </p:cNvPr>
          <p:cNvCxnSpPr>
            <a:cxnSpLocks/>
          </p:cNvCxnSpPr>
          <p:nvPr/>
        </p:nvCxnSpPr>
        <p:spPr>
          <a:xfrm flipV="1">
            <a:off x="9561637" y="4582396"/>
            <a:ext cx="7748" cy="563879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E2915A5-D385-4D07-B9C5-7C4ABA7DC594}"/>
              </a:ext>
            </a:extLst>
          </p:cNvPr>
          <p:cNvCxnSpPr>
            <a:cxnSpLocks/>
          </p:cNvCxnSpPr>
          <p:nvPr/>
        </p:nvCxnSpPr>
        <p:spPr>
          <a:xfrm flipH="1" flipV="1">
            <a:off x="8950880" y="2433079"/>
            <a:ext cx="5805" cy="271319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11E1547-8796-4B4E-8506-391645CAD4D4}"/>
              </a:ext>
            </a:extLst>
          </p:cNvPr>
          <p:cNvCxnSpPr>
            <a:cxnSpLocks/>
          </p:cNvCxnSpPr>
          <p:nvPr/>
        </p:nvCxnSpPr>
        <p:spPr>
          <a:xfrm flipH="1" flipV="1">
            <a:off x="7737565" y="2449522"/>
            <a:ext cx="5805" cy="2713197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9D27C0F7-82FE-47B6-8DA6-C4A9F73AE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 rot="16200000">
            <a:off x="8732872" y="2949949"/>
            <a:ext cx="102155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-7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SMTP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FA5488C-0712-4855-A793-FEF1E9FD2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 rot="16200000">
            <a:off x="7553303" y="2930317"/>
            <a:ext cx="102155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-7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HTTPS</a:t>
            </a:r>
          </a:p>
        </p:txBody>
      </p:sp>
      <p:pic>
        <p:nvPicPr>
          <p:cNvPr id="89" name="Grafik 88" descr="Marke 1">
            <a:extLst>
              <a:ext uri="{FF2B5EF4-FFF2-40B4-BE49-F238E27FC236}">
                <a16:creationId xmlns:a16="http://schemas.microsoft.com/office/drawing/2014/main" id="{87FD733E-5A3F-4B50-9A06-FB379B35B8E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21202" y="2215970"/>
            <a:ext cx="261271" cy="261271"/>
          </a:xfrm>
          <a:prstGeom prst="rect">
            <a:avLst/>
          </a:prstGeom>
        </p:spPr>
      </p:pic>
      <p:pic>
        <p:nvPicPr>
          <p:cNvPr id="90" name="Grafik 89" descr="Abzeichen">
            <a:extLst>
              <a:ext uri="{FF2B5EF4-FFF2-40B4-BE49-F238E27FC236}">
                <a16:creationId xmlns:a16="http://schemas.microsoft.com/office/drawing/2014/main" id="{27338A0A-C403-4E47-98B0-4144513EC2E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17570" y="2214642"/>
            <a:ext cx="267168" cy="267168"/>
          </a:xfrm>
          <a:prstGeom prst="rect">
            <a:avLst/>
          </a:prstGeom>
        </p:spPr>
      </p:pic>
      <p:sp>
        <p:nvSpPr>
          <p:cNvPr id="91" name="Textplatzhalter 3">
            <a:extLst>
              <a:ext uri="{FF2B5EF4-FFF2-40B4-BE49-F238E27FC236}">
                <a16:creationId xmlns:a16="http://schemas.microsoft.com/office/drawing/2014/main" id="{483ACD57-D5FC-489B-AC9F-CE0509C8AD1F}"/>
              </a:ext>
            </a:extLst>
          </p:cNvPr>
          <p:cNvSpPr txBox="1">
            <a:spLocks/>
          </p:cNvSpPr>
          <p:nvPr/>
        </p:nvSpPr>
        <p:spPr>
          <a:xfrm>
            <a:off x="187036" y="1015999"/>
            <a:ext cx="5373547" cy="5265685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Active Directory Hybrid with Azure AD Connect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Exchange Hybrid option enabled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SMTP Connection between On-Premises and Exchange Online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Separate hostname (e.g., smtp365.company.com) 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Additional public IP address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TLS certificate for hostname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Edge Transport Role in perimeter network (1)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Alternatively, direct inbound connection (2)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Inbound HTTPS connection to Client Access Service 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Internal Exchange Servers published by a Reverse Proxy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Requires additional public IP address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Outbound HTTPS connections to Exchange Online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Exchange Server communication to Exchange Online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endParaRPr lang="en-GB" dirty="0">
              <a:solidFill>
                <a:srgbClr val="FFFFFF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2415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5" grpId="0" animBg="1"/>
      <p:bldP spid="67" grpId="0" animBg="1"/>
      <p:bldP spid="80" grpId="0" animBg="1"/>
      <p:bldP spid="85" grpId="0"/>
      <p:bldP spid="86" grpId="0"/>
      <p:bldP spid="9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6B91FD-8A59-41E4-8E33-8242C3D4AF94}"/>
              </a:ext>
            </a:extLst>
          </p:cNvPr>
          <p:cNvSpPr txBox="1"/>
          <p:nvPr/>
        </p:nvSpPr>
        <p:spPr>
          <a:xfrm>
            <a:off x="187036" y="150575"/>
            <a:ext cx="11046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spc="-150" dirty="0">
                <a:solidFill>
                  <a:schemeClr val="accent3"/>
                </a:solidFill>
                <a:latin typeface="Montserrat" charset="0"/>
                <a:ea typeface="Montserrat" charset="0"/>
                <a:cs typeface="Montserrat" charset="0"/>
              </a:rPr>
              <a:t>Modern Full Hybrid</a:t>
            </a:r>
            <a:endParaRPr lang="en-US" sz="4000" b="1" i="1" spc="-15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12" name="Right Tri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0496282" y="0"/>
            <a:ext cx="1695718" cy="195922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Picture 10" descr="Scottish Summit Corner Logo&#10;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687" y="10278"/>
            <a:ext cx="948070" cy="948070"/>
          </a:xfrm>
          <a:prstGeom prst="rect">
            <a:avLst/>
          </a:prstGeom>
        </p:spPr>
      </p:pic>
      <p:sp>
        <p:nvSpPr>
          <p:cNvPr id="38" name="Textplatzhalter 3">
            <a:extLst>
              <a:ext uri="{FF2B5EF4-FFF2-40B4-BE49-F238E27FC236}">
                <a16:creationId xmlns:a16="http://schemas.microsoft.com/office/drawing/2014/main" id="{A6745959-57E1-4C9A-9736-4247978C1FD5}"/>
              </a:ext>
            </a:extLst>
          </p:cNvPr>
          <p:cNvSpPr txBox="1">
            <a:spLocks/>
          </p:cNvSpPr>
          <p:nvPr/>
        </p:nvSpPr>
        <p:spPr>
          <a:xfrm>
            <a:off x="187036" y="1016001"/>
            <a:ext cx="5346361" cy="5230966"/>
          </a:xfrm>
          <a:prstGeom prst="rect">
            <a:avLst/>
          </a:prstGeom>
        </p:spPr>
        <p:txBody>
          <a:bodyPr/>
          <a:lstStyle>
            <a:lvl1pPr marL="285750" marR="0" indent="-285750" algn="l" defTabSz="685955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>
                <a:srgbClr val="FFC000"/>
              </a:buClr>
              <a:buSzPct val="120000"/>
              <a:buFont typeface="Wingdings" panose="05000000000000000000" pitchFamily="2" charset="2"/>
              <a:buChar char="§"/>
              <a:tabLst/>
              <a:defRPr sz="1600" kern="1200" spc="-53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29931" marR="0" indent="-175069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4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2pPr>
            <a:lvl3pPr marL="599044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599044" algn="l"/>
              </a:tabLst>
              <a:defRPr sz="18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3pPr>
            <a:lvl4pPr marL="772922" marR="0" indent="-173878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/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4pPr>
            <a:lvl5pPr marL="942036" marR="0" indent="-169114" algn="l" defTabSz="68595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Char char=""/>
              <a:tabLst>
                <a:tab pos="942036" algn="l"/>
              </a:tabLst>
              <a:defRPr sz="1500" kern="1200" spc="0" baseline="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5pPr>
            <a:lvl6pPr marL="1886377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355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33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311" indent="-171489" algn="l" defTabSz="68595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Active Directory Hybrid with Azure AD Connect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Exchange Hybrid option enabled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SMTP Connection between On-Premises and Exchange Online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Separate hostname (e.g., smtp365.company.com) 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Additional public IP address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TLS certificate for hostname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Edge Transport Role in perimeter network (1)</a:t>
            </a:r>
          </a:p>
          <a:p>
            <a:pPr lvl="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Alternatively, direct inbound connection (2)</a:t>
            </a:r>
          </a:p>
          <a:p>
            <a:pPr>
              <a:lnSpc>
                <a:spcPct val="150000"/>
              </a:lnSpc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Outbound HTTPS connections to Exchange Online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Exchange Hybrid-Agent </a:t>
            </a:r>
            <a:br>
              <a:rPr lang="en-GB" dirty="0">
                <a:solidFill>
                  <a:srgbClr val="FFFFFF"/>
                </a:solidFill>
                <a:latin typeface="Segoe UI"/>
              </a:rPr>
            </a:br>
            <a:r>
              <a:rPr lang="en-GB" dirty="0">
                <a:solidFill>
                  <a:srgbClr val="FFFFFF"/>
                </a:solidFill>
                <a:latin typeface="Segoe UI"/>
              </a:rPr>
              <a:t>Exchange Online to Exchange on-premises communication</a:t>
            </a:r>
          </a:p>
          <a:p>
            <a:pPr lvl="1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Exchange Server communication to Exchange Online</a:t>
            </a:r>
          </a:p>
          <a:p>
            <a:pPr>
              <a:buClr>
                <a:schemeClr val="accent3"/>
              </a:buClr>
              <a:defRPr/>
            </a:pPr>
            <a:r>
              <a:rPr lang="en-GB" dirty="0">
                <a:solidFill>
                  <a:srgbClr val="FFFFFF"/>
                </a:solidFill>
                <a:latin typeface="Segoe UI"/>
              </a:rPr>
              <a:t>Install additional Hybrid-Agents for redundancy</a:t>
            </a:r>
          </a:p>
          <a:p>
            <a:pPr lvl="1">
              <a:defRPr/>
            </a:pPr>
            <a:endParaRPr lang="en-GB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39" name="Rectangle 727">
            <a:extLst>
              <a:ext uri="{FF2B5EF4-FFF2-40B4-BE49-F238E27FC236}">
                <a16:creationId xmlns:a16="http://schemas.microsoft.com/office/drawing/2014/main" id="{B4F55B52-EE0A-4885-B6E7-C1FFF5FF76EC}"/>
              </a:ext>
            </a:extLst>
          </p:cNvPr>
          <p:cNvSpPr/>
          <p:nvPr/>
        </p:nvSpPr>
        <p:spPr bwMode="auto">
          <a:xfrm>
            <a:off x="5662557" y="327311"/>
            <a:ext cx="6474028" cy="645080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293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D782576C-6A2A-432E-8994-1733C7D2814D}"/>
              </a:ext>
            </a:extLst>
          </p:cNvPr>
          <p:cNvSpPr/>
          <p:nvPr/>
        </p:nvSpPr>
        <p:spPr>
          <a:xfrm>
            <a:off x="5756105" y="1681132"/>
            <a:ext cx="6316321" cy="5034820"/>
          </a:xfrm>
          <a:prstGeom prst="roundRect">
            <a:avLst/>
          </a:prstGeom>
          <a:noFill/>
          <a:ln w="28575" cap="flat" cmpd="sng" algn="ctr">
            <a:solidFill>
              <a:schemeClr val="accent3"/>
            </a:solidFill>
            <a:prstDash val="sysDot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5841"/>
                      <a:gd name="connsiteY0" fmla="*/ 702837 h 4216935"/>
                      <a:gd name="connsiteX1" fmla="*/ 702837 w 4485841"/>
                      <a:gd name="connsiteY1" fmla="*/ 0 h 4216935"/>
                      <a:gd name="connsiteX2" fmla="*/ 1277802 w 4485841"/>
                      <a:gd name="connsiteY2" fmla="*/ 0 h 4216935"/>
                      <a:gd name="connsiteX3" fmla="*/ 1760361 w 4485841"/>
                      <a:gd name="connsiteY3" fmla="*/ 0 h 4216935"/>
                      <a:gd name="connsiteX4" fmla="*/ 2212119 w 4485841"/>
                      <a:gd name="connsiteY4" fmla="*/ 0 h 4216935"/>
                      <a:gd name="connsiteX5" fmla="*/ 2756282 w 4485841"/>
                      <a:gd name="connsiteY5" fmla="*/ 0 h 4216935"/>
                      <a:gd name="connsiteX6" fmla="*/ 3238841 w 4485841"/>
                      <a:gd name="connsiteY6" fmla="*/ 0 h 4216935"/>
                      <a:gd name="connsiteX7" fmla="*/ 3783004 w 4485841"/>
                      <a:gd name="connsiteY7" fmla="*/ 0 h 4216935"/>
                      <a:gd name="connsiteX8" fmla="*/ 4485841 w 4485841"/>
                      <a:gd name="connsiteY8" fmla="*/ 702837 h 4216935"/>
                      <a:gd name="connsiteX9" fmla="*/ 4485841 w 4485841"/>
                      <a:gd name="connsiteY9" fmla="*/ 1208864 h 4216935"/>
                      <a:gd name="connsiteX10" fmla="*/ 4485841 w 4485841"/>
                      <a:gd name="connsiteY10" fmla="*/ 1771116 h 4216935"/>
                      <a:gd name="connsiteX11" fmla="*/ 4485841 w 4485841"/>
                      <a:gd name="connsiteY11" fmla="*/ 2333368 h 4216935"/>
                      <a:gd name="connsiteX12" fmla="*/ 4485841 w 4485841"/>
                      <a:gd name="connsiteY12" fmla="*/ 2867508 h 4216935"/>
                      <a:gd name="connsiteX13" fmla="*/ 4485841 w 4485841"/>
                      <a:gd name="connsiteY13" fmla="*/ 3514098 h 4216935"/>
                      <a:gd name="connsiteX14" fmla="*/ 3783004 w 4485841"/>
                      <a:gd name="connsiteY14" fmla="*/ 4216935 h 4216935"/>
                      <a:gd name="connsiteX15" fmla="*/ 3269643 w 4485841"/>
                      <a:gd name="connsiteY15" fmla="*/ 4216935 h 4216935"/>
                      <a:gd name="connsiteX16" fmla="*/ 2694678 w 4485841"/>
                      <a:gd name="connsiteY16" fmla="*/ 4216935 h 4216935"/>
                      <a:gd name="connsiteX17" fmla="*/ 2181317 w 4485841"/>
                      <a:gd name="connsiteY17" fmla="*/ 4216935 h 4216935"/>
                      <a:gd name="connsiteX18" fmla="*/ 1760361 w 4485841"/>
                      <a:gd name="connsiteY18" fmla="*/ 4216935 h 4216935"/>
                      <a:gd name="connsiteX19" fmla="*/ 1308603 w 4485841"/>
                      <a:gd name="connsiteY19" fmla="*/ 4216935 h 4216935"/>
                      <a:gd name="connsiteX20" fmla="*/ 702837 w 4485841"/>
                      <a:gd name="connsiteY20" fmla="*/ 4216935 h 4216935"/>
                      <a:gd name="connsiteX21" fmla="*/ 0 w 4485841"/>
                      <a:gd name="connsiteY21" fmla="*/ 3514098 h 4216935"/>
                      <a:gd name="connsiteX22" fmla="*/ 0 w 4485841"/>
                      <a:gd name="connsiteY22" fmla="*/ 3008071 h 4216935"/>
                      <a:gd name="connsiteX23" fmla="*/ 0 w 4485841"/>
                      <a:gd name="connsiteY23" fmla="*/ 2530157 h 4216935"/>
                      <a:gd name="connsiteX24" fmla="*/ 0 w 4485841"/>
                      <a:gd name="connsiteY24" fmla="*/ 2052242 h 4216935"/>
                      <a:gd name="connsiteX25" fmla="*/ 0 w 4485841"/>
                      <a:gd name="connsiteY25" fmla="*/ 1489990 h 4216935"/>
                      <a:gd name="connsiteX26" fmla="*/ 0 w 4485841"/>
                      <a:gd name="connsiteY26" fmla="*/ 702837 h 4216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485841" h="4216935" extrusionOk="0">
                        <a:moveTo>
                          <a:pt x="0" y="702837"/>
                        </a:moveTo>
                        <a:cubicBezTo>
                          <a:pt x="-96001" y="255455"/>
                          <a:pt x="266772" y="17977"/>
                          <a:pt x="702837" y="0"/>
                        </a:cubicBezTo>
                        <a:cubicBezTo>
                          <a:pt x="897927" y="-58606"/>
                          <a:pt x="1107915" y="48592"/>
                          <a:pt x="1277802" y="0"/>
                        </a:cubicBezTo>
                        <a:cubicBezTo>
                          <a:pt x="1447689" y="-48592"/>
                          <a:pt x="1653487" y="7522"/>
                          <a:pt x="1760361" y="0"/>
                        </a:cubicBezTo>
                        <a:cubicBezTo>
                          <a:pt x="1867235" y="-7522"/>
                          <a:pt x="2104838" y="34438"/>
                          <a:pt x="2212119" y="0"/>
                        </a:cubicBezTo>
                        <a:cubicBezTo>
                          <a:pt x="2319400" y="-34438"/>
                          <a:pt x="2502317" y="44956"/>
                          <a:pt x="2756282" y="0"/>
                        </a:cubicBezTo>
                        <a:cubicBezTo>
                          <a:pt x="3010247" y="-44956"/>
                          <a:pt x="3040101" y="36333"/>
                          <a:pt x="3238841" y="0"/>
                        </a:cubicBezTo>
                        <a:cubicBezTo>
                          <a:pt x="3437581" y="-36333"/>
                          <a:pt x="3594978" y="62382"/>
                          <a:pt x="3783004" y="0"/>
                        </a:cubicBezTo>
                        <a:cubicBezTo>
                          <a:pt x="4162388" y="-83747"/>
                          <a:pt x="4466563" y="341463"/>
                          <a:pt x="4485841" y="702837"/>
                        </a:cubicBezTo>
                        <a:cubicBezTo>
                          <a:pt x="4533611" y="845302"/>
                          <a:pt x="4432755" y="1103243"/>
                          <a:pt x="4485841" y="1208864"/>
                        </a:cubicBezTo>
                        <a:cubicBezTo>
                          <a:pt x="4538927" y="1314485"/>
                          <a:pt x="4477789" y="1649172"/>
                          <a:pt x="4485841" y="1771116"/>
                        </a:cubicBezTo>
                        <a:cubicBezTo>
                          <a:pt x="4493893" y="1893060"/>
                          <a:pt x="4450271" y="2184675"/>
                          <a:pt x="4485841" y="2333368"/>
                        </a:cubicBezTo>
                        <a:cubicBezTo>
                          <a:pt x="4521411" y="2482061"/>
                          <a:pt x="4447469" y="2629944"/>
                          <a:pt x="4485841" y="2867508"/>
                        </a:cubicBezTo>
                        <a:cubicBezTo>
                          <a:pt x="4524213" y="3105072"/>
                          <a:pt x="4446409" y="3313430"/>
                          <a:pt x="4485841" y="3514098"/>
                        </a:cubicBezTo>
                        <a:cubicBezTo>
                          <a:pt x="4496330" y="3889242"/>
                          <a:pt x="4109219" y="4192986"/>
                          <a:pt x="3783004" y="4216935"/>
                        </a:cubicBezTo>
                        <a:cubicBezTo>
                          <a:pt x="3664904" y="4222734"/>
                          <a:pt x="3373884" y="4216849"/>
                          <a:pt x="3269643" y="4216935"/>
                        </a:cubicBezTo>
                        <a:cubicBezTo>
                          <a:pt x="3165402" y="4217021"/>
                          <a:pt x="2980315" y="4168994"/>
                          <a:pt x="2694678" y="4216935"/>
                        </a:cubicBezTo>
                        <a:cubicBezTo>
                          <a:pt x="2409042" y="4264876"/>
                          <a:pt x="2340730" y="4173799"/>
                          <a:pt x="2181317" y="4216935"/>
                        </a:cubicBezTo>
                        <a:cubicBezTo>
                          <a:pt x="2021904" y="4260071"/>
                          <a:pt x="1900773" y="4195431"/>
                          <a:pt x="1760361" y="4216935"/>
                        </a:cubicBezTo>
                        <a:cubicBezTo>
                          <a:pt x="1619949" y="4238439"/>
                          <a:pt x="1424486" y="4194196"/>
                          <a:pt x="1308603" y="4216935"/>
                        </a:cubicBezTo>
                        <a:cubicBezTo>
                          <a:pt x="1192720" y="4239674"/>
                          <a:pt x="936750" y="4153641"/>
                          <a:pt x="702837" y="4216935"/>
                        </a:cubicBezTo>
                        <a:cubicBezTo>
                          <a:pt x="324586" y="4214837"/>
                          <a:pt x="1771" y="3919084"/>
                          <a:pt x="0" y="3514098"/>
                        </a:cubicBezTo>
                        <a:cubicBezTo>
                          <a:pt x="-48940" y="3262440"/>
                          <a:pt x="41589" y="3238493"/>
                          <a:pt x="0" y="3008071"/>
                        </a:cubicBezTo>
                        <a:cubicBezTo>
                          <a:pt x="-41589" y="2777649"/>
                          <a:pt x="38803" y="2670079"/>
                          <a:pt x="0" y="2530157"/>
                        </a:cubicBezTo>
                        <a:cubicBezTo>
                          <a:pt x="-38803" y="2390235"/>
                          <a:pt x="14977" y="2164964"/>
                          <a:pt x="0" y="2052242"/>
                        </a:cubicBezTo>
                        <a:cubicBezTo>
                          <a:pt x="-14977" y="1939520"/>
                          <a:pt x="45063" y="1624621"/>
                          <a:pt x="0" y="1489990"/>
                        </a:cubicBezTo>
                        <a:cubicBezTo>
                          <a:pt x="-45063" y="1355359"/>
                          <a:pt x="91104" y="939259"/>
                          <a:pt x="0" y="70283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vert="vert270" rtlCol="0" anchor="t"/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Hybrid Configuration</a:t>
            </a: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5C24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5C24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A5C249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877209C9-AEC4-493E-8DC6-8643F6D64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2803" y="5207331"/>
            <a:ext cx="685800" cy="800100"/>
          </a:xfrm>
          <a:prstGeom prst="rect">
            <a:avLst/>
          </a:prstGeom>
        </p:spPr>
      </p:pic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6C638F0C-8F18-4E8A-8273-3A31124F1F31}"/>
              </a:ext>
            </a:extLst>
          </p:cNvPr>
          <p:cNvSpPr/>
          <p:nvPr/>
        </p:nvSpPr>
        <p:spPr>
          <a:xfrm>
            <a:off x="6335226" y="3610397"/>
            <a:ext cx="5412035" cy="1398276"/>
          </a:xfrm>
          <a:prstGeom prst="roundRect">
            <a:avLst/>
          </a:prstGeom>
          <a:noFill/>
          <a:ln w="9525" cap="flat" cmpd="sng" algn="ctr">
            <a:solidFill>
              <a:srgbClr val="0F6F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b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Perimeter Network</a:t>
            </a:r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6A1EE8BE-71B0-4D62-A416-F089B1718263}"/>
              </a:ext>
            </a:extLst>
          </p:cNvPr>
          <p:cNvGrpSpPr/>
          <p:nvPr/>
        </p:nvGrpSpPr>
        <p:grpSpPr>
          <a:xfrm>
            <a:off x="6335226" y="415311"/>
            <a:ext cx="5737200" cy="2110279"/>
            <a:chOff x="6390641" y="430900"/>
            <a:chExt cx="5737200" cy="2110279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50825440-3193-4923-A717-9232F2F00032}"/>
                </a:ext>
              </a:extLst>
            </p:cNvPr>
            <p:cNvSpPr/>
            <p:nvPr/>
          </p:nvSpPr>
          <p:spPr>
            <a:xfrm>
              <a:off x="6390641" y="1104265"/>
              <a:ext cx="5412035" cy="1436914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t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Microsoft 365</a:t>
              </a:r>
            </a:p>
          </p:txBody>
        </p:sp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E9D5AD6F-54A8-4309-9110-B6578FA46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85594" y="430900"/>
              <a:ext cx="1642247" cy="1075955"/>
            </a:xfrm>
            <a:prstGeom prst="rect">
              <a:avLst/>
            </a:prstGeom>
          </p:spPr>
        </p:pic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9DA3E3A1-1976-4DE5-8278-C14B64DCD7F8}"/>
                </a:ext>
              </a:extLst>
            </p:cNvPr>
            <p:cNvGrpSpPr/>
            <p:nvPr/>
          </p:nvGrpSpPr>
          <p:grpSpPr>
            <a:xfrm>
              <a:off x="6532874" y="1913171"/>
              <a:ext cx="3580287" cy="541110"/>
              <a:chOff x="8008278" y="2677302"/>
              <a:chExt cx="3580287" cy="541110"/>
            </a:xfrm>
          </p:grpSpPr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C467B877-1ED7-45F5-BFDC-4A8634763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08742" y="2806767"/>
                <a:ext cx="381000" cy="342900"/>
              </a:xfrm>
              <a:prstGeom prst="rect">
                <a:avLst/>
              </a:prstGeom>
            </p:spPr>
          </p:pic>
          <p:sp>
            <p:nvSpPr>
              <p:cNvPr id="49" name="Rechteck: abgerundete Ecken 48">
                <a:extLst>
                  <a:ext uri="{FF2B5EF4-FFF2-40B4-BE49-F238E27FC236}">
                    <a16:creationId xmlns:a16="http://schemas.microsoft.com/office/drawing/2014/main" id="{BC1095A2-6ED2-4980-81E7-DC2B6045BBA4}"/>
                  </a:ext>
                </a:extLst>
              </p:cNvPr>
              <p:cNvSpPr/>
              <p:nvPr/>
            </p:nvSpPr>
            <p:spPr>
              <a:xfrm>
                <a:off x="8008278" y="2677302"/>
                <a:ext cx="3580287" cy="541110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0F6FC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6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F6FC6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Exchange Online</a:t>
                </a:r>
              </a:p>
            </p:txBody>
          </p:sp>
        </p:grpSp>
        <p:sp>
          <p:nvSpPr>
            <p:cNvPr id="47" name="Rechteck: abgerundete Ecken 46">
              <a:extLst>
                <a:ext uri="{FF2B5EF4-FFF2-40B4-BE49-F238E27FC236}">
                  <a16:creationId xmlns:a16="http://schemas.microsoft.com/office/drawing/2014/main" id="{60ACAADC-EE13-4E3F-B5A1-8FB151C8AEBE}"/>
                </a:ext>
              </a:extLst>
            </p:cNvPr>
            <p:cNvSpPr/>
            <p:nvPr/>
          </p:nvSpPr>
          <p:spPr>
            <a:xfrm>
              <a:off x="10113161" y="1913171"/>
              <a:ext cx="1500582" cy="534912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AD</a:t>
              </a:r>
            </a:p>
          </p:txBody>
        </p:sp>
      </p:grp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82AAA587-993A-44B4-9833-BD94F7EE4012}"/>
              </a:ext>
            </a:extLst>
          </p:cNvPr>
          <p:cNvCxnSpPr>
            <a:cxnSpLocks/>
          </p:cNvCxnSpPr>
          <p:nvPr/>
        </p:nvCxnSpPr>
        <p:spPr>
          <a:xfrm flipV="1">
            <a:off x="10776287" y="2432495"/>
            <a:ext cx="0" cy="2774836"/>
          </a:xfrm>
          <a:prstGeom prst="straightConnector1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51" name="Grafik 50">
            <a:extLst>
              <a:ext uri="{FF2B5EF4-FFF2-40B4-BE49-F238E27FC236}">
                <a16:creationId xmlns:a16="http://schemas.microsoft.com/office/drawing/2014/main" id="{B922CFC2-C256-49B1-BCAF-B6D8B2420C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3379" y="3879961"/>
            <a:ext cx="771525" cy="752475"/>
          </a:xfrm>
          <a:prstGeom prst="rect">
            <a:avLst/>
          </a:prstGeom>
        </p:spPr>
      </p:pic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61699787-D465-4A2E-A0A4-C8DDCD057D69}"/>
              </a:ext>
            </a:extLst>
          </p:cNvPr>
          <p:cNvCxnSpPr>
            <a:cxnSpLocks/>
          </p:cNvCxnSpPr>
          <p:nvPr/>
        </p:nvCxnSpPr>
        <p:spPr>
          <a:xfrm flipV="1">
            <a:off x="9554656" y="2432494"/>
            <a:ext cx="0" cy="150161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CA2C02AD-A9E0-4603-80BA-BA7FD0C8F6CA}"/>
              </a:ext>
            </a:extLst>
          </p:cNvPr>
          <p:cNvSpPr/>
          <p:nvPr/>
        </p:nvSpPr>
        <p:spPr>
          <a:xfrm>
            <a:off x="6335226" y="5018918"/>
            <a:ext cx="5412035" cy="1536700"/>
          </a:xfrm>
          <a:prstGeom prst="roundRect">
            <a:avLst/>
          </a:prstGeom>
          <a:noFill/>
          <a:ln w="9525" cap="flat" cmpd="sng" algn="ctr">
            <a:solidFill>
              <a:srgbClr val="0F6FC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b"/>
          <a:lstStyle/>
          <a:p>
            <a:pPr marL="0" marR="0" lvl="0" indent="0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Company Network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F3623B49-2F14-439B-BD68-C8D43CB39224}"/>
              </a:ext>
            </a:extLst>
          </p:cNvPr>
          <p:cNvCxnSpPr>
            <a:cxnSpLocks/>
          </p:cNvCxnSpPr>
          <p:nvPr/>
        </p:nvCxnSpPr>
        <p:spPr>
          <a:xfrm flipV="1">
            <a:off x="9561637" y="4581811"/>
            <a:ext cx="7748" cy="563879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95DF7230-D52D-4799-B4F5-E47D7A92673D}"/>
              </a:ext>
            </a:extLst>
          </p:cNvPr>
          <p:cNvCxnSpPr>
            <a:cxnSpLocks/>
          </p:cNvCxnSpPr>
          <p:nvPr/>
        </p:nvCxnSpPr>
        <p:spPr>
          <a:xfrm flipH="1" flipV="1">
            <a:off x="8950880" y="2432494"/>
            <a:ext cx="5805" cy="271319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A0B990D-54F9-440C-92E1-A2D503231317}"/>
              </a:ext>
            </a:extLst>
          </p:cNvPr>
          <p:cNvCxnSpPr>
            <a:cxnSpLocks/>
          </p:cNvCxnSpPr>
          <p:nvPr/>
        </p:nvCxnSpPr>
        <p:spPr>
          <a:xfrm flipH="1" flipV="1">
            <a:off x="8361794" y="2565153"/>
            <a:ext cx="6413" cy="2585029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57" name="Grafik 56">
            <a:extLst>
              <a:ext uri="{FF2B5EF4-FFF2-40B4-BE49-F238E27FC236}">
                <a16:creationId xmlns:a16="http://schemas.microsoft.com/office/drawing/2014/main" id="{70DF32A6-6127-459E-A4EA-89C64BD5EA8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7CCA62">
                <a:lumMod val="50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217704" y="2285944"/>
            <a:ext cx="301005" cy="305497"/>
          </a:xfrm>
          <a:prstGeom prst="rect">
            <a:avLst/>
          </a:prstGeom>
        </p:spPr>
      </p:pic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5FE7C0CA-5451-4543-8FA9-9F6336BDCA9C}"/>
              </a:ext>
            </a:extLst>
          </p:cNvPr>
          <p:cNvGrpSpPr/>
          <p:nvPr/>
        </p:nvGrpSpPr>
        <p:grpSpPr>
          <a:xfrm>
            <a:off x="6477458" y="5145690"/>
            <a:ext cx="3762869" cy="1099821"/>
            <a:chOff x="6532873" y="5161279"/>
            <a:chExt cx="3762869" cy="1099821"/>
          </a:xfrm>
        </p:grpSpPr>
        <p:pic>
          <p:nvPicPr>
            <p:cNvPr id="87" name="Grafik 86">
              <a:extLst>
                <a:ext uri="{FF2B5EF4-FFF2-40B4-BE49-F238E27FC236}">
                  <a16:creationId xmlns:a16="http://schemas.microsoft.com/office/drawing/2014/main" id="{FCACAC53-981B-4256-B028-DD35035528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22646" y="5237208"/>
              <a:ext cx="771525" cy="752475"/>
            </a:xfrm>
            <a:prstGeom prst="rect">
              <a:avLst/>
            </a:prstGeom>
          </p:spPr>
        </p:pic>
        <p:pic>
          <p:nvPicPr>
            <p:cNvPr id="88" name="Grafik 87">
              <a:extLst>
                <a:ext uri="{FF2B5EF4-FFF2-40B4-BE49-F238E27FC236}">
                  <a16:creationId xmlns:a16="http://schemas.microsoft.com/office/drawing/2014/main" id="{95C70453-7424-4637-A2B9-841DD287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96670" y="5222920"/>
              <a:ext cx="809625" cy="781050"/>
            </a:xfrm>
            <a:prstGeom prst="rect">
              <a:avLst/>
            </a:prstGeom>
          </p:spPr>
        </p:pic>
        <p:pic>
          <p:nvPicPr>
            <p:cNvPr id="92" name="Grafik 91">
              <a:extLst>
                <a:ext uri="{FF2B5EF4-FFF2-40B4-BE49-F238E27FC236}">
                  <a16:creationId xmlns:a16="http://schemas.microsoft.com/office/drawing/2014/main" id="{EA95AF0D-ED63-4165-81B4-0116A35B0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08794" y="5237208"/>
              <a:ext cx="809625" cy="781050"/>
            </a:xfrm>
            <a:prstGeom prst="rect">
              <a:avLst/>
            </a:prstGeom>
          </p:spPr>
        </p:pic>
        <p:sp>
          <p:nvSpPr>
            <p:cNvPr id="93" name="Rechteck: abgerundete Ecken 92">
              <a:extLst>
                <a:ext uri="{FF2B5EF4-FFF2-40B4-BE49-F238E27FC236}">
                  <a16:creationId xmlns:a16="http://schemas.microsoft.com/office/drawing/2014/main" id="{0124D1DE-5BDF-49DF-96BF-9572E00BFB5A}"/>
                </a:ext>
              </a:extLst>
            </p:cNvPr>
            <p:cNvSpPr/>
            <p:nvPr/>
          </p:nvSpPr>
          <p:spPr>
            <a:xfrm>
              <a:off x="6532873" y="5161279"/>
              <a:ext cx="3762869" cy="1099821"/>
            </a:xfrm>
            <a:prstGeom prst="roundRect">
              <a:avLst/>
            </a:prstGeom>
            <a:noFill/>
            <a:ln w="9525" cap="flat" cmpd="sng" algn="ctr">
              <a:solidFill>
                <a:srgbClr val="0F6FC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b"/>
            <a:lstStyle/>
            <a:p>
              <a:pPr marL="0" marR="0" lvl="0" indent="0" defTabSz="91436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F6FC6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On-Premises Exchange Organization</a:t>
              </a:r>
            </a:p>
          </p:txBody>
        </p:sp>
      </p:grpSp>
      <p:pic>
        <p:nvPicPr>
          <p:cNvPr id="94" name="Grafik 93">
            <a:extLst>
              <a:ext uri="{FF2B5EF4-FFF2-40B4-BE49-F238E27FC236}">
                <a16:creationId xmlns:a16="http://schemas.microsoft.com/office/drawing/2014/main" id="{9B65260E-BBAA-47BB-8600-B3A353F43AD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7CCA62">
                <a:lumMod val="50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395564" y="5698604"/>
            <a:ext cx="301005" cy="305497"/>
          </a:xfrm>
          <a:prstGeom prst="rect">
            <a:avLst/>
          </a:prstGeom>
        </p:spPr>
      </p:pic>
      <p:pic>
        <p:nvPicPr>
          <p:cNvPr id="95" name="Grafik 94">
            <a:extLst>
              <a:ext uri="{FF2B5EF4-FFF2-40B4-BE49-F238E27FC236}">
                <a16:creationId xmlns:a16="http://schemas.microsoft.com/office/drawing/2014/main" id="{0E847488-4680-45BE-9D9C-4B38F1958D4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7CCA62">
                <a:lumMod val="50000"/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223676" y="5695600"/>
            <a:ext cx="301005" cy="305497"/>
          </a:xfrm>
          <a:prstGeom prst="rect">
            <a:avLst/>
          </a:prstGeom>
        </p:spPr>
      </p:pic>
      <p:sp>
        <p:nvSpPr>
          <p:cNvPr id="96" name="Textfeld 95">
            <a:extLst>
              <a:ext uri="{FF2B5EF4-FFF2-40B4-BE49-F238E27FC236}">
                <a16:creationId xmlns:a16="http://schemas.microsoft.com/office/drawing/2014/main" id="{D970EF2B-1B8A-4186-98B5-EE2FDB4FB292}"/>
              </a:ext>
            </a:extLst>
          </p:cNvPr>
          <p:cNvSpPr txBox="1"/>
          <p:nvPr/>
        </p:nvSpPr>
        <p:spPr>
          <a:xfrm rot="16200000">
            <a:off x="7553303" y="2929732"/>
            <a:ext cx="102155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-7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</a:rPr>
              <a:t>HTTPS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660EBE04-45E6-4749-A69E-15C484906896}"/>
              </a:ext>
            </a:extLst>
          </p:cNvPr>
          <p:cNvSpPr txBox="1"/>
          <p:nvPr/>
        </p:nvSpPr>
        <p:spPr>
          <a:xfrm rot="16200000">
            <a:off x="8732872" y="2949364"/>
            <a:ext cx="1021556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36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-7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SMTP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1174EB0F-A986-4532-8628-706E2BC5D8FD}"/>
              </a:ext>
            </a:extLst>
          </p:cNvPr>
          <p:cNvCxnSpPr>
            <a:cxnSpLocks/>
          </p:cNvCxnSpPr>
          <p:nvPr/>
        </p:nvCxnSpPr>
        <p:spPr>
          <a:xfrm flipH="1" flipV="1">
            <a:off x="7737371" y="2427974"/>
            <a:ext cx="5805" cy="2713197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99" name="Grafik 98" descr="Marke 1">
            <a:extLst>
              <a:ext uri="{FF2B5EF4-FFF2-40B4-BE49-F238E27FC236}">
                <a16:creationId xmlns:a16="http://schemas.microsoft.com/office/drawing/2014/main" id="{1B8AB19F-D2AF-4B95-8655-E6EF6AEF2BA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46185" y="2238089"/>
            <a:ext cx="213168" cy="213168"/>
          </a:xfrm>
          <a:prstGeom prst="rect">
            <a:avLst/>
          </a:prstGeom>
        </p:spPr>
      </p:pic>
      <p:pic>
        <p:nvPicPr>
          <p:cNvPr id="100" name="Grafik 99" descr="Abzeichen">
            <a:extLst>
              <a:ext uri="{FF2B5EF4-FFF2-40B4-BE49-F238E27FC236}">
                <a16:creationId xmlns:a16="http://schemas.microsoft.com/office/drawing/2014/main" id="{02524FE8-9CD6-47E1-B1F3-26D9D273F8C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848630" y="2235677"/>
            <a:ext cx="215444" cy="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1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0" grpId="0" animBg="1"/>
      <p:bldP spid="42" grpId="0" animBg="1"/>
      <p:bldP spid="53" grpId="0" animBg="1"/>
      <p:bldP spid="96" grpId="0"/>
      <p:bldP spid="9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E61873"/>
      </a:accent3>
      <a:accent4>
        <a:srgbClr val="29235C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87116974F89F4D9BB42843747EC36A" ma:contentTypeVersion="7" ma:contentTypeDescription="Create a new document." ma:contentTypeScope="" ma:versionID="3ac3a9d429fe3bb0d09318abb5fb0ec1">
  <xsd:schema xmlns:xsd="http://www.w3.org/2001/XMLSchema" xmlns:xs="http://www.w3.org/2001/XMLSchema" xmlns:p="http://schemas.microsoft.com/office/2006/metadata/properties" xmlns:ns2="c7346416-9b47-4f11-a7dc-eae6dcb0de2f" targetNamespace="http://schemas.microsoft.com/office/2006/metadata/properties" ma:root="true" ma:fieldsID="580878fc4d91d3821069e1fd02174ce0" ns2:_="">
    <xsd:import namespace="c7346416-9b47-4f11-a7dc-eae6dcb0de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346416-9b47-4f11-a7dc-eae6dcb0de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2AB62F-40AD-4F6E-A06D-44B7399F8CF4}">
  <ds:schemaRefs>
    <ds:schemaRef ds:uri="c7346416-9b47-4f11-a7dc-eae6dcb0de2f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10B74B2-CB14-49CC-9EC1-E29A09B4D40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B43579-CAE1-482A-B913-2927FD7611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346416-9b47-4f11-a7dc-eae6dcb0de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1800</Words>
  <Application>Microsoft Office PowerPoint</Application>
  <PresentationFormat>Breitbild</PresentationFormat>
  <Paragraphs>287</Paragraphs>
  <Slides>31</Slides>
  <Notes>30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42" baseType="lpstr">
      <vt:lpstr>Microsoft YaHei</vt:lpstr>
      <vt:lpstr>Arial</vt:lpstr>
      <vt:lpstr>Calibri</vt:lpstr>
      <vt:lpstr>Calibri Light</vt:lpstr>
      <vt:lpstr>Courier New</vt:lpstr>
      <vt:lpstr>Helvetica Neue</vt:lpstr>
      <vt:lpstr>Montserrat</vt:lpstr>
      <vt:lpstr>Open Sans</vt:lpstr>
      <vt:lpstr>Segoe UI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Scottish Summit - Exchange Hybrid - What Why, and How</dc:title>
  <dc:creator>Thomas.Stensitzki@Granikos.eu</dc:creator>
  <cp:lastModifiedBy>Thomas Stensitzki</cp:lastModifiedBy>
  <cp:revision>427</cp:revision>
  <dcterms:created xsi:type="dcterms:W3CDTF">2018-07-17T11:16:02Z</dcterms:created>
  <dcterms:modified xsi:type="dcterms:W3CDTF">2023-09-18T12:14:25Z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0x0101005A87116974F89F4D9BB42843747EC36A</vt:lpwstr>
  </property>
</Properties>
</file>