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73" r:id="rId5"/>
    <p:sldId id="276" r:id="rId6"/>
    <p:sldId id="262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4" r:id="rId15"/>
    <p:sldId id="275" r:id="rId16"/>
    <p:sldId id="278" r:id="rId17"/>
    <p:sldId id="272" r:id="rId18"/>
    <p:sldId id="260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75C246FB-1F0D-4F13-AA03-98E0181F08AC}">
          <p14:sldIdLst>
            <p14:sldId id="273"/>
          </p14:sldIdLst>
        </p14:section>
        <p14:section name="Intro" id="{9067339D-6FD8-474E-9BA8-2728EEFE0962}">
          <p14:sldIdLst>
            <p14:sldId id="276"/>
          </p14:sldIdLst>
        </p14:section>
        <p14:section name="Talk" id="{3BC5300D-BA6D-486C-8718-ECBABCA7D033}">
          <p14:sldIdLst>
            <p14:sldId id="262"/>
            <p14:sldId id="265"/>
            <p14:sldId id="266"/>
            <p14:sldId id="267"/>
            <p14:sldId id="268"/>
            <p14:sldId id="269"/>
            <p14:sldId id="270"/>
            <p14:sldId id="271"/>
            <p14:sldId id="274"/>
            <p14:sldId id="275"/>
            <p14:sldId id="278"/>
          </p14:sldIdLst>
        </p14:section>
        <p14:section name="Outro" id="{0371F867-BF0C-46F1-966E-985A738D750D}">
          <p14:sldIdLst>
            <p14:sldId id="272"/>
            <p14:sldId id="260"/>
          </p14:sldIdLst>
        </p14:section>
        <p14:section name="Ressources" id="{4E3BB008-B1E3-411B-8F90-9FF7B105C9D0}">
          <p14:sldIdLst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B9B9"/>
    <a:srgbClr val="342E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F3FB72-DC4F-42CD-A363-838869F76FA1}" v="113" dt="2021-05-12T11:43:36.734"/>
  </p1510:revLst>
</p1510:revInfo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3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34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Stensitzki" userId="75cafe6b-2f2a-469b-85c4-eec3b9c972ba" providerId="ADAL" clId="{31F3FB72-DC4F-42CD-A363-838869F76FA1}"/>
    <pc:docChg chg="undo custSel addSld delSld modSld sldOrd addMainMaster delMainMaster modMainMaster addSection modSection">
      <pc:chgData name="Thomas Stensitzki" userId="75cafe6b-2f2a-469b-85c4-eec3b9c972ba" providerId="ADAL" clId="{31F3FB72-DC4F-42CD-A363-838869F76FA1}" dt="2021-05-12T11:44:18.648" v="913" actId="729"/>
      <pc:docMkLst>
        <pc:docMk/>
      </pc:docMkLst>
      <pc:sldChg chg="addSp delSp modSp del mod">
        <pc:chgData name="Thomas Stensitzki" userId="75cafe6b-2f2a-469b-85c4-eec3b9c972ba" providerId="ADAL" clId="{31F3FB72-DC4F-42CD-A363-838869F76FA1}" dt="2021-04-18T09:32:17.338" v="286" actId="47"/>
        <pc:sldMkLst>
          <pc:docMk/>
          <pc:sldMk cId="1600899887" sldId="257"/>
        </pc:sldMkLst>
        <pc:spChg chg="mod">
          <ac:chgData name="Thomas Stensitzki" userId="75cafe6b-2f2a-469b-85c4-eec3b9c972ba" providerId="ADAL" clId="{31F3FB72-DC4F-42CD-A363-838869F76FA1}" dt="2021-04-17T10:14:14.745" v="30" actId="20577"/>
          <ac:spMkLst>
            <pc:docMk/>
            <pc:sldMk cId="1600899887" sldId="257"/>
            <ac:spMk id="17" creationId="{9F3CD175-EA26-4A5C-AB39-D8D93B1DEF59}"/>
          </ac:spMkLst>
        </pc:spChg>
        <pc:spChg chg="add del">
          <ac:chgData name="Thomas Stensitzki" userId="75cafe6b-2f2a-469b-85c4-eec3b9c972ba" providerId="ADAL" clId="{31F3FB72-DC4F-42CD-A363-838869F76FA1}" dt="2021-04-18T09:28:43.443" v="266" actId="21"/>
          <ac:spMkLst>
            <pc:docMk/>
            <pc:sldMk cId="1600899887" sldId="257"/>
            <ac:spMk id="18" creationId="{BCE40AB1-8DBF-42C8-8773-BD13FE53A177}"/>
          </ac:spMkLst>
        </pc:spChg>
        <pc:picChg chg="del">
          <ac:chgData name="Thomas Stensitzki" userId="75cafe6b-2f2a-469b-85c4-eec3b9c972ba" providerId="ADAL" clId="{31F3FB72-DC4F-42CD-A363-838869F76FA1}" dt="2021-04-18T09:28:43.443" v="266" actId="21"/>
          <ac:picMkLst>
            <pc:docMk/>
            <pc:sldMk cId="1600899887" sldId="257"/>
            <ac:picMk id="19" creationId="{C12B156A-643F-4CFE-A8F5-A2E7067E5781}"/>
          </ac:picMkLst>
        </pc:picChg>
        <pc:picChg chg="del">
          <ac:chgData name="Thomas Stensitzki" userId="75cafe6b-2f2a-469b-85c4-eec3b9c972ba" providerId="ADAL" clId="{31F3FB72-DC4F-42CD-A363-838869F76FA1}" dt="2021-04-18T09:28:43.443" v="266" actId="21"/>
          <ac:picMkLst>
            <pc:docMk/>
            <pc:sldMk cId="1600899887" sldId="257"/>
            <ac:picMk id="20" creationId="{8A6360B2-27CB-462B-A14F-1DDE2EDB5488}"/>
          </ac:picMkLst>
        </pc:picChg>
      </pc:sldChg>
      <pc:sldChg chg="delSp modSp del mod">
        <pc:chgData name="Thomas Stensitzki" userId="75cafe6b-2f2a-469b-85c4-eec3b9c972ba" providerId="ADAL" clId="{31F3FB72-DC4F-42CD-A363-838869F76FA1}" dt="2021-04-17T14:50:43.067" v="126" actId="47"/>
        <pc:sldMkLst>
          <pc:docMk/>
          <pc:sldMk cId="1958877460" sldId="258"/>
        </pc:sldMkLst>
        <pc:spChg chg="mod">
          <ac:chgData name="Thomas Stensitzki" userId="75cafe6b-2f2a-469b-85c4-eec3b9c972ba" providerId="ADAL" clId="{31F3FB72-DC4F-42CD-A363-838869F76FA1}" dt="2021-04-17T14:39:20.172" v="41" actId="207"/>
          <ac:spMkLst>
            <pc:docMk/>
            <pc:sldMk cId="1958877460" sldId="258"/>
            <ac:spMk id="21" creationId="{E87AB4C8-22BA-4820-AF6F-D1D69D3A96BE}"/>
          </ac:spMkLst>
        </pc:spChg>
        <pc:picChg chg="del">
          <ac:chgData name="Thomas Stensitzki" userId="75cafe6b-2f2a-469b-85c4-eec3b9c972ba" providerId="ADAL" clId="{31F3FB72-DC4F-42CD-A363-838869F76FA1}" dt="2021-04-17T14:41:03.589" v="46" actId="21"/>
          <ac:picMkLst>
            <pc:docMk/>
            <pc:sldMk cId="1958877460" sldId="258"/>
            <ac:picMk id="19" creationId="{C12B156A-643F-4CFE-A8F5-A2E7067E5781}"/>
          </ac:picMkLst>
        </pc:picChg>
        <pc:picChg chg="del">
          <ac:chgData name="Thomas Stensitzki" userId="75cafe6b-2f2a-469b-85c4-eec3b9c972ba" providerId="ADAL" clId="{31F3FB72-DC4F-42CD-A363-838869F76FA1}" dt="2021-04-17T14:41:03.589" v="46" actId="21"/>
          <ac:picMkLst>
            <pc:docMk/>
            <pc:sldMk cId="1958877460" sldId="258"/>
            <ac:picMk id="20" creationId="{8A6360B2-27CB-462B-A14F-1DDE2EDB5488}"/>
          </ac:picMkLst>
        </pc:picChg>
      </pc:sldChg>
      <pc:sldChg chg="addSp delSp modSp add del mod setBg modClrScheme chgLayout">
        <pc:chgData name="Thomas Stensitzki" userId="75cafe6b-2f2a-469b-85c4-eec3b9c972ba" providerId="ADAL" clId="{31F3FB72-DC4F-42CD-A363-838869F76FA1}" dt="2021-04-17T14:50:41.868" v="125" actId="47"/>
        <pc:sldMkLst>
          <pc:docMk/>
          <pc:sldMk cId="1091527420" sldId="261"/>
        </pc:sldMkLst>
        <pc:spChg chg="add mod ord">
          <ac:chgData name="Thomas Stensitzki" userId="75cafe6b-2f2a-469b-85c4-eec3b9c972ba" providerId="ADAL" clId="{31F3FB72-DC4F-42CD-A363-838869F76FA1}" dt="2021-04-17T14:49:05.780" v="105" actId="700"/>
          <ac:spMkLst>
            <pc:docMk/>
            <pc:sldMk cId="1091527420" sldId="261"/>
            <ac:spMk id="2" creationId="{88117EB3-F44C-4257-BB34-AA86C5E05D91}"/>
          </ac:spMkLst>
        </pc:spChg>
        <pc:spChg chg="add mod ord">
          <ac:chgData name="Thomas Stensitzki" userId="75cafe6b-2f2a-469b-85c4-eec3b9c972ba" providerId="ADAL" clId="{31F3FB72-DC4F-42CD-A363-838869F76FA1}" dt="2021-04-17T14:49:05.780" v="105" actId="700"/>
          <ac:spMkLst>
            <pc:docMk/>
            <pc:sldMk cId="1091527420" sldId="261"/>
            <ac:spMk id="3" creationId="{6ADEE0D9-158E-4418-94C7-019644F77D51}"/>
          </ac:spMkLst>
        </pc:spChg>
        <pc:spChg chg="del">
          <ac:chgData name="Thomas Stensitzki" userId="75cafe6b-2f2a-469b-85c4-eec3b9c972ba" providerId="ADAL" clId="{31F3FB72-DC4F-42CD-A363-838869F76FA1}" dt="2021-04-17T14:37:36.640" v="34" actId="478"/>
          <ac:spMkLst>
            <pc:docMk/>
            <pc:sldMk cId="1091527420" sldId="261"/>
            <ac:spMk id="23" creationId="{3620BA6E-30C5-44DF-9089-25BCFEB87085}"/>
          </ac:spMkLst>
        </pc:spChg>
      </pc:sldChg>
      <pc:sldChg chg="modSp new mod modAnim">
        <pc:chgData name="Thomas Stensitzki" userId="75cafe6b-2f2a-469b-85c4-eec3b9c972ba" providerId="ADAL" clId="{31F3FB72-DC4F-42CD-A363-838869F76FA1}" dt="2021-05-08T07:54:40.608" v="393" actId="20577"/>
        <pc:sldMkLst>
          <pc:docMk/>
          <pc:sldMk cId="103698728" sldId="262"/>
        </pc:sldMkLst>
        <pc:spChg chg="mod">
          <ac:chgData name="Thomas Stensitzki" userId="75cafe6b-2f2a-469b-85c4-eec3b9c972ba" providerId="ADAL" clId="{31F3FB72-DC4F-42CD-A363-838869F76FA1}" dt="2021-04-17T14:50:08.110" v="111"/>
          <ac:spMkLst>
            <pc:docMk/>
            <pc:sldMk cId="103698728" sldId="262"/>
            <ac:spMk id="2" creationId="{26C5D4B6-EF02-4974-8C0F-420A0EB6176C}"/>
          </ac:spMkLst>
        </pc:spChg>
        <pc:spChg chg="mod">
          <ac:chgData name="Thomas Stensitzki" userId="75cafe6b-2f2a-469b-85c4-eec3b9c972ba" providerId="ADAL" clId="{31F3FB72-DC4F-42CD-A363-838869F76FA1}" dt="2021-05-08T07:54:40.608" v="393" actId="20577"/>
          <ac:spMkLst>
            <pc:docMk/>
            <pc:sldMk cId="103698728" sldId="262"/>
            <ac:spMk id="3" creationId="{8C75C43F-A4D1-42CD-8760-EF30C8E30144}"/>
          </ac:spMkLst>
        </pc:spChg>
      </pc:sldChg>
      <pc:sldChg chg="delSp new del mod modClrScheme chgLayout">
        <pc:chgData name="Thomas Stensitzki" userId="75cafe6b-2f2a-469b-85c4-eec3b9c972ba" providerId="ADAL" clId="{31F3FB72-DC4F-42CD-A363-838869F76FA1}" dt="2021-04-18T09:39:47.727" v="354" actId="47"/>
        <pc:sldMkLst>
          <pc:docMk/>
          <pc:sldMk cId="1380448945" sldId="263"/>
        </pc:sldMkLst>
        <pc:spChg chg="del">
          <ac:chgData name="Thomas Stensitzki" userId="75cafe6b-2f2a-469b-85c4-eec3b9c972ba" providerId="ADAL" clId="{31F3FB72-DC4F-42CD-A363-838869F76FA1}" dt="2021-04-17T14:50:50.939" v="128" actId="700"/>
          <ac:spMkLst>
            <pc:docMk/>
            <pc:sldMk cId="1380448945" sldId="263"/>
            <ac:spMk id="2" creationId="{AC69558C-2CB4-45FD-9844-13416F5CA275}"/>
          </ac:spMkLst>
        </pc:spChg>
        <pc:spChg chg="del">
          <ac:chgData name="Thomas Stensitzki" userId="75cafe6b-2f2a-469b-85c4-eec3b9c972ba" providerId="ADAL" clId="{31F3FB72-DC4F-42CD-A363-838869F76FA1}" dt="2021-04-17T14:50:50.939" v="128" actId="700"/>
          <ac:spMkLst>
            <pc:docMk/>
            <pc:sldMk cId="1380448945" sldId="263"/>
            <ac:spMk id="3" creationId="{12C953DA-2FD6-4328-B24C-25528A2CA3B6}"/>
          </ac:spMkLst>
        </pc:spChg>
      </pc:sldChg>
      <pc:sldChg chg="new del">
        <pc:chgData name="Thomas Stensitzki" userId="75cafe6b-2f2a-469b-85c4-eec3b9c972ba" providerId="ADAL" clId="{31F3FB72-DC4F-42CD-A363-838869F76FA1}" dt="2021-04-18T09:39:23.795" v="349" actId="47"/>
        <pc:sldMkLst>
          <pc:docMk/>
          <pc:sldMk cId="2396966678" sldId="264"/>
        </pc:sldMkLst>
      </pc:sldChg>
      <pc:sldChg chg="addSp delSp modSp add mod">
        <pc:chgData name="Thomas Stensitzki" userId="75cafe6b-2f2a-469b-85c4-eec3b9c972ba" providerId="ADAL" clId="{31F3FB72-DC4F-42CD-A363-838869F76FA1}" dt="2021-04-17T14:54:24.188" v="145"/>
        <pc:sldMkLst>
          <pc:docMk/>
          <pc:sldMk cId="1982550954" sldId="265"/>
        </pc:sldMkLst>
        <pc:spChg chg="del">
          <ac:chgData name="Thomas Stensitzki" userId="75cafe6b-2f2a-469b-85c4-eec3b9c972ba" providerId="ADAL" clId="{31F3FB72-DC4F-42CD-A363-838869F76FA1}" dt="2021-04-17T14:53:38.367" v="139" actId="478"/>
          <ac:spMkLst>
            <pc:docMk/>
            <pc:sldMk cId="1982550954" sldId="265"/>
            <ac:spMk id="3" creationId="{8C75C43F-A4D1-42CD-8760-EF30C8E30144}"/>
          </ac:spMkLst>
        </pc:spChg>
        <pc:spChg chg="add del mod">
          <ac:chgData name="Thomas Stensitzki" userId="75cafe6b-2f2a-469b-85c4-eec3b9c972ba" providerId="ADAL" clId="{31F3FB72-DC4F-42CD-A363-838869F76FA1}" dt="2021-04-17T14:53:42.746" v="140" actId="478"/>
          <ac:spMkLst>
            <pc:docMk/>
            <pc:sldMk cId="1982550954" sldId="265"/>
            <ac:spMk id="5" creationId="{0A730BA2-95A1-4D4D-ADF7-C33188DAFB0D}"/>
          </ac:spMkLst>
        </pc:spChg>
        <pc:picChg chg="add mod">
          <ac:chgData name="Thomas Stensitzki" userId="75cafe6b-2f2a-469b-85c4-eec3b9c972ba" providerId="ADAL" clId="{31F3FB72-DC4F-42CD-A363-838869F76FA1}" dt="2021-04-17T14:54:11.840" v="143" actId="1440"/>
          <ac:picMkLst>
            <pc:docMk/>
            <pc:sldMk cId="1982550954" sldId="265"/>
            <ac:picMk id="6" creationId="{86B3F303-1AD2-49DC-917B-5A06122F091F}"/>
          </ac:picMkLst>
        </pc:picChg>
        <pc:picChg chg="add del mod">
          <ac:chgData name="Thomas Stensitzki" userId="75cafe6b-2f2a-469b-85c4-eec3b9c972ba" providerId="ADAL" clId="{31F3FB72-DC4F-42CD-A363-838869F76FA1}" dt="2021-04-17T14:54:24.188" v="145"/>
          <ac:picMkLst>
            <pc:docMk/>
            <pc:sldMk cId="1982550954" sldId="265"/>
            <ac:picMk id="7" creationId="{425C87CF-C058-4856-BFEE-A270411789FD}"/>
          </ac:picMkLst>
        </pc:picChg>
      </pc:sldChg>
      <pc:sldChg chg="modSp add mod ord modAnim">
        <pc:chgData name="Thomas Stensitzki" userId="75cafe6b-2f2a-469b-85c4-eec3b9c972ba" providerId="ADAL" clId="{31F3FB72-DC4F-42CD-A363-838869F76FA1}" dt="2021-05-08T07:55:18.480" v="396"/>
        <pc:sldMkLst>
          <pc:docMk/>
          <pc:sldMk cId="2309984723" sldId="266"/>
        </pc:sldMkLst>
        <pc:spChg chg="mod">
          <ac:chgData name="Thomas Stensitzki" userId="75cafe6b-2f2a-469b-85c4-eec3b9c972ba" providerId="ADAL" clId="{31F3FB72-DC4F-42CD-A363-838869F76FA1}" dt="2021-04-17T14:55:52.047" v="168" actId="2711"/>
          <ac:spMkLst>
            <pc:docMk/>
            <pc:sldMk cId="2309984723" sldId="266"/>
            <ac:spMk id="3" creationId="{8C75C43F-A4D1-42CD-8760-EF30C8E30144}"/>
          </ac:spMkLst>
        </pc:spChg>
      </pc:sldChg>
      <pc:sldChg chg="modSp add mod modAnim">
        <pc:chgData name="Thomas Stensitzki" userId="75cafe6b-2f2a-469b-85c4-eec3b9c972ba" providerId="ADAL" clId="{31F3FB72-DC4F-42CD-A363-838869F76FA1}" dt="2021-05-08T07:55:33.212" v="398"/>
        <pc:sldMkLst>
          <pc:docMk/>
          <pc:sldMk cId="245507464" sldId="267"/>
        </pc:sldMkLst>
        <pc:spChg chg="mod">
          <ac:chgData name="Thomas Stensitzki" userId="75cafe6b-2f2a-469b-85c4-eec3b9c972ba" providerId="ADAL" clId="{31F3FB72-DC4F-42CD-A363-838869F76FA1}" dt="2021-04-17T14:56:40.102" v="170"/>
          <ac:spMkLst>
            <pc:docMk/>
            <pc:sldMk cId="245507464" sldId="267"/>
            <ac:spMk id="2" creationId="{26C5D4B6-EF02-4974-8C0F-420A0EB6176C}"/>
          </ac:spMkLst>
        </pc:spChg>
        <pc:spChg chg="mod">
          <ac:chgData name="Thomas Stensitzki" userId="75cafe6b-2f2a-469b-85c4-eec3b9c972ba" providerId="ADAL" clId="{31F3FB72-DC4F-42CD-A363-838869F76FA1}" dt="2021-04-18T09:19:10.071" v="196" actId="6549"/>
          <ac:spMkLst>
            <pc:docMk/>
            <pc:sldMk cId="245507464" sldId="267"/>
            <ac:spMk id="3" creationId="{8C75C43F-A4D1-42CD-8760-EF30C8E30144}"/>
          </ac:spMkLst>
        </pc:spChg>
      </pc:sldChg>
      <pc:sldChg chg="modSp add mod modAnim">
        <pc:chgData name="Thomas Stensitzki" userId="75cafe6b-2f2a-469b-85c4-eec3b9c972ba" providerId="ADAL" clId="{31F3FB72-DC4F-42CD-A363-838869F76FA1}" dt="2021-05-08T07:56:15.997" v="417" actId="6549"/>
        <pc:sldMkLst>
          <pc:docMk/>
          <pc:sldMk cId="988095869" sldId="268"/>
        </pc:sldMkLst>
        <pc:spChg chg="mod">
          <ac:chgData name="Thomas Stensitzki" userId="75cafe6b-2f2a-469b-85c4-eec3b9c972ba" providerId="ADAL" clId="{31F3FB72-DC4F-42CD-A363-838869F76FA1}" dt="2021-05-08T07:56:15.997" v="417" actId="6549"/>
          <ac:spMkLst>
            <pc:docMk/>
            <pc:sldMk cId="988095869" sldId="268"/>
            <ac:spMk id="3" creationId="{8C75C43F-A4D1-42CD-8760-EF30C8E30144}"/>
          </ac:spMkLst>
        </pc:spChg>
      </pc:sldChg>
      <pc:sldChg chg="addSp delSp modSp add mod ord">
        <pc:chgData name="Thomas Stensitzki" userId="75cafe6b-2f2a-469b-85c4-eec3b9c972ba" providerId="ADAL" clId="{31F3FB72-DC4F-42CD-A363-838869F76FA1}" dt="2021-04-18T09:34:25.081" v="299" actId="692"/>
        <pc:sldMkLst>
          <pc:docMk/>
          <pc:sldMk cId="682373089" sldId="269"/>
        </pc:sldMkLst>
        <pc:picChg chg="add mod">
          <ac:chgData name="Thomas Stensitzki" userId="75cafe6b-2f2a-469b-85c4-eec3b9c972ba" providerId="ADAL" clId="{31F3FB72-DC4F-42CD-A363-838869F76FA1}" dt="2021-04-18T09:34:25.081" v="299" actId="692"/>
          <ac:picMkLst>
            <pc:docMk/>
            <pc:sldMk cId="682373089" sldId="269"/>
            <ac:picMk id="4" creationId="{1CBEEB09-BDBD-4433-80F2-FF262A83AF56}"/>
          </ac:picMkLst>
        </pc:picChg>
        <pc:picChg chg="del">
          <ac:chgData name="Thomas Stensitzki" userId="75cafe6b-2f2a-469b-85c4-eec3b9c972ba" providerId="ADAL" clId="{31F3FB72-DC4F-42CD-A363-838869F76FA1}" dt="2021-04-18T09:21:26.054" v="230" actId="478"/>
          <ac:picMkLst>
            <pc:docMk/>
            <pc:sldMk cId="682373089" sldId="269"/>
            <ac:picMk id="6" creationId="{86B3F303-1AD2-49DC-917B-5A06122F091F}"/>
          </ac:picMkLst>
        </pc:picChg>
      </pc:sldChg>
      <pc:sldChg chg="addSp delSp modSp add mod modAnim">
        <pc:chgData name="Thomas Stensitzki" userId="75cafe6b-2f2a-469b-85c4-eec3b9c972ba" providerId="ADAL" clId="{31F3FB72-DC4F-42CD-A363-838869F76FA1}" dt="2021-04-18T09:26:14.136" v="249" actId="12385"/>
        <pc:sldMkLst>
          <pc:docMk/>
          <pc:sldMk cId="4038069233" sldId="270"/>
        </pc:sldMkLst>
        <pc:spChg chg="mod">
          <ac:chgData name="Thomas Stensitzki" userId="75cafe6b-2f2a-469b-85c4-eec3b9c972ba" providerId="ADAL" clId="{31F3FB72-DC4F-42CD-A363-838869F76FA1}" dt="2021-04-18T09:22:33.440" v="237"/>
          <ac:spMkLst>
            <pc:docMk/>
            <pc:sldMk cId="4038069233" sldId="270"/>
            <ac:spMk id="2" creationId="{26C5D4B6-EF02-4974-8C0F-420A0EB6176C}"/>
          </ac:spMkLst>
        </pc:spChg>
        <pc:graphicFrameChg chg="add del mod">
          <ac:chgData name="Thomas Stensitzki" userId="75cafe6b-2f2a-469b-85c4-eec3b9c972ba" providerId="ADAL" clId="{31F3FB72-DC4F-42CD-A363-838869F76FA1}" dt="2021-04-18T09:24:04.603" v="245"/>
          <ac:graphicFrameMkLst>
            <pc:docMk/>
            <pc:sldMk cId="4038069233" sldId="270"/>
            <ac:graphicFrameMk id="3" creationId="{80A46181-BEFA-43A8-8612-9951637D7D7D}"/>
          </ac:graphicFrameMkLst>
        </pc:graphicFrameChg>
        <pc:graphicFrameChg chg="add mod modGraphic">
          <ac:chgData name="Thomas Stensitzki" userId="75cafe6b-2f2a-469b-85c4-eec3b9c972ba" providerId="ADAL" clId="{31F3FB72-DC4F-42CD-A363-838869F76FA1}" dt="2021-04-18T09:26:14.136" v="249" actId="12385"/>
          <ac:graphicFrameMkLst>
            <pc:docMk/>
            <pc:sldMk cId="4038069233" sldId="270"/>
            <ac:graphicFrameMk id="5" creationId="{88731A0D-4CB1-4892-ADD3-B1F4BB5614ED}"/>
          </ac:graphicFrameMkLst>
        </pc:graphicFrameChg>
        <pc:picChg chg="del">
          <ac:chgData name="Thomas Stensitzki" userId="75cafe6b-2f2a-469b-85c4-eec3b9c972ba" providerId="ADAL" clId="{31F3FB72-DC4F-42CD-A363-838869F76FA1}" dt="2021-04-18T09:22:35.156" v="238" actId="478"/>
          <ac:picMkLst>
            <pc:docMk/>
            <pc:sldMk cId="4038069233" sldId="270"/>
            <ac:picMk id="4" creationId="{1CBEEB09-BDBD-4433-80F2-FF262A83AF56}"/>
          </ac:picMkLst>
        </pc:picChg>
        <pc:picChg chg="add mod">
          <ac:chgData name="Thomas Stensitzki" userId="75cafe6b-2f2a-469b-85c4-eec3b9c972ba" providerId="ADAL" clId="{31F3FB72-DC4F-42CD-A363-838869F76FA1}" dt="2021-04-18T09:23:02.663" v="240" actId="1076"/>
          <ac:picMkLst>
            <pc:docMk/>
            <pc:sldMk cId="4038069233" sldId="270"/>
            <ac:picMk id="6" creationId="{B15EC2C7-D899-40A1-B885-6A90E8CB5E24}"/>
          </ac:picMkLst>
        </pc:picChg>
        <pc:picChg chg="add mod">
          <ac:chgData name="Thomas Stensitzki" userId="75cafe6b-2f2a-469b-85c4-eec3b9c972ba" providerId="ADAL" clId="{31F3FB72-DC4F-42CD-A363-838869F76FA1}" dt="2021-04-18T09:23:02.663" v="240" actId="1076"/>
          <ac:picMkLst>
            <pc:docMk/>
            <pc:sldMk cId="4038069233" sldId="270"/>
            <ac:picMk id="7" creationId="{130491D1-EF2C-44E7-A24A-9D731F132B8C}"/>
          </ac:picMkLst>
        </pc:picChg>
        <pc:picChg chg="add mod">
          <ac:chgData name="Thomas Stensitzki" userId="75cafe6b-2f2a-469b-85c4-eec3b9c972ba" providerId="ADAL" clId="{31F3FB72-DC4F-42CD-A363-838869F76FA1}" dt="2021-04-18T09:23:02.663" v="240" actId="1076"/>
          <ac:picMkLst>
            <pc:docMk/>
            <pc:sldMk cId="4038069233" sldId="270"/>
            <ac:picMk id="8" creationId="{8699BC59-C748-4301-BE0C-21BFE5138161}"/>
          </ac:picMkLst>
        </pc:picChg>
        <pc:picChg chg="add mod">
          <ac:chgData name="Thomas Stensitzki" userId="75cafe6b-2f2a-469b-85c4-eec3b9c972ba" providerId="ADAL" clId="{31F3FB72-DC4F-42CD-A363-838869F76FA1}" dt="2021-04-18T09:23:02.663" v="240" actId="1076"/>
          <ac:picMkLst>
            <pc:docMk/>
            <pc:sldMk cId="4038069233" sldId="270"/>
            <ac:picMk id="9" creationId="{C9BE2736-AA69-4DD6-A26F-27408A221B12}"/>
          </ac:picMkLst>
        </pc:picChg>
        <pc:picChg chg="add mod">
          <ac:chgData name="Thomas Stensitzki" userId="75cafe6b-2f2a-469b-85c4-eec3b9c972ba" providerId="ADAL" clId="{31F3FB72-DC4F-42CD-A363-838869F76FA1}" dt="2021-04-18T09:23:02.663" v="240" actId="1076"/>
          <ac:picMkLst>
            <pc:docMk/>
            <pc:sldMk cId="4038069233" sldId="270"/>
            <ac:picMk id="10" creationId="{FEEC682C-738A-4A54-A92C-29726FDCB65D}"/>
          </ac:picMkLst>
        </pc:picChg>
      </pc:sldChg>
      <pc:sldChg chg="addSp delSp modSp new mod modClrScheme modShow chgLayout">
        <pc:chgData name="Thomas Stensitzki" userId="75cafe6b-2f2a-469b-85c4-eec3b9c972ba" providerId="ADAL" clId="{31F3FB72-DC4F-42CD-A363-838869F76FA1}" dt="2021-05-12T11:44:18.648" v="913" actId="729"/>
        <pc:sldMkLst>
          <pc:docMk/>
          <pc:sldMk cId="1249250965" sldId="271"/>
        </pc:sldMkLst>
        <pc:spChg chg="del mod ord">
          <ac:chgData name="Thomas Stensitzki" userId="75cafe6b-2f2a-469b-85c4-eec3b9c972ba" providerId="ADAL" clId="{31F3FB72-DC4F-42CD-A363-838869F76FA1}" dt="2021-04-18T09:26:44.283" v="251" actId="700"/>
          <ac:spMkLst>
            <pc:docMk/>
            <pc:sldMk cId="1249250965" sldId="271"/>
            <ac:spMk id="2" creationId="{C161FDB8-C935-4024-8101-1EDCDE6BACB0}"/>
          </ac:spMkLst>
        </pc:spChg>
        <pc:spChg chg="del mod ord">
          <ac:chgData name="Thomas Stensitzki" userId="75cafe6b-2f2a-469b-85c4-eec3b9c972ba" providerId="ADAL" clId="{31F3FB72-DC4F-42CD-A363-838869F76FA1}" dt="2021-04-18T09:26:44.283" v="251" actId="700"/>
          <ac:spMkLst>
            <pc:docMk/>
            <pc:sldMk cId="1249250965" sldId="271"/>
            <ac:spMk id="3" creationId="{5876EEA5-5F81-46D2-B027-31310D886902}"/>
          </ac:spMkLst>
        </pc:spChg>
        <pc:spChg chg="add mod ord">
          <ac:chgData name="Thomas Stensitzki" userId="75cafe6b-2f2a-469b-85c4-eec3b9c972ba" providerId="ADAL" clId="{31F3FB72-DC4F-42CD-A363-838869F76FA1}" dt="2021-04-18T09:26:48.847" v="255" actId="20577"/>
          <ac:spMkLst>
            <pc:docMk/>
            <pc:sldMk cId="1249250965" sldId="271"/>
            <ac:spMk id="4" creationId="{8AB11898-F270-4DC3-9223-183286C9DAE2}"/>
          </ac:spMkLst>
        </pc:spChg>
        <pc:spChg chg="add mod ord">
          <ac:chgData name="Thomas Stensitzki" userId="75cafe6b-2f2a-469b-85c4-eec3b9c972ba" providerId="ADAL" clId="{31F3FB72-DC4F-42CD-A363-838869F76FA1}" dt="2021-04-18T09:26:44.283" v="251" actId="700"/>
          <ac:spMkLst>
            <pc:docMk/>
            <pc:sldMk cId="1249250965" sldId="271"/>
            <ac:spMk id="5" creationId="{B230D08E-53A0-4E54-BBDB-072FB752DC32}"/>
          </ac:spMkLst>
        </pc:spChg>
      </pc:sldChg>
      <pc:sldChg chg="addSp delSp modSp new mod modClrScheme chgLayout">
        <pc:chgData name="Thomas Stensitzki" userId="75cafe6b-2f2a-469b-85c4-eec3b9c972ba" providerId="ADAL" clId="{31F3FB72-DC4F-42CD-A363-838869F76FA1}" dt="2021-04-18T09:39:04.211" v="347" actId="1076"/>
        <pc:sldMkLst>
          <pc:docMk/>
          <pc:sldMk cId="3172148407" sldId="272"/>
        </pc:sldMkLst>
        <pc:spChg chg="del">
          <ac:chgData name="Thomas Stensitzki" userId="75cafe6b-2f2a-469b-85c4-eec3b9c972ba" providerId="ADAL" clId="{31F3FB72-DC4F-42CD-A363-838869F76FA1}" dt="2021-04-18T09:37:15.049" v="333" actId="700"/>
          <ac:spMkLst>
            <pc:docMk/>
            <pc:sldMk cId="3172148407" sldId="272"/>
            <ac:spMk id="2" creationId="{0DE4F6D1-053B-464A-822C-2C10EF4FB801}"/>
          </ac:spMkLst>
        </pc:spChg>
        <pc:spChg chg="del">
          <ac:chgData name="Thomas Stensitzki" userId="75cafe6b-2f2a-469b-85c4-eec3b9c972ba" providerId="ADAL" clId="{31F3FB72-DC4F-42CD-A363-838869F76FA1}" dt="2021-04-18T09:37:15.049" v="333" actId="700"/>
          <ac:spMkLst>
            <pc:docMk/>
            <pc:sldMk cId="3172148407" sldId="272"/>
            <ac:spMk id="3" creationId="{224F2E37-35DD-4AC9-A7A3-B0DB480F1B99}"/>
          </ac:spMkLst>
        </pc:spChg>
        <pc:spChg chg="add mod">
          <ac:chgData name="Thomas Stensitzki" userId="75cafe6b-2f2a-469b-85c4-eec3b9c972ba" providerId="ADAL" clId="{31F3FB72-DC4F-42CD-A363-838869F76FA1}" dt="2021-04-18T09:38:45.471" v="344" actId="207"/>
          <ac:spMkLst>
            <pc:docMk/>
            <pc:sldMk cId="3172148407" sldId="272"/>
            <ac:spMk id="4" creationId="{6421F71B-8E7C-4CC0-84F7-88729675D6A9}"/>
          </ac:spMkLst>
        </pc:spChg>
        <pc:picChg chg="add mod">
          <ac:chgData name="Thomas Stensitzki" userId="75cafe6b-2f2a-469b-85c4-eec3b9c972ba" providerId="ADAL" clId="{31F3FB72-DC4F-42CD-A363-838869F76FA1}" dt="2021-04-18T09:39:04.211" v="347" actId="1076"/>
          <ac:picMkLst>
            <pc:docMk/>
            <pc:sldMk cId="3172148407" sldId="272"/>
            <ac:picMk id="5" creationId="{5950D54E-026B-45AB-9BBB-314DD99547AB}"/>
          </ac:picMkLst>
        </pc:picChg>
      </pc:sldChg>
      <pc:sldChg chg="addSp delSp modSp new mod modClrScheme chgLayout">
        <pc:chgData name="Thomas Stensitzki" userId="75cafe6b-2f2a-469b-85c4-eec3b9c972ba" providerId="ADAL" clId="{31F3FB72-DC4F-42CD-A363-838869F76FA1}" dt="2021-05-08T08:06:06.184" v="882" actId="20577"/>
        <pc:sldMkLst>
          <pc:docMk/>
          <pc:sldMk cId="2842478394" sldId="273"/>
        </pc:sldMkLst>
        <pc:spChg chg="del mod ord">
          <ac:chgData name="Thomas Stensitzki" userId="75cafe6b-2f2a-469b-85c4-eec3b9c972ba" providerId="ADAL" clId="{31F3FB72-DC4F-42CD-A363-838869F76FA1}" dt="2021-04-18T09:30:48.413" v="278" actId="700"/>
          <ac:spMkLst>
            <pc:docMk/>
            <pc:sldMk cId="2842478394" sldId="273"/>
            <ac:spMk id="2" creationId="{97D76B31-9280-4DEE-AC39-E31EA04DE8FB}"/>
          </ac:spMkLst>
        </pc:spChg>
        <pc:spChg chg="del">
          <ac:chgData name="Thomas Stensitzki" userId="75cafe6b-2f2a-469b-85c4-eec3b9c972ba" providerId="ADAL" clId="{31F3FB72-DC4F-42CD-A363-838869F76FA1}" dt="2021-04-18T09:30:48.413" v="278" actId="700"/>
          <ac:spMkLst>
            <pc:docMk/>
            <pc:sldMk cId="2842478394" sldId="273"/>
            <ac:spMk id="3" creationId="{57835D9D-06C1-4453-A1B4-50DFB59760E3}"/>
          </ac:spMkLst>
        </pc:spChg>
        <pc:spChg chg="add mod ord">
          <ac:chgData name="Thomas Stensitzki" userId="75cafe6b-2f2a-469b-85c4-eec3b9c972ba" providerId="ADAL" clId="{31F3FB72-DC4F-42CD-A363-838869F76FA1}" dt="2021-05-08T08:06:06.184" v="882" actId="20577"/>
          <ac:spMkLst>
            <pc:docMk/>
            <pc:sldMk cId="2842478394" sldId="273"/>
            <ac:spMk id="4" creationId="{9ADD8DB2-6104-4AE3-BFB0-AB56AB29FDCF}"/>
          </ac:spMkLst>
        </pc:spChg>
      </pc:sldChg>
      <pc:sldChg chg="addSp delSp modSp add mod ord modAnim">
        <pc:chgData name="Thomas Stensitzki" userId="75cafe6b-2f2a-469b-85c4-eec3b9c972ba" providerId="ADAL" clId="{31F3FB72-DC4F-42CD-A363-838869F76FA1}" dt="2021-04-18T09:35:13.244" v="302"/>
        <pc:sldMkLst>
          <pc:docMk/>
          <pc:sldMk cId="1708487536" sldId="274"/>
        </pc:sldMkLst>
        <pc:spChg chg="mod">
          <ac:chgData name="Thomas Stensitzki" userId="75cafe6b-2f2a-469b-85c4-eec3b9c972ba" providerId="ADAL" clId="{31F3FB72-DC4F-42CD-A363-838869F76FA1}" dt="2021-04-18T09:33:02.771" v="290"/>
          <ac:spMkLst>
            <pc:docMk/>
            <pc:sldMk cId="1708487536" sldId="274"/>
            <ac:spMk id="2" creationId="{26C5D4B6-EF02-4974-8C0F-420A0EB6176C}"/>
          </ac:spMkLst>
        </pc:spChg>
        <pc:spChg chg="add mod">
          <ac:chgData name="Thomas Stensitzki" userId="75cafe6b-2f2a-469b-85c4-eec3b9c972ba" providerId="ADAL" clId="{31F3FB72-DC4F-42CD-A363-838869F76FA1}" dt="2021-04-18T09:34:44.123" v="300" actId="692"/>
          <ac:spMkLst>
            <pc:docMk/>
            <pc:sldMk cId="1708487536" sldId="274"/>
            <ac:spMk id="6" creationId="{1F365DA3-ADCA-4100-AF61-F70DA881D056}"/>
          </ac:spMkLst>
        </pc:spChg>
        <pc:spChg chg="add del mod">
          <ac:chgData name="Thomas Stensitzki" userId="75cafe6b-2f2a-469b-85c4-eec3b9c972ba" providerId="ADAL" clId="{31F3FB72-DC4F-42CD-A363-838869F76FA1}" dt="2021-04-18T09:35:13.244" v="302"/>
          <ac:spMkLst>
            <pc:docMk/>
            <pc:sldMk cId="1708487536" sldId="274"/>
            <ac:spMk id="8" creationId="{708276C4-3C22-4D33-84E4-9F0844130823}"/>
          </ac:spMkLst>
        </pc:spChg>
        <pc:picChg chg="del">
          <ac:chgData name="Thomas Stensitzki" userId="75cafe6b-2f2a-469b-85c4-eec3b9c972ba" providerId="ADAL" clId="{31F3FB72-DC4F-42CD-A363-838869F76FA1}" dt="2021-04-18T09:33:06.489" v="291" actId="478"/>
          <ac:picMkLst>
            <pc:docMk/>
            <pc:sldMk cId="1708487536" sldId="274"/>
            <ac:picMk id="4" creationId="{1CBEEB09-BDBD-4433-80F2-FF262A83AF56}"/>
          </ac:picMkLst>
        </pc:picChg>
        <pc:picChg chg="add mod">
          <ac:chgData name="Thomas Stensitzki" userId="75cafe6b-2f2a-469b-85c4-eec3b9c972ba" providerId="ADAL" clId="{31F3FB72-DC4F-42CD-A363-838869F76FA1}" dt="2021-04-18T09:33:58.986" v="295" actId="692"/>
          <ac:picMkLst>
            <pc:docMk/>
            <pc:sldMk cId="1708487536" sldId="274"/>
            <ac:picMk id="5" creationId="{3BC96CCA-74DC-40E1-AF84-8838BD74C9B4}"/>
          </ac:picMkLst>
        </pc:picChg>
        <pc:picChg chg="add del mod">
          <ac:chgData name="Thomas Stensitzki" userId="75cafe6b-2f2a-469b-85c4-eec3b9c972ba" providerId="ADAL" clId="{31F3FB72-DC4F-42CD-A363-838869F76FA1}" dt="2021-04-18T09:35:13.244" v="302"/>
          <ac:picMkLst>
            <pc:docMk/>
            <pc:sldMk cId="1708487536" sldId="274"/>
            <ac:picMk id="7" creationId="{1A55C066-13C8-48D4-A040-3F98D0188BE3}"/>
          </ac:picMkLst>
        </pc:picChg>
      </pc:sldChg>
      <pc:sldChg chg="addSp delSp modSp add mod delAnim modAnim">
        <pc:chgData name="Thomas Stensitzki" userId="75cafe6b-2f2a-469b-85c4-eec3b9c972ba" providerId="ADAL" clId="{31F3FB72-DC4F-42CD-A363-838869F76FA1}" dt="2021-04-18T09:36:42.762" v="332" actId="692"/>
        <pc:sldMkLst>
          <pc:docMk/>
          <pc:sldMk cId="3485713956" sldId="275"/>
        </pc:sldMkLst>
        <pc:spChg chg="mod">
          <ac:chgData name="Thomas Stensitzki" userId="75cafe6b-2f2a-469b-85c4-eec3b9c972ba" providerId="ADAL" clId="{31F3FB72-DC4F-42CD-A363-838869F76FA1}" dt="2021-04-18T09:36:00.082" v="324" actId="1076"/>
          <ac:spMkLst>
            <pc:docMk/>
            <pc:sldMk cId="3485713956" sldId="275"/>
            <ac:spMk id="2" creationId="{26C5D4B6-EF02-4974-8C0F-420A0EB6176C}"/>
          </ac:spMkLst>
        </pc:spChg>
        <pc:spChg chg="del">
          <ac:chgData name="Thomas Stensitzki" userId="75cafe6b-2f2a-469b-85c4-eec3b9c972ba" providerId="ADAL" clId="{31F3FB72-DC4F-42CD-A363-838869F76FA1}" dt="2021-04-18T09:36:04.822" v="325" actId="478"/>
          <ac:spMkLst>
            <pc:docMk/>
            <pc:sldMk cId="3485713956" sldId="275"/>
            <ac:spMk id="6" creationId="{1F365DA3-ADCA-4100-AF61-F70DA881D056}"/>
          </ac:spMkLst>
        </pc:spChg>
        <pc:spChg chg="add mod">
          <ac:chgData name="Thomas Stensitzki" userId="75cafe6b-2f2a-469b-85c4-eec3b9c972ba" providerId="ADAL" clId="{31F3FB72-DC4F-42CD-A363-838869F76FA1}" dt="2021-04-18T09:36:30.062" v="329" actId="1076"/>
          <ac:spMkLst>
            <pc:docMk/>
            <pc:sldMk cId="3485713956" sldId="275"/>
            <ac:spMk id="8" creationId="{0464C0F1-2C04-4B8B-A2A8-58DA020991B0}"/>
          </ac:spMkLst>
        </pc:spChg>
        <pc:picChg chg="del">
          <ac:chgData name="Thomas Stensitzki" userId="75cafe6b-2f2a-469b-85c4-eec3b9c972ba" providerId="ADAL" clId="{31F3FB72-DC4F-42CD-A363-838869F76FA1}" dt="2021-04-18T09:36:04.822" v="325" actId="478"/>
          <ac:picMkLst>
            <pc:docMk/>
            <pc:sldMk cId="3485713956" sldId="275"/>
            <ac:picMk id="5" creationId="{3BC96CCA-74DC-40E1-AF84-8838BD74C9B4}"/>
          </ac:picMkLst>
        </pc:picChg>
        <pc:picChg chg="add mod">
          <ac:chgData name="Thomas Stensitzki" userId="75cafe6b-2f2a-469b-85c4-eec3b9c972ba" providerId="ADAL" clId="{31F3FB72-DC4F-42CD-A363-838869F76FA1}" dt="2021-04-18T09:36:42.762" v="332" actId="692"/>
          <ac:picMkLst>
            <pc:docMk/>
            <pc:sldMk cId="3485713956" sldId="275"/>
            <ac:picMk id="7" creationId="{7481E4AD-3025-4F8E-BA66-95C3DFADFC7C}"/>
          </ac:picMkLst>
        </pc:picChg>
      </pc:sldChg>
      <pc:sldChg chg="addSp delSp modSp add mod ord">
        <pc:chgData name="Thomas Stensitzki" userId="75cafe6b-2f2a-469b-85c4-eec3b9c972ba" providerId="ADAL" clId="{31F3FB72-DC4F-42CD-A363-838869F76FA1}" dt="2021-05-12T11:43:36.733" v="912" actId="14826"/>
        <pc:sldMkLst>
          <pc:docMk/>
          <pc:sldMk cId="480479903" sldId="276"/>
        </pc:sldMkLst>
        <pc:spChg chg="mod">
          <ac:chgData name="Thomas Stensitzki" userId="75cafe6b-2f2a-469b-85c4-eec3b9c972ba" providerId="ADAL" clId="{31F3FB72-DC4F-42CD-A363-838869F76FA1}" dt="2021-05-12T07:02:53.187" v="904" actId="108"/>
          <ac:spMkLst>
            <pc:docMk/>
            <pc:sldMk cId="480479903" sldId="276"/>
            <ac:spMk id="4" creationId="{6421F71B-8E7C-4CC0-84F7-88729675D6A9}"/>
          </ac:spMkLst>
        </pc:spChg>
        <pc:picChg chg="add del mod">
          <ac:chgData name="Thomas Stensitzki" userId="75cafe6b-2f2a-469b-85c4-eec3b9c972ba" providerId="ADAL" clId="{31F3FB72-DC4F-42CD-A363-838869F76FA1}" dt="2021-05-08T08:11:14.479" v="892" actId="478"/>
          <ac:picMkLst>
            <pc:docMk/>
            <pc:sldMk cId="480479903" sldId="276"/>
            <ac:picMk id="6" creationId="{4E752544-01A3-4F3D-BD47-2BD1D2C5591D}"/>
          </ac:picMkLst>
        </pc:picChg>
        <pc:picChg chg="add mod">
          <ac:chgData name="Thomas Stensitzki" userId="75cafe6b-2f2a-469b-85c4-eec3b9c972ba" providerId="ADAL" clId="{31F3FB72-DC4F-42CD-A363-838869F76FA1}" dt="2021-05-12T11:43:02.305" v="910" actId="1440"/>
          <ac:picMkLst>
            <pc:docMk/>
            <pc:sldMk cId="480479903" sldId="276"/>
            <ac:picMk id="6" creationId="{82B64DE8-3592-433B-9D78-F2D2ED3038A7}"/>
          </ac:picMkLst>
        </pc:picChg>
        <pc:picChg chg="add del mod">
          <ac:chgData name="Thomas Stensitzki" userId="75cafe6b-2f2a-469b-85c4-eec3b9c972ba" providerId="ADAL" clId="{31F3FB72-DC4F-42CD-A363-838869F76FA1}" dt="2021-05-08T08:11:13.885" v="891" actId="478"/>
          <ac:picMkLst>
            <pc:docMk/>
            <pc:sldMk cId="480479903" sldId="276"/>
            <ac:picMk id="7" creationId="{171CFE82-24FD-42FF-8008-275C35CDF7D2}"/>
          </ac:picMkLst>
        </pc:picChg>
        <pc:picChg chg="add mod">
          <ac:chgData name="Thomas Stensitzki" userId="75cafe6b-2f2a-469b-85c4-eec3b9c972ba" providerId="ADAL" clId="{31F3FB72-DC4F-42CD-A363-838869F76FA1}" dt="2021-05-12T11:43:36.733" v="912" actId="14826"/>
          <ac:picMkLst>
            <pc:docMk/>
            <pc:sldMk cId="480479903" sldId="276"/>
            <ac:picMk id="7" creationId="{9AB79941-BD20-4F39-9DFD-356B29BDEB84}"/>
          </ac:picMkLst>
        </pc:picChg>
      </pc:sldChg>
      <pc:sldChg chg="addSp delSp modSp add del mod modClrScheme chgLayout">
        <pc:chgData name="Thomas Stensitzki" userId="75cafe6b-2f2a-469b-85c4-eec3b9c972ba" providerId="ADAL" clId="{31F3FB72-DC4F-42CD-A363-838869F76FA1}" dt="2021-04-17T14:49:54.644" v="110" actId="47"/>
        <pc:sldMkLst>
          <pc:docMk/>
          <pc:sldMk cId="936816472" sldId="277"/>
        </pc:sldMkLst>
        <pc:spChg chg="mod ord">
          <ac:chgData name="Thomas Stensitzki" userId="75cafe6b-2f2a-469b-85c4-eec3b9c972ba" providerId="ADAL" clId="{31F3FB72-DC4F-42CD-A363-838869F76FA1}" dt="2021-04-17T14:49:47.922" v="109" actId="700"/>
          <ac:spMkLst>
            <pc:docMk/>
            <pc:sldMk cId="936816472" sldId="277"/>
            <ac:spMk id="2" creationId="{58E769EE-C178-4756-A3E2-9C6DE3710B10}"/>
          </ac:spMkLst>
        </pc:spChg>
        <pc:spChg chg="add del mod ord">
          <ac:chgData name="Thomas Stensitzki" userId="75cafe6b-2f2a-469b-85c4-eec3b9c972ba" providerId="ADAL" clId="{31F3FB72-DC4F-42CD-A363-838869F76FA1}" dt="2021-04-17T14:49:47.922" v="109" actId="700"/>
          <ac:spMkLst>
            <pc:docMk/>
            <pc:sldMk cId="936816472" sldId="277"/>
            <ac:spMk id="4" creationId="{178605DE-8CFB-4841-AE1B-D1DF40444EFD}"/>
          </ac:spMkLst>
        </pc:spChg>
      </pc:sldChg>
      <pc:sldChg chg="addSp delSp modSp new mod modClrScheme chgLayout">
        <pc:chgData name="Thomas Stensitzki" userId="75cafe6b-2f2a-469b-85c4-eec3b9c972ba" providerId="ADAL" clId="{31F3FB72-DC4F-42CD-A363-838869F76FA1}" dt="2021-04-18T09:43:05.109" v="374" actId="255"/>
        <pc:sldMkLst>
          <pc:docMk/>
          <pc:sldMk cId="1689626362" sldId="277"/>
        </pc:sldMkLst>
        <pc:spChg chg="del mod ord">
          <ac:chgData name="Thomas Stensitzki" userId="75cafe6b-2f2a-469b-85c4-eec3b9c972ba" providerId="ADAL" clId="{31F3FB72-DC4F-42CD-A363-838869F76FA1}" dt="2021-04-18T09:40:30.772" v="362" actId="700"/>
          <ac:spMkLst>
            <pc:docMk/>
            <pc:sldMk cId="1689626362" sldId="277"/>
            <ac:spMk id="2" creationId="{94755FA2-B836-4559-8984-5170ED027B00}"/>
          </ac:spMkLst>
        </pc:spChg>
        <pc:spChg chg="del mod ord">
          <ac:chgData name="Thomas Stensitzki" userId="75cafe6b-2f2a-469b-85c4-eec3b9c972ba" providerId="ADAL" clId="{31F3FB72-DC4F-42CD-A363-838869F76FA1}" dt="2021-04-18T09:40:30.772" v="362" actId="700"/>
          <ac:spMkLst>
            <pc:docMk/>
            <pc:sldMk cId="1689626362" sldId="277"/>
            <ac:spMk id="3" creationId="{2E7AF3B0-53C4-4E4A-854A-E48769DAF666}"/>
          </ac:spMkLst>
        </pc:spChg>
        <pc:spChg chg="add mod ord">
          <ac:chgData name="Thomas Stensitzki" userId="75cafe6b-2f2a-469b-85c4-eec3b9c972ba" providerId="ADAL" clId="{31F3FB72-DC4F-42CD-A363-838869F76FA1}" dt="2021-04-18T09:40:34.066" v="372" actId="20577"/>
          <ac:spMkLst>
            <pc:docMk/>
            <pc:sldMk cId="1689626362" sldId="277"/>
            <ac:spMk id="4" creationId="{DB44A2FC-058A-41C0-9261-717D66DDE347}"/>
          </ac:spMkLst>
        </pc:spChg>
        <pc:spChg chg="add mod ord">
          <ac:chgData name="Thomas Stensitzki" userId="75cafe6b-2f2a-469b-85c4-eec3b9c972ba" providerId="ADAL" clId="{31F3FB72-DC4F-42CD-A363-838869F76FA1}" dt="2021-04-18T09:43:05.109" v="374" actId="255"/>
          <ac:spMkLst>
            <pc:docMk/>
            <pc:sldMk cId="1689626362" sldId="277"/>
            <ac:spMk id="5" creationId="{E5A03886-81E6-4534-BDA5-1572DBEDD68B}"/>
          </ac:spMkLst>
        </pc:spChg>
      </pc:sldChg>
      <pc:sldChg chg="modSp new mod ord modAnim">
        <pc:chgData name="Thomas Stensitzki" userId="75cafe6b-2f2a-469b-85c4-eec3b9c972ba" providerId="ADAL" clId="{31F3FB72-DC4F-42CD-A363-838869F76FA1}" dt="2021-05-08T08:05:39.540" v="846"/>
        <pc:sldMkLst>
          <pc:docMk/>
          <pc:sldMk cId="1889962896" sldId="278"/>
        </pc:sldMkLst>
        <pc:spChg chg="mod">
          <ac:chgData name="Thomas Stensitzki" userId="75cafe6b-2f2a-469b-85c4-eec3b9c972ba" providerId="ADAL" clId="{31F3FB72-DC4F-42CD-A363-838869F76FA1}" dt="2021-05-08T07:59:32.803" v="446" actId="20577"/>
          <ac:spMkLst>
            <pc:docMk/>
            <pc:sldMk cId="1889962896" sldId="278"/>
            <ac:spMk id="2" creationId="{839000F6-4A5A-47FD-AD0A-A30C56390A15}"/>
          </ac:spMkLst>
        </pc:spChg>
        <pc:spChg chg="mod">
          <ac:chgData name="Thomas Stensitzki" userId="75cafe6b-2f2a-469b-85c4-eec3b9c972ba" providerId="ADAL" clId="{31F3FB72-DC4F-42CD-A363-838869F76FA1}" dt="2021-05-08T08:05:23.245" v="844" actId="207"/>
          <ac:spMkLst>
            <pc:docMk/>
            <pc:sldMk cId="1889962896" sldId="278"/>
            <ac:spMk id="3" creationId="{E343D736-B227-4011-B0F3-ED7C14F25EEB}"/>
          </ac:spMkLst>
        </pc:spChg>
      </pc:sldChg>
      <pc:sldMasterChg chg="addSp delSp modSp mod setBg addSldLayout modSldLayout">
        <pc:chgData name="Thomas Stensitzki" userId="75cafe6b-2f2a-469b-85c4-eec3b9c972ba" providerId="ADAL" clId="{31F3FB72-DC4F-42CD-A363-838869F76FA1}" dt="2021-04-18T09:30:23.251" v="276" actId="242"/>
        <pc:sldMasterMkLst>
          <pc:docMk/>
          <pc:sldMasterMk cId="3633283125" sldId="2147483648"/>
        </pc:sldMasterMkLst>
        <pc:spChg chg="mod">
          <ac:chgData name="Thomas Stensitzki" userId="75cafe6b-2f2a-469b-85c4-eec3b9c972ba" providerId="ADAL" clId="{31F3FB72-DC4F-42CD-A363-838869F76FA1}" dt="2021-04-17T14:44:13.877" v="74" actId="14100"/>
          <ac:spMkLst>
            <pc:docMk/>
            <pc:sldMasterMk cId="3633283125" sldId="2147483648"/>
            <ac:spMk id="2" creationId="{75BA6DE3-0760-41AD-BF39-11F2AE328079}"/>
          </ac:spMkLst>
        </pc:spChg>
        <pc:spChg chg="mod">
          <ac:chgData name="Thomas Stensitzki" userId="75cafe6b-2f2a-469b-85c4-eec3b9c972ba" providerId="ADAL" clId="{31F3FB72-DC4F-42CD-A363-838869F76FA1}" dt="2021-04-17T14:51:09.888" v="129" actId="2710"/>
          <ac:spMkLst>
            <pc:docMk/>
            <pc:sldMasterMk cId="3633283125" sldId="2147483648"/>
            <ac:spMk id="3" creationId="{4FAE5769-DE97-452B-ADF6-47B7749182B0}"/>
          </ac:spMkLst>
        </pc:spChg>
        <pc:spChg chg="del">
          <ac:chgData name="Thomas Stensitzki" userId="75cafe6b-2f2a-469b-85c4-eec3b9c972ba" providerId="ADAL" clId="{31F3FB72-DC4F-42CD-A363-838869F76FA1}" dt="2021-04-17T14:43:45.583" v="68" actId="478"/>
          <ac:spMkLst>
            <pc:docMk/>
            <pc:sldMasterMk cId="3633283125" sldId="2147483648"/>
            <ac:spMk id="4" creationId="{0DAB7824-5F2D-4009-B8E8-FAF80DB0E8DC}"/>
          </ac:spMkLst>
        </pc:spChg>
        <pc:spChg chg="del">
          <ac:chgData name="Thomas Stensitzki" userId="75cafe6b-2f2a-469b-85c4-eec3b9c972ba" providerId="ADAL" clId="{31F3FB72-DC4F-42CD-A363-838869F76FA1}" dt="2021-04-17T14:43:48.728" v="69" actId="478"/>
          <ac:spMkLst>
            <pc:docMk/>
            <pc:sldMasterMk cId="3633283125" sldId="2147483648"/>
            <ac:spMk id="5" creationId="{5A30603D-F9D5-4B1F-8D76-39192D04A9E6}"/>
          </ac:spMkLst>
        </pc:spChg>
        <pc:spChg chg="del">
          <ac:chgData name="Thomas Stensitzki" userId="75cafe6b-2f2a-469b-85c4-eec3b9c972ba" providerId="ADAL" clId="{31F3FB72-DC4F-42CD-A363-838869F76FA1}" dt="2021-04-17T14:43:50.372" v="70" actId="478"/>
          <ac:spMkLst>
            <pc:docMk/>
            <pc:sldMasterMk cId="3633283125" sldId="2147483648"/>
            <ac:spMk id="6" creationId="{187E2158-3615-4121-8953-3310715B382A}"/>
          </ac:spMkLst>
        </pc:spChg>
        <pc:spChg chg="add del mod">
          <ac:chgData name="Thomas Stensitzki" userId="75cafe6b-2f2a-469b-85c4-eec3b9c972ba" providerId="ADAL" clId="{31F3FB72-DC4F-42CD-A363-838869F76FA1}" dt="2021-04-17T14:44:06.748" v="72" actId="478"/>
          <ac:spMkLst>
            <pc:docMk/>
            <pc:sldMasterMk cId="3633283125" sldId="2147483648"/>
            <ac:spMk id="7" creationId="{57E668E3-56ED-4EEC-8FC6-97C6FCF9D280}"/>
          </ac:spMkLst>
        </pc:spChg>
        <pc:spChg chg="add del mod">
          <ac:chgData name="Thomas Stensitzki" userId="75cafe6b-2f2a-469b-85c4-eec3b9c972ba" providerId="ADAL" clId="{31F3FB72-DC4F-42CD-A363-838869F76FA1}" dt="2021-04-17T14:46:22.990" v="93" actId="21"/>
          <ac:spMkLst>
            <pc:docMk/>
            <pc:sldMasterMk cId="3633283125" sldId="2147483648"/>
            <ac:spMk id="8" creationId="{7894DB1A-57B7-4DBD-A006-4B8E31E03603}"/>
          </ac:spMkLst>
        </pc:spChg>
        <pc:sldLayoutChg chg="delSp mod">
          <pc:chgData name="Thomas Stensitzki" userId="75cafe6b-2f2a-469b-85c4-eec3b9c972ba" providerId="ADAL" clId="{31F3FB72-DC4F-42CD-A363-838869F76FA1}" dt="2021-04-17T14:44:18.723" v="75" actId="478"/>
          <pc:sldLayoutMkLst>
            <pc:docMk/>
            <pc:sldMasterMk cId="3633283125" sldId="2147483648"/>
            <pc:sldLayoutMk cId="536090212" sldId="2147483649"/>
          </pc:sldLayoutMkLst>
          <pc:spChg chg="del">
            <ac:chgData name="Thomas Stensitzki" userId="75cafe6b-2f2a-469b-85c4-eec3b9c972ba" providerId="ADAL" clId="{31F3FB72-DC4F-42CD-A363-838869F76FA1}" dt="2021-04-17T14:44:18.723" v="75" actId="478"/>
            <ac:spMkLst>
              <pc:docMk/>
              <pc:sldMasterMk cId="3633283125" sldId="2147483648"/>
              <pc:sldLayoutMk cId="536090212" sldId="2147483649"/>
              <ac:spMk id="4" creationId="{C7B3D8A0-A07C-4E78-A697-4A0E1EB4F915}"/>
            </ac:spMkLst>
          </pc:spChg>
          <pc:spChg chg="del">
            <ac:chgData name="Thomas Stensitzki" userId="75cafe6b-2f2a-469b-85c4-eec3b9c972ba" providerId="ADAL" clId="{31F3FB72-DC4F-42CD-A363-838869F76FA1}" dt="2021-04-17T14:44:18.723" v="75" actId="478"/>
            <ac:spMkLst>
              <pc:docMk/>
              <pc:sldMasterMk cId="3633283125" sldId="2147483648"/>
              <pc:sldLayoutMk cId="536090212" sldId="2147483649"/>
              <ac:spMk id="5" creationId="{9335395F-4B55-4A49-B9D9-324AC3A4BA4A}"/>
            </ac:spMkLst>
          </pc:spChg>
          <pc:spChg chg="del">
            <ac:chgData name="Thomas Stensitzki" userId="75cafe6b-2f2a-469b-85c4-eec3b9c972ba" providerId="ADAL" clId="{31F3FB72-DC4F-42CD-A363-838869F76FA1}" dt="2021-04-17T14:44:18.723" v="75" actId="478"/>
            <ac:spMkLst>
              <pc:docMk/>
              <pc:sldMasterMk cId="3633283125" sldId="2147483648"/>
              <pc:sldLayoutMk cId="536090212" sldId="2147483649"/>
              <ac:spMk id="6" creationId="{40A2F147-EAE9-4E4E-B9A7-5496873C91D7}"/>
            </ac:spMkLst>
          </pc:spChg>
        </pc:sldLayoutChg>
        <pc:sldLayoutChg chg="addSp delSp modSp mod">
          <pc:chgData name="Thomas Stensitzki" userId="75cafe6b-2f2a-469b-85c4-eec3b9c972ba" providerId="ADAL" clId="{31F3FB72-DC4F-42CD-A363-838869F76FA1}" dt="2021-04-17T14:47:15.724" v="100" actId="14100"/>
          <pc:sldLayoutMkLst>
            <pc:docMk/>
            <pc:sldMasterMk cId="3633283125" sldId="2147483648"/>
            <pc:sldLayoutMk cId="1121126051" sldId="2147483650"/>
          </pc:sldLayoutMkLst>
          <pc:spChg chg="mod">
            <ac:chgData name="Thomas Stensitzki" userId="75cafe6b-2f2a-469b-85c4-eec3b9c972ba" providerId="ADAL" clId="{31F3FB72-DC4F-42CD-A363-838869F76FA1}" dt="2021-04-17T14:47:15.724" v="100" actId="14100"/>
            <ac:spMkLst>
              <pc:docMk/>
              <pc:sldMasterMk cId="3633283125" sldId="2147483648"/>
              <pc:sldLayoutMk cId="1121126051" sldId="2147483650"/>
              <ac:spMk id="3" creationId="{A018EA71-8674-4AB5-BE25-6CF7ABBC1653}"/>
            </ac:spMkLst>
          </pc:spChg>
          <pc:spChg chg="del">
            <ac:chgData name="Thomas Stensitzki" userId="75cafe6b-2f2a-469b-85c4-eec3b9c972ba" providerId="ADAL" clId="{31F3FB72-DC4F-42CD-A363-838869F76FA1}" dt="2021-04-17T14:44:24.571" v="76" actId="478"/>
            <ac:spMkLst>
              <pc:docMk/>
              <pc:sldMasterMk cId="3633283125" sldId="2147483648"/>
              <pc:sldLayoutMk cId="1121126051" sldId="2147483650"/>
              <ac:spMk id="4" creationId="{F253ECB7-E7EE-4256-98AF-026C3E03648C}"/>
            </ac:spMkLst>
          </pc:spChg>
          <pc:spChg chg="del">
            <ac:chgData name="Thomas Stensitzki" userId="75cafe6b-2f2a-469b-85c4-eec3b9c972ba" providerId="ADAL" clId="{31F3FB72-DC4F-42CD-A363-838869F76FA1}" dt="2021-04-17T14:44:24.571" v="76" actId="478"/>
            <ac:spMkLst>
              <pc:docMk/>
              <pc:sldMasterMk cId="3633283125" sldId="2147483648"/>
              <pc:sldLayoutMk cId="1121126051" sldId="2147483650"/>
              <ac:spMk id="5" creationId="{9B252A21-3EE9-40BB-A84C-A2DE239C7DFE}"/>
            </ac:spMkLst>
          </pc:spChg>
          <pc:spChg chg="del">
            <ac:chgData name="Thomas Stensitzki" userId="75cafe6b-2f2a-469b-85c4-eec3b9c972ba" providerId="ADAL" clId="{31F3FB72-DC4F-42CD-A363-838869F76FA1}" dt="2021-04-17T14:44:24.571" v="76" actId="478"/>
            <ac:spMkLst>
              <pc:docMk/>
              <pc:sldMasterMk cId="3633283125" sldId="2147483648"/>
              <pc:sldLayoutMk cId="1121126051" sldId="2147483650"/>
              <ac:spMk id="6" creationId="{55FF4301-7A32-4BED-9D76-649919402E65}"/>
            </ac:spMkLst>
          </pc:spChg>
          <pc:spChg chg="add del mod">
            <ac:chgData name="Thomas Stensitzki" userId="75cafe6b-2f2a-469b-85c4-eec3b9c972ba" providerId="ADAL" clId="{31F3FB72-DC4F-42CD-A363-838869F76FA1}" dt="2021-04-17T14:46:30.599" v="95" actId="21"/>
            <ac:spMkLst>
              <pc:docMk/>
              <pc:sldMasterMk cId="3633283125" sldId="2147483648"/>
              <pc:sldLayoutMk cId="1121126051" sldId="2147483650"/>
              <ac:spMk id="9" creationId="{C39DF3C7-3302-4F85-92CB-9373DBE12981}"/>
            </ac:spMkLst>
          </pc:spChg>
          <pc:picChg chg="add mod">
            <ac:chgData name="Thomas Stensitzki" userId="75cafe6b-2f2a-469b-85c4-eec3b9c972ba" providerId="ADAL" clId="{31F3FB72-DC4F-42CD-A363-838869F76FA1}" dt="2021-04-17T14:41:15.119" v="47"/>
            <ac:picMkLst>
              <pc:docMk/>
              <pc:sldMasterMk cId="3633283125" sldId="2147483648"/>
              <pc:sldLayoutMk cId="1121126051" sldId="2147483650"/>
              <ac:picMk id="7" creationId="{0D07FC4F-76BE-4834-B993-161807E432D9}"/>
            </ac:picMkLst>
          </pc:picChg>
          <pc:picChg chg="add mod">
            <ac:chgData name="Thomas Stensitzki" userId="75cafe6b-2f2a-469b-85c4-eec3b9c972ba" providerId="ADAL" clId="{31F3FB72-DC4F-42CD-A363-838869F76FA1}" dt="2021-04-17T14:41:15.119" v="47"/>
            <ac:picMkLst>
              <pc:docMk/>
              <pc:sldMasterMk cId="3633283125" sldId="2147483648"/>
              <pc:sldLayoutMk cId="1121126051" sldId="2147483650"/>
              <ac:picMk id="8" creationId="{A13A0911-DC22-4B3E-B0DE-36567433DF10}"/>
            </ac:picMkLst>
          </pc:picChg>
        </pc:sldLayoutChg>
        <pc:sldLayoutChg chg="addSp delSp modSp mod">
          <pc:chgData name="Thomas Stensitzki" userId="75cafe6b-2f2a-469b-85c4-eec3b9c972ba" providerId="ADAL" clId="{31F3FB72-DC4F-42CD-A363-838869F76FA1}" dt="2021-04-17T14:44:28.645" v="77" actId="478"/>
          <pc:sldLayoutMkLst>
            <pc:docMk/>
            <pc:sldMasterMk cId="3633283125" sldId="2147483648"/>
            <pc:sldLayoutMk cId="4037476147" sldId="2147483651"/>
          </pc:sldLayoutMkLst>
          <pc:spChg chg="del">
            <ac:chgData name="Thomas Stensitzki" userId="75cafe6b-2f2a-469b-85c4-eec3b9c972ba" providerId="ADAL" clId="{31F3FB72-DC4F-42CD-A363-838869F76FA1}" dt="2021-04-17T14:44:28.645" v="77" actId="478"/>
            <ac:spMkLst>
              <pc:docMk/>
              <pc:sldMasterMk cId="3633283125" sldId="2147483648"/>
              <pc:sldLayoutMk cId="4037476147" sldId="2147483651"/>
              <ac:spMk id="4" creationId="{2D29EF45-FD1D-44AC-9CA4-7D6099171739}"/>
            </ac:spMkLst>
          </pc:spChg>
          <pc:spChg chg="del">
            <ac:chgData name="Thomas Stensitzki" userId="75cafe6b-2f2a-469b-85c4-eec3b9c972ba" providerId="ADAL" clId="{31F3FB72-DC4F-42CD-A363-838869F76FA1}" dt="2021-04-17T14:44:28.645" v="77" actId="478"/>
            <ac:spMkLst>
              <pc:docMk/>
              <pc:sldMasterMk cId="3633283125" sldId="2147483648"/>
              <pc:sldLayoutMk cId="4037476147" sldId="2147483651"/>
              <ac:spMk id="5" creationId="{939E24CE-3597-4E9D-B0F0-85457E700733}"/>
            </ac:spMkLst>
          </pc:spChg>
          <pc:spChg chg="del">
            <ac:chgData name="Thomas Stensitzki" userId="75cafe6b-2f2a-469b-85c4-eec3b9c972ba" providerId="ADAL" clId="{31F3FB72-DC4F-42CD-A363-838869F76FA1}" dt="2021-04-17T14:44:28.645" v="77" actId="478"/>
            <ac:spMkLst>
              <pc:docMk/>
              <pc:sldMasterMk cId="3633283125" sldId="2147483648"/>
              <pc:sldLayoutMk cId="4037476147" sldId="2147483651"/>
              <ac:spMk id="6" creationId="{9A6EDAB0-CEAB-4E01-A950-21D7F1F272F5}"/>
            </ac:spMkLst>
          </pc:spChg>
          <pc:picChg chg="add mod">
            <ac:chgData name="Thomas Stensitzki" userId="75cafe6b-2f2a-469b-85c4-eec3b9c972ba" providerId="ADAL" clId="{31F3FB72-DC4F-42CD-A363-838869F76FA1}" dt="2021-04-17T14:41:17.567" v="48"/>
            <ac:picMkLst>
              <pc:docMk/>
              <pc:sldMasterMk cId="3633283125" sldId="2147483648"/>
              <pc:sldLayoutMk cId="4037476147" sldId="2147483651"/>
              <ac:picMk id="7" creationId="{3D5D87C4-E1FC-4D77-9762-D2518CEE38B8}"/>
            </ac:picMkLst>
          </pc:picChg>
          <pc:picChg chg="add mod">
            <ac:chgData name="Thomas Stensitzki" userId="75cafe6b-2f2a-469b-85c4-eec3b9c972ba" providerId="ADAL" clId="{31F3FB72-DC4F-42CD-A363-838869F76FA1}" dt="2021-04-17T14:41:17.567" v="48"/>
            <ac:picMkLst>
              <pc:docMk/>
              <pc:sldMasterMk cId="3633283125" sldId="2147483648"/>
              <pc:sldLayoutMk cId="4037476147" sldId="2147483651"/>
              <ac:picMk id="8" creationId="{4FB91FAB-1F41-425D-8E31-7D388D9E89BB}"/>
            </ac:picMkLst>
          </pc:picChg>
        </pc:sldLayoutChg>
        <pc:sldLayoutChg chg="addSp delSp modSp mod">
          <pc:chgData name="Thomas Stensitzki" userId="75cafe6b-2f2a-469b-85c4-eec3b9c972ba" providerId="ADAL" clId="{31F3FB72-DC4F-42CD-A363-838869F76FA1}" dt="2021-04-17T14:44:33.571" v="78" actId="478"/>
          <pc:sldLayoutMkLst>
            <pc:docMk/>
            <pc:sldMasterMk cId="3633283125" sldId="2147483648"/>
            <pc:sldLayoutMk cId="316128076" sldId="2147483652"/>
          </pc:sldLayoutMkLst>
          <pc:spChg chg="del">
            <ac:chgData name="Thomas Stensitzki" userId="75cafe6b-2f2a-469b-85c4-eec3b9c972ba" providerId="ADAL" clId="{31F3FB72-DC4F-42CD-A363-838869F76FA1}" dt="2021-04-17T14:44:33.571" v="78" actId="478"/>
            <ac:spMkLst>
              <pc:docMk/>
              <pc:sldMasterMk cId="3633283125" sldId="2147483648"/>
              <pc:sldLayoutMk cId="316128076" sldId="2147483652"/>
              <ac:spMk id="5" creationId="{6838184D-CD81-4422-873A-9A4F12672409}"/>
            </ac:spMkLst>
          </pc:spChg>
          <pc:spChg chg="del">
            <ac:chgData name="Thomas Stensitzki" userId="75cafe6b-2f2a-469b-85c4-eec3b9c972ba" providerId="ADAL" clId="{31F3FB72-DC4F-42CD-A363-838869F76FA1}" dt="2021-04-17T14:44:33.571" v="78" actId="478"/>
            <ac:spMkLst>
              <pc:docMk/>
              <pc:sldMasterMk cId="3633283125" sldId="2147483648"/>
              <pc:sldLayoutMk cId="316128076" sldId="2147483652"/>
              <ac:spMk id="6" creationId="{D044EF39-4B10-4A49-9040-30583816FBE6}"/>
            </ac:spMkLst>
          </pc:spChg>
          <pc:spChg chg="del">
            <ac:chgData name="Thomas Stensitzki" userId="75cafe6b-2f2a-469b-85c4-eec3b9c972ba" providerId="ADAL" clId="{31F3FB72-DC4F-42CD-A363-838869F76FA1}" dt="2021-04-17T14:44:33.571" v="78" actId="478"/>
            <ac:spMkLst>
              <pc:docMk/>
              <pc:sldMasterMk cId="3633283125" sldId="2147483648"/>
              <pc:sldLayoutMk cId="316128076" sldId="2147483652"/>
              <ac:spMk id="7" creationId="{9E33FD8E-5486-4744-B45E-55C26E90075B}"/>
            </ac:spMkLst>
          </pc:spChg>
          <pc:picChg chg="add mod">
            <ac:chgData name="Thomas Stensitzki" userId="75cafe6b-2f2a-469b-85c4-eec3b9c972ba" providerId="ADAL" clId="{31F3FB72-DC4F-42CD-A363-838869F76FA1}" dt="2021-04-17T14:41:18.821" v="49"/>
            <ac:picMkLst>
              <pc:docMk/>
              <pc:sldMasterMk cId="3633283125" sldId="2147483648"/>
              <pc:sldLayoutMk cId="316128076" sldId="2147483652"/>
              <ac:picMk id="8" creationId="{5D1D588D-F95C-4F47-A1CB-B2E5FA503ECA}"/>
            </ac:picMkLst>
          </pc:picChg>
          <pc:picChg chg="add mod">
            <ac:chgData name="Thomas Stensitzki" userId="75cafe6b-2f2a-469b-85c4-eec3b9c972ba" providerId="ADAL" clId="{31F3FB72-DC4F-42CD-A363-838869F76FA1}" dt="2021-04-17T14:41:18.821" v="49"/>
            <ac:picMkLst>
              <pc:docMk/>
              <pc:sldMasterMk cId="3633283125" sldId="2147483648"/>
              <pc:sldLayoutMk cId="316128076" sldId="2147483652"/>
              <ac:picMk id="9" creationId="{09977F74-93D7-4314-B51B-9E9EC2FC641C}"/>
            </ac:picMkLst>
          </pc:picChg>
        </pc:sldLayoutChg>
        <pc:sldLayoutChg chg="addSp delSp modSp mod">
          <pc:chgData name="Thomas Stensitzki" userId="75cafe6b-2f2a-469b-85c4-eec3b9c972ba" providerId="ADAL" clId="{31F3FB72-DC4F-42CD-A363-838869F76FA1}" dt="2021-04-17T14:44:37.650" v="79" actId="478"/>
          <pc:sldLayoutMkLst>
            <pc:docMk/>
            <pc:sldMasterMk cId="3633283125" sldId="2147483648"/>
            <pc:sldLayoutMk cId="908245790" sldId="2147483653"/>
          </pc:sldLayoutMkLst>
          <pc:spChg chg="del">
            <ac:chgData name="Thomas Stensitzki" userId="75cafe6b-2f2a-469b-85c4-eec3b9c972ba" providerId="ADAL" clId="{31F3FB72-DC4F-42CD-A363-838869F76FA1}" dt="2021-04-17T14:44:37.650" v="79" actId="478"/>
            <ac:spMkLst>
              <pc:docMk/>
              <pc:sldMasterMk cId="3633283125" sldId="2147483648"/>
              <pc:sldLayoutMk cId="908245790" sldId="2147483653"/>
              <ac:spMk id="7" creationId="{4D83BF29-15DE-4371-BC45-CD9B8013F529}"/>
            </ac:spMkLst>
          </pc:spChg>
          <pc:spChg chg="del">
            <ac:chgData name="Thomas Stensitzki" userId="75cafe6b-2f2a-469b-85c4-eec3b9c972ba" providerId="ADAL" clId="{31F3FB72-DC4F-42CD-A363-838869F76FA1}" dt="2021-04-17T14:44:37.650" v="79" actId="478"/>
            <ac:spMkLst>
              <pc:docMk/>
              <pc:sldMasterMk cId="3633283125" sldId="2147483648"/>
              <pc:sldLayoutMk cId="908245790" sldId="2147483653"/>
              <ac:spMk id="8" creationId="{4F5B2217-0DFC-45C1-9922-AFE4FC85AD70}"/>
            </ac:spMkLst>
          </pc:spChg>
          <pc:spChg chg="del">
            <ac:chgData name="Thomas Stensitzki" userId="75cafe6b-2f2a-469b-85c4-eec3b9c972ba" providerId="ADAL" clId="{31F3FB72-DC4F-42CD-A363-838869F76FA1}" dt="2021-04-17T14:44:37.650" v="79" actId="478"/>
            <ac:spMkLst>
              <pc:docMk/>
              <pc:sldMasterMk cId="3633283125" sldId="2147483648"/>
              <pc:sldLayoutMk cId="908245790" sldId="2147483653"/>
              <ac:spMk id="9" creationId="{3AF6713A-EC5C-4C78-A04F-6C1784BD6903}"/>
            </ac:spMkLst>
          </pc:spChg>
          <pc:picChg chg="add mod">
            <ac:chgData name="Thomas Stensitzki" userId="75cafe6b-2f2a-469b-85c4-eec3b9c972ba" providerId="ADAL" clId="{31F3FB72-DC4F-42CD-A363-838869F76FA1}" dt="2021-04-17T14:41:19.700" v="50"/>
            <ac:picMkLst>
              <pc:docMk/>
              <pc:sldMasterMk cId="3633283125" sldId="2147483648"/>
              <pc:sldLayoutMk cId="908245790" sldId="2147483653"/>
              <ac:picMk id="10" creationId="{DAE28D5D-E4D7-4A2D-A7C4-C1CA98D44D5C}"/>
            </ac:picMkLst>
          </pc:picChg>
          <pc:picChg chg="add mod">
            <ac:chgData name="Thomas Stensitzki" userId="75cafe6b-2f2a-469b-85c4-eec3b9c972ba" providerId="ADAL" clId="{31F3FB72-DC4F-42CD-A363-838869F76FA1}" dt="2021-04-17T14:41:19.700" v="50"/>
            <ac:picMkLst>
              <pc:docMk/>
              <pc:sldMasterMk cId="3633283125" sldId="2147483648"/>
              <pc:sldLayoutMk cId="908245790" sldId="2147483653"/>
              <ac:picMk id="11" creationId="{D20BF7E4-9AB0-44BB-9F74-917089AE3A61}"/>
            </ac:picMkLst>
          </pc:picChg>
        </pc:sldLayoutChg>
        <pc:sldLayoutChg chg="addSp delSp modSp mod">
          <pc:chgData name="Thomas Stensitzki" userId="75cafe6b-2f2a-469b-85c4-eec3b9c972ba" providerId="ADAL" clId="{31F3FB72-DC4F-42CD-A363-838869F76FA1}" dt="2021-04-17T14:44:41.332" v="80" actId="478"/>
          <pc:sldLayoutMkLst>
            <pc:docMk/>
            <pc:sldMasterMk cId="3633283125" sldId="2147483648"/>
            <pc:sldLayoutMk cId="901784830" sldId="2147483654"/>
          </pc:sldLayoutMkLst>
          <pc:spChg chg="del">
            <ac:chgData name="Thomas Stensitzki" userId="75cafe6b-2f2a-469b-85c4-eec3b9c972ba" providerId="ADAL" clId="{31F3FB72-DC4F-42CD-A363-838869F76FA1}" dt="2021-04-17T14:44:41.332" v="80" actId="478"/>
            <ac:spMkLst>
              <pc:docMk/>
              <pc:sldMasterMk cId="3633283125" sldId="2147483648"/>
              <pc:sldLayoutMk cId="901784830" sldId="2147483654"/>
              <ac:spMk id="3" creationId="{593FA789-476E-46D1-B858-9B4C00CF2234}"/>
            </ac:spMkLst>
          </pc:spChg>
          <pc:spChg chg="del">
            <ac:chgData name="Thomas Stensitzki" userId="75cafe6b-2f2a-469b-85c4-eec3b9c972ba" providerId="ADAL" clId="{31F3FB72-DC4F-42CD-A363-838869F76FA1}" dt="2021-04-17T14:44:41.332" v="80" actId="478"/>
            <ac:spMkLst>
              <pc:docMk/>
              <pc:sldMasterMk cId="3633283125" sldId="2147483648"/>
              <pc:sldLayoutMk cId="901784830" sldId="2147483654"/>
              <ac:spMk id="4" creationId="{4BC7D314-953F-44EE-9611-0991A2851E57}"/>
            </ac:spMkLst>
          </pc:spChg>
          <pc:spChg chg="del">
            <ac:chgData name="Thomas Stensitzki" userId="75cafe6b-2f2a-469b-85c4-eec3b9c972ba" providerId="ADAL" clId="{31F3FB72-DC4F-42CD-A363-838869F76FA1}" dt="2021-04-17T14:44:41.332" v="80" actId="478"/>
            <ac:spMkLst>
              <pc:docMk/>
              <pc:sldMasterMk cId="3633283125" sldId="2147483648"/>
              <pc:sldLayoutMk cId="901784830" sldId="2147483654"/>
              <ac:spMk id="5" creationId="{4DADEFB1-7F84-4EAF-9845-5EC7BCECCF86}"/>
            </ac:spMkLst>
          </pc:spChg>
          <pc:picChg chg="add mod">
            <ac:chgData name="Thomas Stensitzki" userId="75cafe6b-2f2a-469b-85c4-eec3b9c972ba" providerId="ADAL" clId="{31F3FB72-DC4F-42CD-A363-838869F76FA1}" dt="2021-04-17T14:41:20.670" v="51"/>
            <ac:picMkLst>
              <pc:docMk/>
              <pc:sldMasterMk cId="3633283125" sldId="2147483648"/>
              <pc:sldLayoutMk cId="901784830" sldId="2147483654"/>
              <ac:picMk id="6" creationId="{A6A007F5-1431-49CE-B562-A5FEEEF3FB8F}"/>
            </ac:picMkLst>
          </pc:picChg>
          <pc:picChg chg="add mod">
            <ac:chgData name="Thomas Stensitzki" userId="75cafe6b-2f2a-469b-85c4-eec3b9c972ba" providerId="ADAL" clId="{31F3FB72-DC4F-42CD-A363-838869F76FA1}" dt="2021-04-17T14:41:20.670" v="51"/>
            <ac:picMkLst>
              <pc:docMk/>
              <pc:sldMasterMk cId="3633283125" sldId="2147483648"/>
              <pc:sldLayoutMk cId="901784830" sldId="2147483654"/>
              <ac:picMk id="7" creationId="{53EBE112-2821-49D5-A53B-DA559A8155BE}"/>
            </ac:picMkLst>
          </pc:picChg>
        </pc:sldLayoutChg>
        <pc:sldLayoutChg chg="addSp delSp modSp mod">
          <pc:chgData name="Thomas Stensitzki" userId="75cafe6b-2f2a-469b-85c4-eec3b9c972ba" providerId="ADAL" clId="{31F3FB72-DC4F-42CD-A363-838869F76FA1}" dt="2021-04-17T14:44:45.883" v="81" actId="478"/>
          <pc:sldLayoutMkLst>
            <pc:docMk/>
            <pc:sldMasterMk cId="3633283125" sldId="2147483648"/>
            <pc:sldLayoutMk cId="2849056719" sldId="2147483655"/>
          </pc:sldLayoutMkLst>
          <pc:spChg chg="del">
            <ac:chgData name="Thomas Stensitzki" userId="75cafe6b-2f2a-469b-85c4-eec3b9c972ba" providerId="ADAL" clId="{31F3FB72-DC4F-42CD-A363-838869F76FA1}" dt="2021-04-17T14:44:45.883" v="81" actId="478"/>
            <ac:spMkLst>
              <pc:docMk/>
              <pc:sldMasterMk cId="3633283125" sldId="2147483648"/>
              <pc:sldLayoutMk cId="2849056719" sldId="2147483655"/>
              <ac:spMk id="2" creationId="{AC2DEFFB-C937-45E6-A512-964752D562B4}"/>
            </ac:spMkLst>
          </pc:spChg>
          <pc:spChg chg="del">
            <ac:chgData name="Thomas Stensitzki" userId="75cafe6b-2f2a-469b-85c4-eec3b9c972ba" providerId="ADAL" clId="{31F3FB72-DC4F-42CD-A363-838869F76FA1}" dt="2021-04-17T14:44:45.883" v="81" actId="478"/>
            <ac:spMkLst>
              <pc:docMk/>
              <pc:sldMasterMk cId="3633283125" sldId="2147483648"/>
              <pc:sldLayoutMk cId="2849056719" sldId="2147483655"/>
              <ac:spMk id="3" creationId="{7D0DAF9D-8B51-4DF6-BC99-9AFC35F9215D}"/>
            </ac:spMkLst>
          </pc:spChg>
          <pc:spChg chg="del">
            <ac:chgData name="Thomas Stensitzki" userId="75cafe6b-2f2a-469b-85c4-eec3b9c972ba" providerId="ADAL" clId="{31F3FB72-DC4F-42CD-A363-838869F76FA1}" dt="2021-04-17T14:44:45.883" v="81" actId="478"/>
            <ac:spMkLst>
              <pc:docMk/>
              <pc:sldMasterMk cId="3633283125" sldId="2147483648"/>
              <pc:sldLayoutMk cId="2849056719" sldId="2147483655"/>
              <ac:spMk id="4" creationId="{AE7B643C-C531-4895-B931-ED95CC9A783B}"/>
            </ac:spMkLst>
          </pc:spChg>
          <pc:picChg chg="add mod">
            <ac:chgData name="Thomas Stensitzki" userId="75cafe6b-2f2a-469b-85c4-eec3b9c972ba" providerId="ADAL" clId="{31F3FB72-DC4F-42CD-A363-838869F76FA1}" dt="2021-04-17T14:41:21.661" v="52"/>
            <ac:picMkLst>
              <pc:docMk/>
              <pc:sldMasterMk cId="3633283125" sldId="2147483648"/>
              <pc:sldLayoutMk cId="2849056719" sldId="2147483655"/>
              <ac:picMk id="5" creationId="{3ED79646-8025-43C8-98BD-935203F24B7C}"/>
            </ac:picMkLst>
          </pc:picChg>
          <pc:picChg chg="add mod">
            <ac:chgData name="Thomas Stensitzki" userId="75cafe6b-2f2a-469b-85c4-eec3b9c972ba" providerId="ADAL" clId="{31F3FB72-DC4F-42CD-A363-838869F76FA1}" dt="2021-04-17T14:41:21.661" v="52"/>
            <ac:picMkLst>
              <pc:docMk/>
              <pc:sldMasterMk cId="3633283125" sldId="2147483648"/>
              <pc:sldLayoutMk cId="2849056719" sldId="2147483655"/>
              <ac:picMk id="6" creationId="{1306DE78-9414-4E19-995C-FF8E14626947}"/>
            </ac:picMkLst>
          </pc:picChg>
        </pc:sldLayoutChg>
        <pc:sldLayoutChg chg="addSp delSp modSp mod">
          <pc:chgData name="Thomas Stensitzki" userId="75cafe6b-2f2a-469b-85c4-eec3b9c972ba" providerId="ADAL" clId="{31F3FB72-DC4F-42CD-A363-838869F76FA1}" dt="2021-04-17T14:44:49.619" v="82" actId="478"/>
          <pc:sldLayoutMkLst>
            <pc:docMk/>
            <pc:sldMasterMk cId="3633283125" sldId="2147483648"/>
            <pc:sldLayoutMk cId="1461664110" sldId="2147483656"/>
          </pc:sldLayoutMkLst>
          <pc:spChg chg="del">
            <ac:chgData name="Thomas Stensitzki" userId="75cafe6b-2f2a-469b-85c4-eec3b9c972ba" providerId="ADAL" clId="{31F3FB72-DC4F-42CD-A363-838869F76FA1}" dt="2021-04-17T14:44:49.619" v="82" actId="478"/>
            <ac:spMkLst>
              <pc:docMk/>
              <pc:sldMasterMk cId="3633283125" sldId="2147483648"/>
              <pc:sldLayoutMk cId="1461664110" sldId="2147483656"/>
              <ac:spMk id="5" creationId="{29441E98-0329-4FCB-8154-D409BEFD6F26}"/>
            </ac:spMkLst>
          </pc:spChg>
          <pc:spChg chg="del">
            <ac:chgData name="Thomas Stensitzki" userId="75cafe6b-2f2a-469b-85c4-eec3b9c972ba" providerId="ADAL" clId="{31F3FB72-DC4F-42CD-A363-838869F76FA1}" dt="2021-04-17T14:44:49.619" v="82" actId="478"/>
            <ac:spMkLst>
              <pc:docMk/>
              <pc:sldMasterMk cId="3633283125" sldId="2147483648"/>
              <pc:sldLayoutMk cId="1461664110" sldId="2147483656"/>
              <ac:spMk id="6" creationId="{D7B9E163-A5A1-4183-87EB-62632D3EA3D8}"/>
            </ac:spMkLst>
          </pc:spChg>
          <pc:spChg chg="del">
            <ac:chgData name="Thomas Stensitzki" userId="75cafe6b-2f2a-469b-85c4-eec3b9c972ba" providerId="ADAL" clId="{31F3FB72-DC4F-42CD-A363-838869F76FA1}" dt="2021-04-17T14:44:49.619" v="82" actId="478"/>
            <ac:spMkLst>
              <pc:docMk/>
              <pc:sldMasterMk cId="3633283125" sldId="2147483648"/>
              <pc:sldLayoutMk cId="1461664110" sldId="2147483656"/>
              <ac:spMk id="7" creationId="{E577C62D-7500-4AE3-B0ED-B5A47E31BA37}"/>
            </ac:spMkLst>
          </pc:spChg>
          <pc:picChg chg="add mod">
            <ac:chgData name="Thomas Stensitzki" userId="75cafe6b-2f2a-469b-85c4-eec3b9c972ba" providerId="ADAL" clId="{31F3FB72-DC4F-42CD-A363-838869F76FA1}" dt="2021-04-17T14:41:24.544" v="53"/>
            <ac:picMkLst>
              <pc:docMk/>
              <pc:sldMasterMk cId="3633283125" sldId="2147483648"/>
              <pc:sldLayoutMk cId="1461664110" sldId="2147483656"/>
              <ac:picMk id="8" creationId="{F875C03E-356A-45CC-A970-C8F18A5A44B3}"/>
            </ac:picMkLst>
          </pc:picChg>
          <pc:picChg chg="add mod">
            <ac:chgData name="Thomas Stensitzki" userId="75cafe6b-2f2a-469b-85c4-eec3b9c972ba" providerId="ADAL" clId="{31F3FB72-DC4F-42CD-A363-838869F76FA1}" dt="2021-04-17T14:41:24.544" v="53"/>
            <ac:picMkLst>
              <pc:docMk/>
              <pc:sldMasterMk cId="3633283125" sldId="2147483648"/>
              <pc:sldLayoutMk cId="1461664110" sldId="2147483656"/>
              <ac:picMk id="9" creationId="{C16396A5-441B-4282-8BCF-DE695EB06140}"/>
            </ac:picMkLst>
          </pc:picChg>
        </pc:sldLayoutChg>
        <pc:sldLayoutChg chg="addSp delSp modSp mod">
          <pc:chgData name="Thomas Stensitzki" userId="75cafe6b-2f2a-469b-85c4-eec3b9c972ba" providerId="ADAL" clId="{31F3FB72-DC4F-42CD-A363-838869F76FA1}" dt="2021-04-17T14:44:57.495" v="85" actId="478"/>
          <pc:sldLayoutMkLst>
            <pc:docMk/>
            <pc:sldMasterMk cId="3633283125" sldId="2147483648"/>
            <pc:sldLayoutMk cId="2284257729" sldId="2147483657"/>
          </pc:sldLayoutMkLst>
          <pc:spChg chg="add del">
            <ac:chgData name="Thomas Stensitzki" userId="75cafe6b-2f2a-469b-85c4-eec3b9c972ba" providerId="ADAL" clId="{31F3FB72-DC4F-42CD-A363-838869F76FA1}" dt="2021-04-17T14:44:57.495" v="85" actId="478"/>
            <ac:spMkLst>
              <pc:docMk/>
              <pc:sldMasterMk cId="3633283125" sldId="2147483648"/>
              <pc:sldLayoutMk cId="2284257729" sldId="2147483657"/>
              <ac:spMk id="5" creationId="{943A5CF3-AC56-4C2A-AE6C-4AF7673E131C}"/>
            </ac:spMkLst>
          </pc:spChg>
          <pc:spChg chg="add del">
            <ac:chgData name="Thomas Stensitzki" userId="75cafe6b-2f2a-469b-85c4-eec3b9c972ba" providerId="ADAL" clId="{31F3FB72-DC4F-42CD-A363-838869F76FA1}" dt="2021-04-17T14:44:57.495" v="85" actId="478"/>
            <ac:spMkLst>
              <pc:docMk/>
              <pc:sldMasterMk cId="3633283125" sldId="2147483648"/>
              <pc:sldLayoutMk cId="2284257729" sldId="2147483657"/>
              <ac:spMk id="6" creationId="{E208879E-738B-450D-A7D2-CECDCA3A047D}"/>
            </ac:spMkLst>
          </pc:spChg>
          <pc:spChg chg="add del">
            <ac:chgData name="Thomas Stensitzki" userId="75cafe6b-2f2a-469b-85c4-eec3b9c972ba" providerId="ADAL" clId="{31F3FB72-DC4F-42CD-A363-838869F76FA1}" dt="2021-04-17T14:44:57.495" v="85" actId="478"/>
            <ac:spMkLst>
              <pc:docMk/>
              <pc:sldMasterMk cId="3633283125" sldId="2147483648"/>
              <pc:sldLayoutMk cId="2284257729" sldId="2147483657"/>
              <ac:spMk id="7" creationId="{077BBFEA-A9C5-4D98-B8D2-23A92B887508}"/>
            </ac:spMkLst>
          </pc:spChg>
          <pc:picChg chg="add del mod">
            <ac:chgData name="Thomas Stensitzki" userId="75cafe6b-2f2a-469b-85c4-eec3b9c972ba" providerId="ADAL" clId="{31F3FB72-DC4F-42CD-A363-838869F76FA1}" dt="2021-04-17T14:44:54.433" v="84" actId="478"/>
            <ac:picMkLst>
              <pc:docMk/>
              <pc:sldMasterMk cId="3633283125" sldId="2147483648"/>
              <pc:sldLayoutMk cId="2284257729" sldId="2147483657"/>
              <ac:picMk id="8" creationId="{58E2B8ED-CD4C-4882-BFA1-29FE5AEA6C6F}"/>
            </ac:picMkLst>
          </pc:picChg>
          <pc:picChg chg="add mod">
            <ac:chgData name="Thomas Stensitzki" userId="75cafe6b-2f2a-469b-85c4-eec3b9c972ba" providerId="ADAL" clId="{31F3FB72-DC4F-42CD-A363-838869F76FA1}" dt="2021-04-17T14:41:25.267" v="54"/>
            <ac:picMkLst>
              <pc:docMk/>
              <pc:sldMasterMk cId="3633283125" sldId="2147483648"/>
              <pc:sldLayoutMk cId="2284257729" sldId="2147483657"/>
              <ac:picMk id="9" creationId="{27BA5964-F77C-47B3-9DFB-5CDC29B411EA}"/>
            </ac:picMkLst>
          </pc:picChg>
        </pc:sldLayoutChg>
        <pc:sldLayoutChg chg="addSp delSp modSp mod">
          <pc:chgData name="Thomas Stensitzki" userId="75cafe6b-2f2a-469b-85c4-eec3b9c972ba" providerId="ADAL" clId="{31F3FB72-DC4F-42CD-A363-838869F76FA1}" dt="2021-04-17T14:45:03.696" v="86" actId="478"/>
          <pc:sldLayoutMkLst>
            <pc:docMk/>
            <pc:sldMasterMk cId="3633283125" sldId="2147483648"/>
            <pc:sldLayoutMk cId="1001378233" sldId="2147483658"/>
          </pc:sldLayoutMkLst>
          <pc:spChg chg="del">
            <ac:chgData name="Thomas Stensitzki" userId="75cafe6b-2f2a-469b-85c4-eec3b9c972ba" providerId="ADAL" clId="{31F3FB72-DC4F-42CD-A363-838869F76FA1}" dt="2021-04-17T14:45:03.696" v="86" actId="478"/>
            <ac:spMkLst>
              <pc:docMk/>
              <pc:sldMasterMk cId="3633283125" sldId="2147483648"/>
              <pc:sldLayoutMk cId="1001378233" sldId="2147483658"/>
              <ac:spMk id="4" creationId="{6721CD9B-EDD3-4CCD-9A3E-860C7300AFD4}"/>
            </ac:spMkLst>
          </pc:spChg>
          <pc:spChg chg="del">
            <ac:chgData name="Thomas Stensitzki" userId="75cafe6b-2f2a-469b-85c4-eec3b9c972ba" providerId="ADAL" clId="{31F3FB72-DC4F-42CD-A363-838869F76FA1}" dt="2021-04-17T14:45:03.696" v="86" actId="478"/>
            <ac:spMkLst>
              <pc:docMk/>
              <pc:sldMasterMk cId="3633283125" sldId="2147483648"/>
              <pc:sldLayoutMk cId="1001378233" sldId="2147483658"/>
              <ac:spMk id="5" creationId="{B2CC2224-4724-4BB3-9657-C3189A0AB30B}"/>
            </ac:spMkLst>
          </pc:spChg>
          <pc:spChg chg="del">
            <ac:chgData name="Thomas Stensitzki" userId="75cafe6b-2f2a-469b-85c4-eec3b9c972ba" providerId="ADAL" clId="{31F3FB72-DC4F-42CD-A363-838869F76FA1}" dt="2021-04-17T14:45:03.696" v="86" actId="478"/>
            <ac:spMkLst>
              <pc:docMk/>
              <pc:sldMasterMk cId="3633283125" sldId="2147483648"/>
              <pc:sldLayoutMk cId="1001378233" sldId="2147483658"/>
              <ac:spMk id="6" creationId="{85476152-D10D-4786-AD71-565DF28EF885}"/>
            </ac:spMkLst>
          </pc:spChg>
          <pc:picChg chg="add mod">
            <ac:chgData name="Thomas Stensitzki" userId="75cafe6b-2f2a-469b-85c4-eec3b9c972ba" providerId="ADAL" clId="{31F3FB72-DC4F-42CD-A363-838869F76FA1}" dt="2021-04-17T14:41:26.068" v="55"/>
            <ac:picMkLst>
              <pc:docMk/>
              <pc:sldMasterMk cId="3633283125" sldId="2147483648"/>
              <pc:sldLayoutMk cId="1001378233" sldId="2147483658"/>
              <ac:picMk id="7" creationId="{2B11117B-5AEB-4518-BD09-88AFFF3971E9}"/>
            </ac:picMkLst>
          </pc:picChg>
          <pc:picChg chg="add mod">
            <ac:chgData name="Thomas Stensitzki" userId="75cafe6b-2f2a-469b-85c4-eec3b9c972ba" providerId="ADAL" clId="{31F3FB72-DC4F-42CD-A363-838869F76FA1}" dt="2021-04-17T14:41:26.068" v="55"/>
            <ac:picMkLst>
              <pc:docMk/>
              <pc:sldMasterMk cId="3633283125" sldId="2147483648"/>
              <pc:sldLayoutMk cId="1001378233" sldId="2147483658"/>
              <ac:picMk id="8" creationId="{67CF3E88-961F-4092-9363-FDC8328CCAC0}"/>
            </ac:picMkLst>
          </pc:picChg>
        </pc:sldLayoutChg>
        <pc:sldLayoutChg chg="addSp delSp modSp mod">
          <pc:chgData name="Thomas Stensitzki" userId="75cafe6b-2f2a-469b-85c4-eec3b9c972ba" providerId="ADAL" clId="{31F3FB72-DC4F-42CD-A363-838869F76FA1}" dt="2021-04-17T14:45:09.504" v="87" actId="478"/>
          <pc:sldLayoutMkLst>
            <pc:docMk/>
            <pc:sldMasterMk cId="3633283125" sldId="2147483648"/>
            <pc:sldLayoutMk cId="1557220444" sldId="2147483659"/>
          </pc:sldLayoutMkLst>
          <pc:spChg chg="del">
            <ac:chgData name="Thomas Stensitzki" userId="75cafe6b-2f2a-469b-85c4-eec3b9c972ba" providerId="ADAL" clId="{31F3FB72-DC4F-42CD-A363-838869F76FA1}" dt="2021-04-17T14:45:09.504" v="87" actId="478"/>
            <ac:spMkLst>
              <pc:docMk/>
              <pc:sldMasterMk cId="3633283125" sldId="2147483648"/>
              <pc:sldLayoutMk cId="1557220444" sldId="2147483659"/>
              <ac:spMk id="4" creationId="{677CBF0B-D10C-408B-A794-8C2AA69C3E64}"/>
            </ac:spMkLst>
          </pc:spChg>
          <pc:spChg chg="del">
            <ac:chgData name="Thomas Stensitzki" userId="75cafe6b-2f2a-469b-85c4-eec3b9c972ba" providerId="ADAL" clId="{31F3FB72-DC4F-42CD-A363-838869F76FA1}" dt="2021-04-17T14:45:09.504" v="87" actId="478"/>
            <ac:spMkLst>
              <pc:docMk/>
              <pc:sldMasterMk cId="3633283125" sldId="2147483648"/>
              <pc:sldLayoutMk cId="1557220444" sldId="2147483659"/>
              <ac:spMk id="5" creationId="{EA897DAE-969E-4A98-9A14-D78998FCA2F4}"/>
            </ac:spMkLst>
          </pc:spChg>
          <pc:spChg chg="del">
            <ac:chgData name="Thomas Stensitzki" userId="75cafe6b-2f2a-469b-85c4-eec3b9c972ba" providerId="ADAL" clId="{31F3FB72-DC4F-42CD-A363-838869F76FA1}" dt="2021-04-17T14:45:09.504" v="87" actId="478"/>
            <ac:spMkLst>
              <pc:docMk/>
              <pc:sldMasterMk cId="3633283125" sldId="2147483648"/>
              <pc:sldLayoutMk cId="1557220444" sldId="2147483659"/>
              <ac:spMk id="6" creationId="{1CBE57AD-36D7-4612-BC6C-FD26E4F5F3FB}"/>
            </ac:spMkLst>
          </pc:spChg>
          <pc:picChg chg="add mod">
            <ac:chgData name="Thomas Stensitzki" userId="75cafe6b-2f2a-469b-85c4-eec3b9c972ba" providerId="ADAL" clId="{31F3FB72-DC4F-42CD-A363-838869F76FA1}" dt="2021-04-17T14:41:27.213" v="56"/>
            <ac:picMkLst>
              <pc:docMk/>
              <pc:sldMasterMk cId="3633283125" sldId="2147483648"/>
              <pc:sldLayoutMk cId="1557220444" sldId="2147483659"/>
              <ac:picMk id="7" creationId="{C06F540F-C5F0-4432-BFC1-16BCA937BD81}"/>
            </ac:picMkLst>
          </pc:picChg>
          <pc:picChg chg="add mod">
            <ac:chgData name="Thomas Stensitzki" userId="75cafe6b-2f2a-469b-85c4-eec3b9c972ba" providerId="ADAL" clId="{31F3FB72-DC4F-42CD-A363-838869F76FA1}" dt="2021-04-17T14:41:27.213" v="56"/>
            <ac:picMkLst>
              <pc:docMk/>
              <pc:sldMasterMk cId="3633283125" sldId="2147483648"/>
              <pc:sldLayoutMk cId="1557220444" sldId="2147483659"/>
              <ac:picMk id="8" creationId="{EAEBAA9D-7C1D-4C2A-B22B-2C8137416C4C}"/>
            </ac:picMkLst>
          </pc:picChg>
        </pc:sldLayoutChg>
        <pc:sldLayoutChg chg="addSp modSp add mod modTransition">
          <pc:chgData name="Thomas Stensitzki" userId="75cafe6b-2f2a-469b-85c4-eec3b9c972ba" providerId="ADAL" clId="{31F3FB72-DC4F-42CD-A363-838869F76FA1}" dt="2021-04-17T14:46:53.122" v="98" actId="6014"/>
          <pc:sldLayoutMkLst>
            <pc:docMk/>
            <pc:sldMasterMk cId="3633283125" sldId="2147483648"/>
            <pc:sldLayoutMk cId="2115944207" sldId="2147483660"/>
          </pc:sldLayoutMkLst>
          <pc:spChg chg="add mod">
            <ac:chgData name="Thomas Stensitzki" userId="75cafe6b-2f2a-469b-85c4-eec3b9c972ba" providerId="ADAL" clId="{31F3FB72-DC4F-42CD-A363-838869F76FA1}" dt="2021-04-17T14:46:38.491" v="97"/>
            <ac:spMkLst>
              <pc:docMk/>
              <pc:sldMasterMk cId="3633283125" sldId="2147483648"/>
              <pc:sldLayoutMk cId="2115944207" sldId="2147483660"/>
              <ac:spMk id="6" creationId="{77794B55-7624-4794-8F20-679C7EA4D2B4}"/>
            </ac:spMkLst>
          </pc:spChg>
        </pc:sldLayoutChg>
        <pc:sldLayoutChg chg="addSp delSp modSp new mod">
          <pc:chgData name="Thomas Stensitzki" userId="75cafe6b-2f2a-469b-85c4-eec3b9c972ba" providerId="ADAL" clId="{31F3FB72-DC4F-42CD-A363-838869F76FA1}" dt="2021-04-18T09:30:23.251" v="276" actId="242"/>
          <pc:sldLayoutMkLst>
            <pc:docMk/>
            <pc:sldMasterMk cId="3633283125" sldId="2147483648"/>
            <pc:sldLayoutMk cId="3102360325" sldId="2147483661"/>
          </pc:sldLayoutMkLst>
          <pc:spChg chg="mod">
            <ac:chgData name="Thomas Stensitzki" userId="75cafe6b-2f2a-469b-85c4-eec3b9c972ba" providerId="ADAL" clId="{31F3FB72-DC4F-42CD-A363-838869F76FA1}" dt="2021-04-18T09:30:23.251" v="276" actId="242"/>
            <ac:spMkLst>
              <pc:docMk/>
              <pc:sldMasterMk cId="3633283125" sldId="2147483648"/>
              <pc:sldLayoutMk cId="3102360325" sldId="2147483661"/>
              <ac:spMk id="2" creationId="{81A26817-8FD7-4743-9AB2-35A66BBE1D04}"/>
            </ac:spMkLst>
          </pc:spChg>
          <pc:spChg chg="add mod">
            <ac:chgData name="Thomas Stensitzki" userId="75cafe6b-2f2a-469b-85c4-eec3b9c972ba" providerId="ADAL" clId="{31F3FB72-DC4F-42CD-A363-838869F76FA1}" dt="2021-04-18T09:27:40.965" v="262"/>
            <ac:spMkLst>
              <pc:docMk/>
              <pc:sldMasterMk cId="3633283125" sldId="2147483648"/>
              <pc:sldLayoutMk cId="3102360325" sldId="2147483661"/>
              <ac:spMk id="4" creationId="{13F66E5D-C182-40D8-8248-A2F2D2A295B1}"/>
            </ac:spMkLst>
          </pc:spChg>
          <pc:spChg chg="add mod">
            <ac:chgData name="Thomas Stensitzki" userId="75cafe6b-2f2a-469b-85c4-eec3b9c972ba" providerId="ADAL" clId="{31F3FB72-DC4F-42CD-A363-838869F76FA1}" dt="2021-04-18T09:27:40.965" v="262"/>
            <ac:spMkLst>
              <pc:docMk/>
              <pc:sldMasterMk cId="3633283125" sldId="2147483648"/>
              <pc:sldLayoutMk cId="3102360325" sldId="2147483661"/>
              <ac:spMk id="5" creationId="{0FA46AFF-F13D-4CA5-A8AB-E6138FD8DEEB}"/>
            </ac:spMkLst>
          </pc:spChg>
          <pc:spChg chg="add mod">
            <ac:chgData name="Thomas Stensitzki" userId="75cafe6b-2f2a-469b-85c4-eec3b9c972ba" providerId="ADAL" clId="{31F3FB72-DC4F-42CD-A363-838869F76FA1}" dt="2021-04-18T09:27:40.965" v="262"/>
            <ac:spMkLst>
              <pc:docMk/>
              <pc:sldMasterMk cId="3633283125" sldId="2147483648"/>
              <pc:sldLayoutMk cId="3102360325" sldId="2147483661"/>
              <ac:spMk id="6" creationId="{FAEE50EB-F52C-41EE-B7CD-8F780C903E28}"/>
            </ac:spMkLst>
          </pc:spChg>
          <pc:spChg chg="add mod">
            <ac:chgData name="Thomas Stensitzki" userId="75cafe6b-2f2a-469b-85c4-eec3b9c972ba" providerId="ADAL" clId="{31F3FB72-DC4F-42CD-A363-838869F76FA1}" dt="2021-04-18T09:27:40.965" v="262"/>
            <ac:spMkLst>
              <pc:docMk/>
              <pc:sldMasterMk cId="3633283125" sldId="2147483648"/>
              <pc:sldLayoutMk cId="3102360325" sldId="2147483661"/>
              <ac:spMk id="7" creationId="{C6E278BB-CE3D-421A-AE20-7D1D6F13DCF7}"/>
            </ac:spMkLst>
          </pc:spChg>
          <pc:spChg chg="add mod">
            <ac:chgData name="Thomas Stensitzki" userId="75cafe6b-2f2a-469b-85c4-eec3b9c972ba" providerId="ADAL" clId="{31F3FB72-DC4F-42CD-A363-838869F76FA1}" dt="2021-04-18T09:27:40.965" v="262"/>
            <ac:spMkLst>
              <pc:docMk/>
              <pc:sldMasterMk cId="3633283125" sldId="2147483648"/>
              <pc:sldLayoutMk cId="3102360325" sldId="2147483661"/>
              <ac:spMk id="8" creationId="{5CA69E60-0BDD-4B56-8C37-9C8B526BA5EE}"/>
            </ac:spMkLst>
          </pc:spChg>
          <pc:spChg chg="add mod">
            <ac:chgData name="Thomas Stensitzki" userId="75cafe6b-2f2a-469b-85c4-eec3b9c972ba" providerId="ADAL" clId="{31F3FB72-DC4F-42CD-A363-838869F76FA1}" dt="2021-04-18T09:27:40.965" v="262"/>
            <ac:spMkLst>
              <pc:docMk/>
              <pc:sldMasterMk cId="3633283125" sldId="2147483648"/>
              <pc:sldLayoutMk cId="3102360325" sldId="2147483661"/>
              <ac:spMk id="9" creationId="{3D5655EF-AF20-4CF1-8154-8B540188DAC0}"/>
            </ac:spMkLst>
          </pc:spChg>
          <pc:spChg chg="add mod">
            <ac:chgData name="Thomas Stensitzki" userId="75cafe6b-2f2a-469b-85c4-eec3b9c972ba" providerId="ADAL" clId="{31F3FB72-DC4F-42CD-A363-838869F76FA1}" dt="2021-04-18T09:27:40.965" v="262"/>
            <ac:spMkLst>
              <pc:docMk/>
              <pc:sldMasterMk cId="3633283125" sldId="2147483648"/>
              <pc:sldLayoutMk cId="3102360325" sldId="2147483661"/>
              <ac:spMk id="10" creationId="{3C4829E8-F00E-4281-83D1-8FDCF38BA769}"/>
            </ac:spMkLst>
          </pc:spChg>
          <pc:spChg chg="add mod">
            <ac:chgData name="Thomas Stensitzki" userId="75cafe6b-2f2a-469b-85c4-eec3b9c972ba" providerId="ADAL" clId="{31F3FB72-DC4F-42CD-A363-838869F76FA1}" dt="2021-04-18T09:27:40.965" v="262"/>
            <ac:spMkLst>
              <pc:docMk/>
              <pc:sldMasterMk cId="3633283125" sldId="2147483648"/>
              <pc:sldLayoutMk cId="3102360325" sldId="2147483661"/>
              <ac:spMk id="11" creationId="{5E819C0A-C0EF-4298-9D7B-30DB5E7D74B1}"/>
            </ac:spMkLst>
          </pc:spChg>
          <pc:spChg chg="add mod">
            <ac:chgData name="Thomas Stensitzki" userId="75cafe6b-2f2a-469b-85c4-eec3b9c972ba" providerId="ADAL" clId="{31F3FB72-DC4F-42CD-A363-838869F76FA1}" dt="2021-04-18T09:27:40.965" v="262"/>
            <ac:spMkLst>
              <pc:docMk/>
              <pc:sldMasterMk cId="3633283125" sldId="2147483648"/>
              <pc:sldLayoutMk cId="3102360325" sldId="2147483661"/>
              <ac:spMk id="12" creationId="{B9C7A3D2-0A01-4DC9-AC76-E6B9E7B28BBE}"/>
            </ac:spMkLst>
          </pc:spChg>
          <pc:spChg chg="add mod">
            <ac:chgData name="Thomas Stensitzki" userId="75cafe6b-2f2a-469b-85c4-eec3b9c972ba" providerId="ADAL" clId="{31F3FB72-DC4F-42CD-A363-838869F76FA1}" dt="2021-04-18T09:27:40.965" v="262"/>
            <ac:spMkLst>
              <pc:docMk/>
              <pc:sldMasterMk cId="3633283125" sldId="2147483648"/>
              <pc:sldLayoutMk cId="3102360325" sldId="2147483661"/>
              <ac:spMk id="13" creationId="{378DF0FA-723C-4871-8E33-ED7AE8E30E5B}"/>
            </ac:spMkLst>
          </pc:spChg>
          <pc:spChg chg="add mod">
            <ac:chgData name="Thomas Stensitzki" userId="75cafe6b-2f2a-469b-85c4-eec3b9c972ba" providerId="ADAL" clId="{31F3FB72-DC4F-42CD-A363-838869F76FA1}" dt="2021-04-18T09:27:40.965" v="262"/>
            <ac:spMkLst>
              <pc:docMk/>
              <pc:sldMasterMk cId="3633283125" sldId="2147483648"/>
              <pc:sldLayoutMk cId="3102360325" sldId="2147483661"/>
              <ac:spMk id="14" creationId="{F46D4AA8-E596-4505-B776-E01D84250616}"/>
            </ac:spMkLst>
          </pc:spChg>
          <pc:spChg chg="add mod">
            <ac:chgData name="Thomas Stensitzki" userId="75cafe6b-2f2a-469b-85c4-eec3b9c972ba" providerId="ADAL" clId="{31F3FB72-DC4F-42CD-A363-838869F76FA1}" dt="2021-04-18T09:27:40.965" v="262"/>
            <ac:spMkLst>
              <pc:docMk/>
              <pc:sldMasterMk cId="3633283125" sldId="2147483648"/>
              <pc:sldLayoutMk cId="3102360325" sldId="2147483661"/>
              <ac:spMk id="15" creationId="{65AD30F2-373F-40BD-AA8D-0032A7A12BD9}"/>
            </ac:spMkLst>
          </pc:spChg>
          <pc:spChg chg="add mod">
            <ac:chgData name="Thomas Stensitzki" userId="75cafe6b-2f2a-469b-85c4-eec3b9c972ba" providerId="ADAL" clId="{31F3FB72-DC4F-42CD-A363-838869F76FA1}" dt="2021-04-18T09:28:52.592" v="267"/>
            <ac:spMkLst>
              <pc:docMk/>
              <pc:sldMasterMk cId="3633283125" sldId="2147483648"/>
              <pc:sldLayoutMk cId="3102360325" sldId="2147483661"/>
              <ac:spMk id="16" creationId="{73F1C4FA-C0EE-4124-AD5D-1CF2CAE96F17}"/>
            </ac:spMkLst>
          </pc:spChg>
          <pc:spChg chg="add del mod">
            <ac:chgData name="Thomas Stensitzki" userId="75cafe6b-2f2a-469b-85c4-eec3b9c972ba" providerId="ADAL" clId="{31F3FB72-DC4F-42CD-A363-838869F76FA1}" dt="2021-04-18T09:30:09.617" v="275" actId="478"/>
            <ac:spMkLst>
              <pc:docMk/>
              <pc:sldMasterMk cId="3633283125" sldId="2147483648"/>
              <pc:sldLayoutMk cId="3102360325" sldId="2147483661"/>
              <ac:spMk id="19" creationId="{C65D0604-93CA-4067-912C-90C7A4840F96}"/>
            </ac:spMkLst>
          </pc:spChg>
          <pc:picChg chg="add mod">
            <ac:chgData name="Thomas Stensitzki" userId="75cafe6b-2f2a-469b-85c4-eec3b9c972ba" providerId="ADAL" clId="{31F3FB72-DC4F-42CD-A363-838869F76FA1}" dt="2021-04-18T09:27:40.965" v="262"/>
            <ac:picMkLst>
              <pc:docMk/>
              <pc:sldMasterMk cId="3633283125" sldId="2147483648"/>
              <pc:sldLayoutMk cId="3102360325" sldId="2147483661"/>
              <ac:picMk id="3" creationId="{5534D19E-9802-4E7E-96E6-AA55F2CA10B8}"/>
            </ac:picMkLst>
          </pc:picChg>
          <pc:picChg chg="add mod">
            <ac:chgData name="Thomas Stensitzki" userId="75cafe6b-2f2a-469b-85c4-eec3b9c972ba" providerId="ADAL" clId="{31F3FB72-DC4F-42CD-A363-838869F76FA1}" dt="2021-04-18T09:28:52.592" v="267"/>
            <ac:picMkLst>
              <pc:docMk/>
              <pc:sldMasterMk cId="3633283125" sldId="2147483648"/>
              <pc:sldLayoutMk cId="3102360325" sldId="2147483661"/>
              <ac:picMk id="17" creationId="{FDF9BBFA-4080-4E7C-A967-A3BE305667D8}"/>
            </ac:picMkLst>
          </pc:picChg>
          <pc:picChg chg="add mod">
            <ac:chgData name="Thomas Stensitzki" userId="75cafe6b-2f2a-469b-85c4-eec3b9c972ba" providerId="ADAL" clId="{31F3FB72-DC4F-42CD-A363-838869F76FA1}" dt="2021-04-18T09:28:52.592" v="267"/>
            <ac:picMkLst>
              <pc:docMk/>
              <pc:sldMasterMk cId="3633283125" sldId="2147483648"/>
              <pc:sldLayoutMk cId="3102360325" sldId="2147483661"/>
              <ac:picMk id="18" creationId="{C6474316-7073-4CFE-93AE-CF9177686D42}"/>
            </ac:picMkLst>
          </pc:picChg>
        </pc:sldLayoutChg>
      </pc:sldMasterChg>
      <pc:sldMasterChg chg="new del mod addSldLayout delSldLayout">
        <pc:chgData name="Thomas Stensitzki" userId="75cafe6b-2f2a-469b-85c4-eec3b9c972ba" providerId="ADAL" clId="{31F3FB72-DC4F-42CD-A363-838869F76FA1}" dt="2021-04-18T09:27:26.810" v="258" actId="6938"/>
        <pc:sldMasterMkLst>
          <pc:docMk/>
          <pc:sldMasterMk cId="52607164" sldId="2147483661"/>
        </pc:sldMasterMkLst>
        <pc:sldLayoutChg chg="new del replId">
          <pc:chgData name="Thomas Stensitzki" userId="75cafe6b-2f2a-469b-85c4-eec3b9c972ba" providerId="ADAL" clId="{31F3FB72-DC4F-42CD-A363-838869F76FA1}" dt="2021-04-18T09:27:26.810" v="258" actId="6938"/>
          <pc:sldLayoutMkLst>
            <pc:docMk/>
            <pc:sldMasterMk cId="52607164" sldId="2147483661"/>
            <pc:sldLayoutMk cId="1660734074" sldId="2147483662"/>
          </pc:sldLayoutMkLst>
        </pc:sldLayoutChg>
        <pc:sldLayoutChg chg="new del replId">
          <pc:chgData name="Thomas Stensitzki" userId="75cafe6b-2f2a-469b-85c4-eec3b9c972ba" providerId="ADAL" clId="{31F3FB72-DC4F-42CD-A363-838869F76FA1}" dt="2021-04-18T09:27:26.810" v="258" actId="6938"/>
          <pc:sldLayoutMkLst>
            <pc:docMk/>
            <pc:sldMasterMk cId="52607164" sldId="2147483661"/>
            <pc:sldLayoutMk cId="176598511" sldId="2147483663"/>
          </pc:sldLayoutMkLst>
        </pc:sldLayoutChg>
        <pc:sldLayoutChg chg="new del replId">
          <pc:chgData name="Thomas Stensitzki" userId="75cafe6b-2f2a-469b-85c4-eec3b9c972ba" providerId="ADAL" clId="{31F3FB72-DC4F-42CD-A363-838869F76FA1}" dt="2021-04-18T09:27:26.810" v="258" actId="6938"/>
          <pc:sldLayoutMkLst>
            <pc:docMk/>
            <pc:sldMasterMk cId="52607164" sldId="2147483661"/>
            <pc:sldLayoutMk cId="3032656602" sldId="2147483664"/>
          </pc:sldLayoutMkLst>
        </pc:sldLayoutChg>
        <pc:sldLayoutChg chg="new del replId">
          <pc:chgData name="Thomas Stensitzki" userId="75cafe6b-2f2a-469b-85c4-eec3b9c972ba" providerId="ADAL" clId="{31F3FB72-DC4F-42CD-A363-838869F76FA1}" dt="2021-04-18T09:27:26.810" v="258" actId="6938"/>
          <pc:sldLayoutMkLst>
            <pc:docMk/>
            <pc:sldMasterMk cId="52607164" sldId="2147483661"/>
            <pc:sldLayoutMk cId="894947714" sldId="2147483665"/>
          </pc:sldLayoutMkLst>
        </pc:sldLayoutChg>
        <pc:sldLayoutChg chg="new del replId">
          <pc:chgData name="Thomas Stensitzki" userId="75cafe6b-2f2a-469b-85c4-eec3b9c972ba" providerId="ADAL" clId="{31F3FB72-DC4F-42CD-A363-838869F76FA1}" dt="2021-04-18T09:27:26.810" v="258" actId="6938"/>
          <pc:sldLayoutMkLst>
            <pc:docMk/>
            <pc:sldMasterMk cId="52607164" sldId="2147483661"/>
            <pc:sldLayoutMk cId="3248315896" sldId="2147483666"/>
          </pc:sldLayoutMkLst>
        </pc:sldLayoutChg>
        <pc:sldLayoutChg chg="new del replId">
          <pc:chgData name="Thomas Stensitzki" userId="75cafe6b-2f2a-469b-85c4-eec3b9c972ba" providerId="ADAL" clId="{31F3FB72-DC4F-42CD-A363-838869F76FA1}" dt="2021-04-18T09:27:26.810" v="258" actId="6938"/>
          <pc:sldLayoutMkLst>
            <pc:docMk/>
            <pc:sldMasterMk cId="52607164" sldId="2147483661"/>
            <pc:sldLayoutMk cId="3363772232" sldId="2147483667"/>
          </pc:sldLayoutMkLst>
        </pc:sldLayoutChg>
        <pc:sldLayoutChg chg="new del replId">
          <pc:chgData name="Thomas Stensitzki" userId="75cafe6b-2f2a-469b-85c4-eec3b9c972ba" providerId="ADAL" clId="{31F3FB72-DC4F-42CD-A363-838869F76FA1}" dt="2021-04-18T09:27:26.810" v="258" actId="6938"/>
          <pc:sldLayoutMkLst>
            <pc:docMk/>
            <pc:sldMasterMk cId="52607164" sldId="2147483661"/>
            <pc:sldLayoutMk cId="2879819178" sldId="2147483668"/>
          </pc:sldLayoutMkLst>
        </pc:sldLayoutChg>
        <pc:sldLayoutChg chg="new del replId">
          <pc:chgData name="Thomas Stensitzki" userId="75cafe6b-2f2a-469b-85c4-eec3b9c972ba" providerId="ADAL" clId="{31F3FB72-DC4F-42CD-A363-838869F76FA1}" dt="2021-04-18T09:27:26.810" v="258" actId="6938"/>
          <pc:sldLayoutMkLst>
            <pc:docMk/>
            <pc:sldMasterMk cId="52607164" sldId="2147483661"/>
            <pc:sldLayoutMk cId="1893865981" sldId="2147483669"/>
          </pc:sldLayoutMkLst>
        </pc:sldLayoutChg>
        <pc:sldLayoutChg chg="new del replId">
          <pc:chgData name="Thomas Stensitzki" userId="75cafe6b-2f2a-469b-85c4-eec3b9c972ba" providerId="ADAL" clId="{31F3FB72-DC4F-42CD-A363-838869F76FA1}" dt="2021-04-18T09:27:26.810" v="258" actId="6938"/>
          <pc:sldLayoutMkLst>
            <pc:docMk/>
            <pc:sldMasterMk cId="52607164" sldId="2147483661"/>
            <pc:sldLayoutMk cId="4292986276" sldId="2147483670"/>
          </pc:sldLayoutMkLst>
        </pc:sldLayoutChg>
        <pc:sldLayoutChg chg="new del replId">
          <pc:chgData name="Thomas Stensitzki" userId="75cafe6b-2f2a-469b-85c4-eec3b9c972ba" providerId="ADAL" clId="{31F3FB72-DC4F-42CD-A363-838869F76FA1}" dt="2021-04-18T09:27:26.810" v="258" actId="6938"/>
          <pc:sldLayoutMkLst>
            <pc:docMk/>
            <pc:sldMasterMk cId="52607164" sldId="2147483661"/>
            <pc:sldLayoutMk cId="4108292426" sldId="2147483671"/>
          </pc:sldLayoutMkLst>
        </pc:sldLayoutChg>
        <pc:sldLayoutChg chg="new del replId">
          <pc:chgData name="Thomas Stensitzki" userId="75cafe6b-2f2a-469b-85c4-eec3b9c972ba" providerId="ADAL" clId="{31F3FB72-DC4F-42CD-A363-838869F76FA1}" dt="2021-04-18T09:27:26.810" v="258" actId="6938"/>
          <pc:sldLayoutMkLst>
            <pc:docMk/>
            <pc:sldMasterMk cId="52607164" sldId="2147483661"/>
            <pc:sldLayoutMk cId="1498832703" sldId="2147483672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F30AB89-691E-4D38-8A72-B08078DAAE6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DCBE758-F5B0-41D6-86D4-6C75B3F8D7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103C9-5DA9-441F-B333-F939E3158804}" type="datetimeFigureOut">
              <a:rPr lang="de-DE" smtClean="0"/>
              <a:t>12.05.2021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8E48FD1-AA1D-46D1-A158-DE6997CFB32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3A016D6-4FF4-45DD-880F-88E01D0180E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E29AA5-307B-47D0-985F-CBFB585631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7698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260C4-6057-426F-8E63-5363874906C8}" type="datetimeFigureOut">
              <a:rPr lang="de-DE" smtClean="0"/>
              <a:t>12.05.2021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3D51D-2A55-425D-8BC8-7B75B9BD64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5934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3D51D-2A55-425D-8BC8-7B75B9BD641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2150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3D51D-2A55-425D-8BC8-7B75B9BD641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66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A26817-8FD7-4743-9AB2-35A66BBE1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94" y="2539363"/>
            <a:ext cx="6606167" cy="2081215"/>
          </a:xfrm>
        </p:spPr>
        <p:txBody>
          <a:bodyPr anchor="ctr"/>
          <a:lstStyle/>
          <a:p>
            <a:r>
              <a:rPr lang="de-DE" dirty="0"/>
              <a:t>Mastertitelformat bearbeiten</a:t>
            </a:r>
          </a:p>
        </p:txBody>
      </p:sp>
      <p:pic>
        <p:nvPicPr>
          <p:cNvPr id="3" name="Picture 2" descr="See the source image">
            <a:extLst>
              <a:ext uri="{FF2B5EF4-FFF2-40B4-BE49-F238E27FC236}">
                <a16:creationId xmlns:a16="http://schemas.microsoft.com/office/drawing/2014/main" id="{5534D19E-9802-4E7E-96E6-AA55F2CA10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020" y="2539363"/>
            <a:ext cx="1691640" cy="169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tar: 5 Points 4">
            <a:extLst>
              <a:ext uri="{FF2B5EF4-FFF2-40B4-BE49-F238E27FC236}">
                <a16:creationId xmlns:a16="http://schemas.microsoft.com/office/drawing/2014/main" id="{13F66E5D-C182-40D8-8248-A2F2D2A295B1}"/>
              </a:ext>
            </a:extLst>
          </p:cNvPr>
          <p:cNvSpPr/>
          <p:nvPr userDrawn="1"/>
        </p:nvSpPr>
        <p:spPr>
          <a:xfrm>
            <a:off x="8817025" y="1815040"/>
            <a:ext cx="358987" cy="331894"/>
          </a:xfrm>
          <a:prstGeom prst="star5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tar: 5 Points 5">
            <a:extLst>
              <a:ext uri="{FF2B5EF4-FFF2-40B4-BE49-F238E27FC236}">
                <a16:creationId xmlns:a16="http://schemas.microsoft.com/office/drawing/2014/main" id="{0FA46AFF-F13D-4CA5-A8AB-E6138FD8DEEB}"/>
              </a:ext>
            </a:extLst>
          </p:cNvPr>
          <p:cNvSpPr/>
          <p:nvPr userDrawn="1"/>
        </p:nvSpPr>
        <p:spPr>
          <a:xfrm>
            <a:off x="8817025" y="4623430"/>
            <a:ext cx="358987" cy="340359"/>
          </a:xfrm>
          <a:prstGeom prst="star5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tar: 5 Points 6">
            <a:extLst>
              <a:ext uri="{FF2B5EF4-FFF2-40B4-BE49-F238E27FC236}">
                <a16:creationId xmlns:a16="http://schemas.microsoft.com/office/drawing/2014/main" id="{FAEE50EB-F52C-41EE-B7CD-8F780C903E28}"/>
              </a:ext>
            </a:extLst>
          </p:cNvPr>
          <p:cNvSpPr/>
          <p:nvPr userDrawn="1"/>
        </p:nvSpPr>
        <p:spPr>
          <a:xfrm>
            <a:off x="10185239" y="3178595"/>
            <a:ext cx="358987" cy="331894"/>
          </a:xfrm>
          <a:prstGeom prst="star5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tar: 5 Points 7">
            <a:extLst>
              <a:ext uri="{FF2B5EF4-FFF2-40B4-BE49-F238E27FC236}">
                <a16:creationId xmlns:a16="http://schemas.microsoft.com/office/drawing/2014/main" id="{C6E278BB-CE3D-421A-AE20-7D1D6F13DCF7}"/>
              </a:ext>
            </a:extLst>
          </p:cNvPr>
          <p:cNvSpPr/>
          <p:nvPr userDrawn="1"/>
        </p:nvSpPr>
        <p:spPr>
          <a:xfrm>
            <a:off x="7448812" y="3178595"/>
            <a:ext cx="358987" cy="331894"/>
          </a:xfrm>
          <a:prstGeom prst="star5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tar: 5 Points 8">
            <a:extLst>
              <a:ext uri="{FF2B5EF4-FFF2-40B4-BE49-F238E27FC236}">
                <a16:creationId xmlns:a16="http://schemas.microsoft.com/office/drawing/2014/main" id="{5CA69E60-0BDD-4B56-8C37-9C8B526BA5EE}"/>
              </a:ext>
            </a:extLst>
          </p:cNvPr>
          <p:cNvSpPr/>
          <p:nvPr userDrawn="1"/>
        </p:nvSpPr>
        <p:spPr>
          <a:xfrm>
            <a:off x="9545159" y="2046602"/>
            <a:ext cx="358987" cy="331894"/>
          </a:xfrm>
          <a:prstGeom prst="star5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tar: 5 Points 9">
            <a:extLst>
              <a:ext uri="{FF2B5EF4-FFF2-40B4-BE49-F238E27FC236}">
                <a16:creationId xmlns:a16="http://schemas.microsoft.com/office/drawing/2014/main" id="{3D5655EF-AF20-4CF1-8154-8B540188DAC0}"/>
              </a:ext>
            </a:extLst>
          </p:cNvPr>
          <p:cNvSpPr/>
          <p:nvPr userDrawn="1"/>
        </p:nvSpPr>
        <p:spPr>
          <a:xfrm>
            <a:off x="10005746" y="2487715"/>
            <a:ext cx="358987" cy="331894"/>
          </a:xfrm>
          <a:prstGeom prst="star5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Star: 5 Points 10">
            <a:extLst>
              <a:ext uri="{FF2B5EF4-FFF2-40B4-BE49-F238E27FC236}">
                <a16:creationId xmlns:a16="http://schemas.microsoft.com/office/drawing/2014/main" id="{3C4829E8-F00E-4281-83D1-8FDCF38BA769}"/>
              </a:ext>
            </a:extLst>
          </p:cNvPr>
          <p:cNvSpPr/>
          <p:nvPr userDrawn="1"/>
        </p:nvSpPr>
        <p:spPr>
          <a:xfrm>
            <a:off x="8136306" y="2048718"/>
            <a:ext cx="358987" cy="331894"/>
          </a:xfrm>
          <a:prstGeom prst="star5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Star: 5 Points 11">
            <a:extLst>
              <a:ext uri="{FF2B5EF4-FFF2-40B4-BE49-F238E27FC236}">
                <a16:creationId xmlns:a16="http://schemas.microsoft.com/office/drawing/2014/main" id="{5E819C0A-C0EF-4298-9D7B-30DB5E7D74B1}"/>
              </a:ext>
            </a:extLst>
          </p:cNvPr>
          <p:cNvSpPr/>
          <p:nvPr userDrawn="1"/>
        </p:nvSpPr>
        <p:spPr>
          <a:xfrm>
            <a:off x="7628308" y="2491102"/>
            <a:ext cx="358987" cy="331894"/>
          </a:xfrm>
          <a:prstGeom prst="star5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Star: 5 Points 12">
            <a:extLst>
              <a:ext uri="{FF2B5EF4-FFF2-40B4-BE49-F238E27FC236}">
                <a16:creationId xmlns:a16="http://schemas.microsoft.com/office/drawing/2014/main" id="{B9C7A3D2-0A01-4DC9-AC76-E6B9E7B28BBE}"/>
              </a:ext>
            </a:extLst>
          </p:cNvPr>
          <p:cNvSpPr/>
          <p:nvPr userDrawn="1"/>
        </p:nvSpPr>
        <p:spPr>
          <a:xfrm>
            <a:off x="7628306" y="3872863"/>
            <a:ext cx="358987" cy="331894"/>
          </a:xfrm>
          <a:prstGeom prst="star5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Star: 5 Points 13">
            <a:extLst>
              <a:ext uri="{FF2B5EF4-FFF2-40B4-BE49-F238E27FC236}">
                <a16:creationId xmlns:a16="http://schemas.microsoft.com/office/drawing/2014/main" id="{378DF0FA-723C-4871-8E33-ED7AE8E30E5B}"/>
              </a:ext>
            </a:extLst>
          </p:cNvPr>
          <p:cNvSpPr/>
          <p:nvPr userDrawn="1"/>
        </p:nvSpPr>
        <p:spPr>
          <a:xfrm>
            <a:off x="10005746" y="3872863"/>
            <a:ext cx="358987" cy="331894"/>
          </a:xfrm>
          <a:prstGeom prst="star5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Star: 5 Points 14">
            <a:extLst>
              <a:ext uri="{FF2B5EF4-FFF2-40B4-BE49-F238E27FC236}">
                <a16:creationId xmlns:a16="http://schemas.microsoft.com/office/drawing/2014/main" id="{F46D4AA8-E596-4505-B776-E01D84250616}"/>
              </a:ext>
            </a:extLst>
          </p:cNvPr>
          <p:cNvSpPr/>
          <p:nvPr userDrawn="1"/>
        </p:nvSpPr>
        <p:spPr>
          <a:xfrm>
            <a:off x="8136306" y="4389752"/>
            <a:ext cx="358987" cy="331894"/>
          </a:xfrm>
          <a:prstGeom prst="star5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Star: 5 Points 15">
            <a:extLst>
              <a:ext uri="{FF2B5EF4-FFF2-40B4-BE49-F238E27FC236}">
                <a16:creationId xmlns:a16="http://schemas.microsoft.com/office/drawing/2014/main" id="{65AD30F2-373F-40BD-AA8D-0032A7A12BD9}"/>
              </a:ext>
            </a:extLst>
          </p:cNvPr>
          <p:cNvSpPr/>
          <p:nvPr userDrawn="1"/>
        </p:nvSpPr>
        <p:spPr>
          <a:xfrm>
            <a:off x="9496052" y="4389752"/>
            <a:ext cx="358987" cy="331894"/>
          </a:xfrm>
          <a:prstGeom prst="star5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73F1C4FA-C0EE-4124-AD5D-1CF2CAE96F17}"/>
              </a:ext>
            </a:extLst>
          </p:cNvPr>
          <p:cNvSpPr txBox="1">
            <a:spLocks/>
          </p:cNvSpPr>
          <p:nvPr userDrawn="1"/>
        </p:nvSpPr>
        <p:spPr>
          <a:xfrm>
            <a:off x="580652" y="5873115"/>
            <a:ext cx="9144000" cy="984885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prstClr val="whit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Sponsored by</a:t>
            </a:r>
          </a:p>
          <a:p>
            <a:endParaRPr lang="en-US" sz="1200" b="1" dirty="0">
              <a:gradFill>
                <a:gsLst>
                  <a:gs pos="91000">
                    <a:srgbClr val="FFFFFF"/>
                  </a:gs>
                  <a:gs pos="0">
                    <a:srgbClr val="FFFFFF"/>
                  </a:gs>
                </a:gsLst>
                <a:lin ang="5400000" scaled="0"/>
              </a:gradFill>
              <a:latin typeface="Segoe UI"/>
            </a:endParaRPr>
          </a:p>
          <a:p>
            <a:r>
              <a:rPr lang="en-US" sz="1800" b="1" dirty="0">
                <a:gradFill>
                  <a:gsLst>
                    <a:gs pos="91000">
                      <a:srgbClr val="FFFFFF"/>
                    </a:gs>
                    <a:gs pos="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         </a:t>
            </a:r>
            <a:r>
              <a:rPr lang="en-US" sz="1600" dirty="0">
                <a:solidFill>
                  <a:prstClr val="whit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Microsoft Teams             Microsoft Tech Community</a:t>
            </a:r>
          </a:p>
          <a:p>
            <a:endParaRPr lang="en-US" sz="1800" dirty="0">
              <a:gradFill>
                <a:gsLst>
                  <a:gs pos="91000">
                    <a:srgbClr val="FFFFFF"/>
                  </a:gs>
                  <a:gs pos="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pic>
        <p:nvPicPr>
          <p:cNvPr id="17" name="Picture 2" descr="See the source image">
            <a:extLst>
              <a:ext uri="{FF2B5EF4-FFF2-40B4-BE49-F238E27FC236}">
                <a16:creationId xmlns:a16="http://schemas.microsoft.com/office/drawing/2014/main" id="{FDF9BBFA-4080-4E7C-A967-A3BE305667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42" y="6194850"/>
            <a:ext cx="505263" cy="505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See the source image">
            <a:extLst>
              <a:ext uri="{FF2B5EF4-FFF2-40B4-BE49-F238E27FC236}">
                <a16:creationId xmlns:a16="http://schemas.microsoft.com/office/drawing/2014/main" id="{C6474316-7073-4CFE-93AE-CF9177686D4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-2"/>
          <a:stretch/>
        </p:blipFill>
        <p:spPr bwMode="auto">
          <a:xfrm>
            <a:off x="2793788" y="6224092"/>
            <a:ext cx="446778" cy="446778"/>
          </a:xfrm>
          <a:custGeom>
            <a:avLst/>
            <a:gdLst>
              <a:gd name="connsiteX0" fmla="*/ 2313823 w 4627646"/>
              <a:gd name="connsiteY0" fmla="*/ 0 h 4627648"/>
              <a:gd name="connsiteX1" fmla="*/ 4627646 w 4627646"/>
              <a:gd name="connsiteY1" fmla="*/ 2313824 h 4627648"/>
              <a:gd name="connsiteX2" fmla="*/ 2313823 w 4627646"/>
              <a:gd name="connsiteY2" fmla="*/ 4627648 h 4627648"/>
              <a:gd name="connsiteX3" fmla="*/ 0 w 4627646"/>
              <a:gd name="connsiteY3" fmla="*/ 2313824 h 4627648"/>
              <a:gd name="connsiteX4" fmla="*/ 2313823 w 4627646"/>
              <a:gd name="connsiteY4" fmla="*/ 0 h 4627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27646" h="4627648">
                <a:moveTo>
                  <a:pt x="2313823" y="0"/>
                </a:moveTo>
                <a:cubicBezTo>
                  <a:pt x="3591712" y="0"/>
                  <a:pt x="4627646" y="1035934"/>
                  <a:pt x="4627646" y="2313824"/>
                </a:cubicBezTo>
                <a:cubicBezTo>
                  <a:pt x="4627646" y="3591714"/>
                  <a:pt x="3591712" y="4627648"/>
                  <a:pt x="2313823" y="4627648"/>
                </a:cubicBezTo>
                <a:cubicBezTo>
                  <a:pt x="1035934" y="4627648"/>
                  <a:pt x="0" y="3591714"/>
                  <a:pt x="0" y="2313824"/>
                </a:cubicBezTo>
                <a:cubicBezTo>
                  <a:pt x="0" y="1035934"/>
                  <a:pt x="1035934" y="0"/>
                  <a:pt x="231382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2360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61C38-CDDB-4AAF-B0DE-CFA2C0B2D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781A5-3416-4FD7-A5D3-79AC15966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03A011-CABA-4E68-9936-869FAD1B6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2" descr="See the source image">
            <a:extLst>
              <a:ext uri="{FF2B5EF4-FFF2-40B4-BE49-F238E27FC236}">
                <a16:creationId xmlns:a16="http://schemas.microsoft.com/office/drawing/2014/main" id="{F875C03E-356A-45CC-A970-C8F18A5A44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216" y="6165607"/>
            <a:ext cx="505263" cy="505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See the source image">
            <a:extLst>
              <a:ext uri="{FF2B5EF4-FFF2-40B4-BE49-F238E27FC236}">
                <a16:creationId xmlns:a16="http://schemas.microsoft.com/office/drawing/2014/main" id="{C16396A5-441B-4282-8BCF-DE695EB0614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-2"/>
          <a:stretch/>
        </p:blipFill>
        <p:spPr bwMode="auto">
          <a:xfrm>
            <a:off x="11529079" y="6194850"/>
            <a:ext cx="446778" cy="446778"/>
          </a:xfrm>
          <a:custGeom>
            <a:avLst/>
            <a:gdLst>
              <a:gd name="connsiteX0" fmla="*/ 2313823 w 4627646"/>
              <a:gd name="connsiteY0" fmla="*/ 0 h 4627648"/>
              <a:gd name="connsiteX1" fmla="*/ 4627646 w 4627646"/>
              <a:gd name="connsiteY1" fmla="*/ 2313824 h 4627648"/>
              <a:gd name="connsiteX2" fmla="*/ 2313823 w 4627646"/>
              <a:gd name="connsiteY2" fmla="*/ 4627648 h 4627648"/>
              <a:gd name="connsiteX3" fmla="*/ 0 w 4627646"/>
              <a:gd name="connsiteY3" fmla="*/ 2313824 h 4627648"/>
              <a:gd name="connsiteX4" fmla="*/ 2313823 w 4627646"/>
              <a:gd name="connsiteY4" fmla="*/ 0 h 4627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27646" h="4627648">
                <a:moveTo>
                  <a:pt x="2313823" y="0"/>
                </a:moveTo>
                <a:cubicBezTo>
                  <a:pt x="3591712" y="0"/>
                  <a:pt x="4627646" y="1035934"/>
                  <a:pt x="4627646" y="2313824"/>
                </a:cubicBezTo>
                <a:cubicBezTo>
                  <a:pt x="4627646" y="3591714"/>
                  <a:pt x="3591712" y="4627648"/>
                  <a:pt x="2313823" y="4627648"/>
                </a:cubicBezTo>
                <a:cubicBezTo>
                  <a:pt x="1035934" y="4627648"/>
                  <a:pt x="0" y="3591714"/>
                  <a:pt x="0" y="2313824"/>
                </a:cubicBezTo>
                <a:cubicBezTo>
                  <a:pt x="0" y="1035934"/>
                  <a:pt x="1035934" y="0"/>
                  <a:pt x="231382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66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1292F-537C-4F92-9C92-AF69D0DA7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456782-1BCC-43AC-872B-79001D4C0E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DEFE27-6BB9-4E9E-BE03-92641484EC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2" descr="See the source image">
            <a:extLst>
              <a:ext uri="{FF2B5EF4-FFF2-40B4-BE49-F238E27FC236}">
                <a16:creationId xmlns:a16="http://schemas.microsoft.com/office/drawing/2014/main" id="{58E2B8ED-CD4C-4882-BFA1-29FE5AEA6C6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216" y="6165607"/>
            <a:ext cx="505263" cy="505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See the source image">
            <a:extLst>
              <a:ext uri="{FF2B5EF4-FFF2-40B4-BE49-F238E27FC236}">
                <a16:creationId xmlns:a16="http://schemas.microsoft.com/office/drawing/2014/main" id="{27BA5964-F77C-47B3-9DFB-5CDC29B411E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-2"/>
          <a:stretch/>
        </p:blipFill>
        <p:spPr bwMode="auto">
          <a:xfrm>
            <a:off x="11529079" y="6194850"/>
            <a:ext cx="446778" cy="446778"/>
          </a:xfrm>
          <a:custGeom>
            <a:avLst/>
            <a:gdLst>
              <a:gd name="connsiteX0" fmla="*/ 2313823 w 4627646"/>
              <a:gd name="connsiteY0" fmla="*/ 0 h 4627648"/>
              <a:gd name="connsiteX1" fmla="*/ 4627646 w 4627646"/>
              <a:gd name="connsiteY1" fmla="*/ 2313824 h 4627648"/>
              <a:gd name="connsiteX2" fmla="*/ 2313823 w 4627646"/>
              <a:gd name="connsiteY2" fmla="*/ 4627648 h 4627648"/>
              <a:gd name="connsiteX3" fmla="*/ 0 w 4627646"/>
              <a:gd name="connsiteY3" fmla="*/ 2313824 h 4627648"/>
              <a:gd name="connsiteX4" fmla="*/ 2313823 w 4627646"/>
              <a:gd name="connsiteY4" fmla="*/ 0 h 4627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27646" h="4627648">
                <a:moveTo>
                  <a:pt x="2313823" y="0"/>
                </a:moveTo>
                <a:cubicBezTo>
                  <a:pt x="3591712" y="0"/>
                  <a:pt x="4627646" y="1035934"/>
                  <a:pt x="4627646" y="2313824"/>
                </a:cubicBezTo>
                <a:cubicBezTo>
                  <a:pt x="4627646" y="3591714"/>
                  <a:pt x="3591712" y="4627648"/>
                  <a:pt x="2313823" y="4627648"/>
                </a:cubicBezTo>
                <a:cubicBezTo>
                  <a:pt x="1035934" y="4627648"/>
                  <a:pt x="0" y="3591714"/>
                  <a:pt x="0" y="2313824"/>
                </a:cubicBezTo>
                <a:cubicBezTo>
                  <a:pt x="0" y="1035934"/>
                  <a:pt x="1035934" y="0"/>
                  <a:pt x="231382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4257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C0B35-5154-44F9-8CAC-9E34FA79C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081AC9-13AD-4F27-8652-4D24F163D7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7" name="Picture 2" descr="See the source image">
            <a:extLst>
              <a:ext uri="{FF2B5EF4-FFF2-40B4-BE49-F238E27FC236}">
                <a16:creationId xmlns:a16="http://schemas.microsoft.com/office/drawing/2014/main" id="{2B11117B-5AEB-4518-BD09-88AFFF3971E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216" y="6165607"/>
            <a:ext cx="505263" cy="505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See the source image">
            <a:extLst>
              <a:ext uri="{FF2B5EF4-FFF2-40B4-BE49-F238E27FC236}">
                <a16:creationId xmlns:a16="http://schemas.microsoft.com/office/drawing/2014/main" id="{67CF3E88-961F-4092-9363-FDC8328CCAC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-2"/>
          <a:stretch/>
        </p:blipFill>
        <p:spPr bwMode="auto">
          <a:xfrm>
            <a:off x="11529079" y="6194850"/>
            <a:ext cx="446778" cy="446778"/>
          </a:xfrm>
          <a:custGeom>
            <a:avLst/>
            <a:gdLst>
              <a:gd name="connsiteX0" fmla="*/ 2313823 w 4627646"/>
              <a:gd name="connsiteY0" fmla="*/ 0 h 4627648"/>
              <a:gd name="connsiteX1" fmla="*/ 4627646 w 4627646"/>
              <a:gd name="connsiteY1" fmla="*/ 2313824 h 4627648"/>
              <a:gd name="connsiteX2" fmla="*/ 2313823 w 4627646"/>
              <a:gd name="connsiteY2" fmla="*/ 4627648 h 4627648"/>
              <a:gd name="connsiteX3" fmla="*/ 0 w 4627646"/>
              <a:gd name="connsiteY3" fmla="*/ 2313824 h 4627648"/>
              <a:gd name="connsiteX4" fmla="*/ 2313823 w 4627646"/>
              <a:gd name="connsiteY4" fmla="*/ 0 h 4627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27646" h="4627648">
                <a:moveTo>
                  <a:pt x="2313823" y="0"/>
                </a:moveTo>
                <a:cubicBezTo>
                  <a:pt x="3591712" y="0"/>
                  <a:pt x="4627646" y="1035934"/>
                  <a:pt x="4627646" y="2313824"/>
                </a:cubicBezTo>
                <a:cubicBezTo>
                  <a:pt x="4627646" y="3591714"/>
                  <a:pt x="3591712" y="4627648"/>
                  <a:pt x="2313823" y="4627648"/>
                </a:cubicBezTo>
                <a:cubicBezTo>
                  <a:pt x="1035934" y="4627648"/>
                  <a:pt x="0" y="3591714"/>
                  <a:pt x="0" y="2313824"/>
                </a:cubicBezTo>
                <a:cubicBezTo>
                  <a:pt x="0" y="1035934"/>
                  <a:pt x="1035934" y="0"/>
                  <a:pt x="231382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13782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49C6DA-C596-4A35-AF45-3AAB562C29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B8A5FF-D580-4763-9A9C-EB4ECEF001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7" name="Picture 2" descr="See the source image">
            <a:extLst>
              <a:ext uri="{FF2B5EF4-FFF2-40B4-BE49-F238E27FC236}">
                <a16:creationId xmlns:a16="http://schemas.microsoft.com/office/drawing/2014/main" id="{C06F540F-C5F0-4432-BFC1-16BCA937BD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216" y="6165607"/>
            <a:ext cx="505263" cy="505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See the source image">
            <a:extLst>
              <a:ext uri="{FF2B5EF4-FFF2-40B4-BE49-F238E27FC236}">
                <a16:creationId xmlns:a16="http://schemas.microsoft.com/office/drawing/2014/main" id="{EAEBAA9D-7C1D-4C2A-B22B-2C8137416C4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-2"/>
          <a:stretch/>
        </p:blipFill>
        <p:spPr bwMode="auto">
          <a:xfrm>
            <a:off x="11529079" y="6194850"/>
            <a:ext cx="446778" cy="446778"/>
          </a:xfrm>
          <a:custGeom>
            <a:avLst/>
            <a:gdLst>
              <a:gd name="connsiteX0" fmla="*/ 2313823 w 4627646"/>
              <a:gd name="connsiteY0" fmla="*/ 0 h 4627648"/>
              <a:gd name="connsiteX1" fmla="*/ 4627646 w 4627646"/>
              <a:gd name="connsiteY1" fmla="*/ 2313824 h 4627648"/>
              <a:gd name="connsiteX2" fmla="*/ 2313823 w 4627646"/>
              <a:gd name="connsiteY2" fmla="*/ 4627648 h 4627648"/>
              <a:gd name="connsiteX3" fmla="*/ 0 w 4627646"/>
              <a:gd name="connsiteY3" fmla="*/ 2313824 h 4627648"/>
              <a:gd name="connsiteX4" fmla="*/ 2313823 w 4627646"/>
              <a:gd name="connsiteY4" fmla="*/ 0 h 4627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27646" h="4627648">
                <a:moveTo>
                  <a:pt x="2313823" y="0"/>
                </a:moveTo>
                <a:cubicBezTo>
                  <a:pt x="3591712" y="0"/>
                  <a:pt x="4627646" y="1035934"/>
                  <a:pt x="4627646" y="2313824"/>
                </a:cubicBezTo>
                <a:cubicBezTo>
                  <a:pt x="4627646" y="3591714"/>
                  <a:pt x="3591712" y="4627648"/>
                  <a:pt x="2313823" y="4627648"/>
                </a:cubicBezTo>
                <a:cubicBezTo>
                  <a:pt x="1035934" y="4627648"/>
                  <a:pt x="0" y="3591714"/>
                  <a:pt x="0" y="2313824"/>
                </a:cubicBezTo>
                <a:cubicBezTo>
                  <a:pt x="0" y="1035934"/>
                  <a:pt x="1035934" y="0"/>
                  <a:pt x="231382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220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40400-A9FB-471E-A044-F2EF801E7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F0D40F-507F-473B-AD6C-4494E67967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090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61BAC-A059-414E-9E62-391C12ACA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8EA71-8674-4AB5-BE25-6CF7ABBC1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177" y="1825625"/>
            <a:ext cx="11327673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7" name="Picture 2" descr="See the source image">
            <a:extLst>
              <a:ext uri="{FF2B5EF4-FFF2-40B4-BE49-F238E27FC236}">
                <a16:creationId xmlns:a16="http://schemas.microsoft.com/office/drawing/2014/main" id="{0D07FC4F-76BE-4834-B993-161807E432D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216" y="6165607"/>
            <a:ext cx="505263" cy="505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See the source image">
            <a:extLst>
              <a:ext uri="{FF2B5EF4-FFF2-40B4-BE49-F238E27FC236}">
                <a16:creationId xmlns:a16="http://schemas.microsoft.com/office/drawing/2014/main" id="{A13A0911-DC22-4B3E-B0DE-36567433DF1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-2"/>
          <a:stretch/>
        </p:blipFill>
        <p:spPr bwMode="auto">
          <a:xfrm>
            <a:off x="11529079" y="6194850"/>
            <a:ext cx="446778" cy="446778"/>
          </a:xfrm>
          <a:custGeom>
            <a:avLst/>
            <a:gdLst>
              <a:gd name="connsiteX0" fmla="*/ 2313823 w 4627646"/>
              <a:gd name="connsiteY0" fmla="*/ 0 h 4627648"/>
              <a:gd name="connsiteX1" fmla="*/ 4627646 w 4627646"/>
              <a:gd name="connsiteY1" fmla="*/ 2313824 h 4627648"/>
              <a:gd name="connsiteX2" fmla="*/ 2313823 w 4627646"/>
              <a:gd name="connsiteY2" fmla="*/ 4627648 h 4627648"/>
              <a:gd name="connsiteX3" fmla="*/ 0 w 4627646"/>
              <a:gd name="connsiteY3" fmla="*/ 2313824 h 4627648"/>
              <a:gd name="connsiteX4" fmla="*/ 2313823 w 4627646"/>
              <a:gd name="connsiteY4" fmla="*/ 0 h 4627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27646" h="4627648">
                <a:moveTo>
                  <a:pt x="2313823" y="0"/>
                </a:moveTo>
                <a:cubicBezTo>
                  <a:pt x="3591712" y="0"/>
                  <a:pt x="4627646" y="1035934"/>
                  <a:pt x="4627646" y="2313824"/>
                </a:cubicBezTo>
                <a:cubicBezTo>
                  <a:pt x="4627646" y="3591714"/>
                  <a:pt x="3591712" y="4627648"/>
                  <a:pt x="2313823" y="4627648"/>
                </a:cubicBezTo>
                <a:cubicBezTo>
                  <a:pt x="1035934" y="4627648"/>
                  <a:pt x="0" y="3591714"/>
                  <a:pt x="0" y="2313824"/>
                </a:cubicBezTo>
                <a:cubicBezTo>
                  <a:pt x="0" y="1035934"/>
                  <a:pt x="1035934" y="0"/>
                  <a:pt x="231382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112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/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61BAC-A059-414E-9E62-391C12ACA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8EA71-8674-4AB5-BE25-6CF7ABBC1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7" name="Picture 2" descr="See the source image">
            <a:extLst>
              <a:ext uri="{FF2B5EF4-FFF2-40B4-BE49-F238E27FC236}">
                <a16:creationId xmlns:a16="http://schemas.microsoft.com/office/drawing/2014/main" id="{0D07FC4F-76BE-4834-B993-161807E432D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216" y="6165607"/>
            <a:ext cx="505263" cy="505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See the source image">
            <a:extLst>
              <a:ext uri="{FF2B5EF4-FFF2-40B4-BE49-F238E27FC236}">
                <a16:creationId xmlns:a16="http://schemas.microsoft.com/office/drawing/2014/main" id="{A13A0911-DC22-4B3E-B0DE-36567433DF1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-2"/>
          <a:stretch/>
        </p:blipFill>
        <p:spPr bwMode="auto">
          <a:xfrm>
            <a:off x="11529079" y="6194850"/>
            <a:ext cx="446778" cy="446778"/>
          </a:xfrm>
          <a:custGeom>
            <a:avLst/>
            <a:gdLst>
              <a:gd name="connsiteX0" fmla="*/ 2313823 w 4627646"/>
              <a:gd name="connsiteY0" fmla="*/ 0 h 4627648"/>
              <a:gd name="connsiteX1" fmla="*/ 4627646 w 4627646"/>
              <a:gd name="connsiteY1" fmla="*/ 2313824 h 4627648"/>
              <a:gd name="connsiteX2" fmla="*/ 2313823 w 4627646"/>
              <a:gd name="connsiteY2" fmla="*/ 4627648 h 4627648"/>
              <a:gd name="connsiteX3" fmla="*/ 0 w 4627646"/>
              <a:gd name="connsiteY3" fmla="*/ 2313824 h 4627648"/>
              <a:gd name="connsiteX4" fmla="*/ 2313823 w 4627646"/>
              <a:gd name="connsiteY4" fmla="*/ 0 h 4627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27646" h="4627648">
                <a:moveTo>
                  <a:pt x="2313823" y="0"/>
                </a:moveTo>
                <a:cubicBezTo>
                  <a:pt x="3591712" y="0"/>
                  <a:pt x="4627646" y="1035934"/>
                  <a:pt x="4627646" y="2313824"/>
                </a:cubicBezTo>
                <a:cubicBezTo>
                  <a:pt x="4627646" y="3591714"/>
                  <a:pt x="3591712" y="4627648"/>
                  <a:pt x="2313823" y="4627648"/>
                </a:cubicBezTo>
                <a:cubicBezTo>
                  <a:pt x="1035934" y="4627648"/>
                  <a:pt x="0" y="3591714"/>
                  <a:pt x="0" y="2313824"/>
                </a:cubicBezTo>
                <a:cubicBezTo>
                  <a:pt x="0" y="1035934"/>
                  <a:pt x="1035934" y="0"/>
                  <a:pt x="231382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7794B55-7624-4794-8F20-679C7EA4D2B4}"/>
              </a:ext>
            </a:extLst>
          </p:cNvPr>
          <p:cNvSpPr txBox="1">
            <a:spLocks/>
          </p:cNvSpPr>
          <p:nvPr userDrawn="1"/>
        </p:nvSpPr>
        <p:spPr>
          <a:xfrm>
            <a:off x="383178" y="1079442"/>
            <a:ext cx="11327674" cy="523220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7313" indent="0"/>
            <a:r>
              <a:rPr lang="en-US" sz="1600" dirty="0">
                <a:solidFill>
                  <a:prstClr val="whit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Subtitle</a:t>
            </a:r>
          </a:p>
          <a:p>
            <a:endParaRPr lang="en-US" sz="1800" dirty="0">
              <a:gradFill>
                <a:gsLst>
                  <a:gs pos="91000">
                    <a:srgbClr val="FFFFFF"/>
                  </a:gs>
                  <a:gs pos="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115944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68555-54FA-4D68-9BD8-59EB247C1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D9E14-97A8-4013-B483-BD053BAE8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2" descr="See the source image">
            <a:extLst>
              <a:ext uri="{FF2B5EF4-FFF2-40B4-BE49-F238E27FC236}">
                <a16:creationId xmlns:a16="http://schemas.microsoft.com/office/drawing/2014/main" id="{3D5D87C4-E1FC-4D77-9762-D2518CEE38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216" y="6165607"/>
            <a:ext cx="505263" cy="505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See the source image">
            <a:extLst>
              <a:ext uri="{FF2B5EF4-FFF2-40B4-BE49-F238E27FC236}">
                <a16:creationId xmlns:a16="http://schemas.microsoft.com/office/drawing/2014/main" id="{4FB91FAB-1F41-425D-8E31-7D388D9E89B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-2"/>
          <a:stretch/>
        </p:blipFill>
        <p:spPr bwMode="auto">
          <a:xfrm>
            <a:off x="11529079" y="6194850"/>
            <a:ext cx="446778" cy="446778"/>
          </a:xfrm>
          <a:custGeom>
            <a:avLst/>
            <a:gdLst>
              <a:gd name="connsiteX0" fmla="*/ 2313823 w 4627646"/>
              <a:gd name="connsiteY0" fmla="*/ 0 h 4627648"/>
              <a:gd name="connsiteX1" fmla="*/ 4627646 w 4627646"/>
              <a:gd name="connsiteY1" fmla="*/ 2313824 h 4627648"/>
              <a:gd name="connsiteX2" fmla="*/ 2313823 w 4627646"/>
              <a:gd name="connsiteY2" fmla="*/ 4627648 h 4627648"/>
              <a:gd name="connsiteX3" fmla="*/ 0 w 4627646"/>
              <a:gd name="connsiteY3" fmla="*/ 2313824 h 4627648"/>
              <a:gd name="connsiteX4" fmla="*/ 2313823 w 4627646"/>
              <a:gd name="connsiteY4" fmla="*/ 0 h 4627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27646" h="4627648">
                <a:moveTo>
                  <a:pt x="2313823" y="0"/>
                </a:moveTo>
                <a:cubicBezTo>
                  <a:pt x="3591712" y="0"/>
                  <a:pt x="4627646" y="1035934"/>
                  <a:pt x="4627646" y="2313824"/>
                </a:cubicBezTo>
                <a:cubicBezTo>
                  <a:pt x="4627646" y="3591714"/>
                  <a:pt x="3591712" y="4627648"/>
                  <a:pt x="2313823" y="4627648"/>
                </a:cubicBezTo>
                <a:cubicBezTo>
                  <a:pt x="1035934" y="4627648"/>
                  <a:pt x="0" y="3591714"/>
                  <a:pt x="0" y="2313824"/>
                </a:cubicBezTo>
                <a:cubicBezTo>
                  <a:pt x="0" y="1035934"/>
                  <a:pt x="1035934" y="0"/>
                  <a:pt x="231382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7476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D5CE3-AC61-477D-8708-D4C1C80E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1785E-B42E-4F42-B9BE-00F7437D72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5B735-3A7D-4EFB-B204-852ACA306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8" name="Picture 2" descr="See the source image">
            <a:extLst>
              <a:ext uri="{FF2B5EF4-FFF2-40B4-BE49-F238E27FC236}">
                <a16:creationId xmlns:a16="http://schemas.microsoft.com/office/drawing/2014/main" id="{5D1D588D-F95C-4F47-A1CB-B2E5FA503EC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216" y="6165607"/>
            <a:ext cx="505263" cy="505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See the source image">
            <a:extLst>
              <a:ext uri="{FF2B5EF4-FFF2-40B4-BE49-F238E27FC236}">
                <a16:creationId xmlns:a16="http://schemas.microsoft.com/office/drawing/2014/main" id="{09977F74-93D7-4314-B51B-9E9EC2FC641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-2"/>
          <a:stretch/>
        </p:blipFill>
        <p:spPr bwMode="auto">
          <a:xfrm>
            <a:off x="11529079" y="6194850"/>
            <a:ext cx="446778" cy="446778"/>
          </a:xfrm>
          <a:custGeom>
            <a:avLst/>
            <a:gdLst>
              <a:gd name="connsiteX0" fmla="*/ 2313823 w 4627646"/>
              <a:gd name="connsiteY0" fmla="*/ 0 h 4627648"/>
              <a:gd name="connsiteX1" fmla="*/ 4627646 w 4627646"/>
              <a:gd name="connsiteY1" fmla="*/ 2313824 h 4627648"/>
              <a:gd name="connsiteX2" fmla="*/ 2313823 w 4627646"/>
              <a:gd name="connsiteY2" fmla="*/ 4627648 h 4627648"/>
              <a:gd name="connsiteX3" fmla="*/ 0 w 4627646"/>
              <a:gd name="connsiteY3" fmla="*/ 2313824 h 4627648"/>
              <a:gd name="connsiteX4" fmla="*/ 2313823 w 4627646"/>
              <a:gd name="connsiteY4" fmla="*/ 0 h 4627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27646" h="4627648">
                <a:moveTo>
                  <a:pt x="2313823" y="0"/>
                </a:moveTo>
                <a:cubicBezTo>
                  <a:pt x="3591712" y="0"/>
                  <a:pt x="4627646" y="1035934"/>
                  <a:pt x="4627646" y="2313824"/>
                </a:cubicBezTo>
                <a:cubicBezTo>
                  <a:pt x="4627646" y="3591714"/>
                  <a:pt x="3591712" y="4627648"/>
                  <a:pt x="2313823" y="4627648"/>
                </a:cubicBezTo>
                <a:cubicBezTo>
                  <a:pt x="1035934" y="4627648"/>
                  <a:pt x="0" y="3591714"/>
                  <a:pt x="0" y="2313824"/>
                </a:cubicBezTo>
                <a:cubicBezTo>
                  <a:pt x="0" y="1035934"/>
                  <a:pt x="1035934" y="0"/>
                  <a:pt x="231382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128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F7975-EAC7-43B6-86FF-F33BF458B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4A71D-59C1-4737-8DD1-F933921E7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46263-2F53-41BE-BF84-C6EDA6B84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869CE3-9560-44BB-9B21-DC64E5D01F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254F0F-C6AA-4554-B685-A75879D7AE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0" name="Picture 2" descr="See the source image">
            <a:extLst>
              <a:ext uri="{FF2B5EF4-FFF2-40B4-BE49-F238E27FC236}">
                <a16:creationId xmlns:a16="http://schemas.microsoft.com/office/drawing/2014/main" id="{DAE28D5D-E4D7-4A2D-A7C4-C1CA98D44D5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216" y="6165607"/>
            <a:ext cx="505263" cy="505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See the source image">
            <a:extLst>
              <a:ext uri="{FF2B5EF4-FFF2-40B4-BE49-F238E27FC236}">
                <a16:creationId xmlns:a16="http://schemas.microsoft.com/office/drawing/2014/main" id="{D20BF7E4-9AB0-44BB-9F74-917089AE3A6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-2"/>
          <a:stretch/>
        </p:blipFill>
        <p:spPr bwMode="auto">
          <a:xfrm>
            <a:off x="11529079" y="6194850"/>
            <a:ext cx="446778" cy="446778"/>
          </a:xfrm>
          <a:custGeom>
            <a:avLst/>
            <a:gdLst>
              <a:gd name="connsiteX0" fmla="*/ 2313823 w 4627646"/>
              <a:gd name="connsiteY0" fmla="*/ 0 h 4627648"/>
              <a:gd name="connsiteX1" fmla="*/ 4627646 w 4627646"/>
              <a:gd name="connsiteY1" fmla="*/ 2313824 h 4627648"/>
              <a:gd name="connsiteX2" fmla="*/ 2313823 w 4627646"/>
              <a:gd name="connsiteY2" fmla="*/ 4627648 h 4627648"/>
              <a:gd name="connsiteX3" fmla="*/ 0 w 4627646"/>
              <a:gd name="connsiteY3" fmla="*/ 2313824 h 4627648"/>
              <a:gd name="connsiteX4" fmla="*/ 2313823 w 4627646"/>
              <a:gd name="connsiteY4" fmla="*/ 0 h 4627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27646" h="4627648">
                <a:moveTo>
                  <a:pt x="2313823" y="0"/>
                </a:moveTo>
                <a:cubicBezTo>
                  <a:pt x="3591712" y="0"/>
                  <a:pt x="4627646" y="1035934"/>
                  <a:pt x="4627646" y="2313824"/>
                </a:cubicBezTo>
                <a:cubicBezTo>
                  <a:pt x="4627646" y="3591714"/>
                  <a:pt x="3591712" y="4627648"/>
                  <a:pt x="2313823" y="4627648"/>
                </a:cubicBezTo>
                <a:cubicBezTo>
                  <a:pt x="1035934" y="4627648"/>
                  <a:pt x="0" y="3591714"/>
                  <a:pt x="0" y="2313824"/>
                </a:cubicBezTo>
                <a:cubicBezTo>
                  <a:pt x="0" y="1035934"/>
                  <a:pt x="1035934" y="0"/>
                  <a:pt x="231382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8245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20B4C-00C3-42AA-A54F-1A787E493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6" name="Picture 2" descr="See the source image">
            <a:extLst>
              <a:ext uri="{FF2B5EF4-FFF2-40B4-BE49-F238E27FC236}">
                <a16:creationId xmlns:a16="http://schemas.microsoft.com/office/drawing/2014/main" id="{A6A007F5-1431-49CE-B562-A5FEEEF3FB8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216" y="6165607"/>
            <a:ext cx="505263" cy="505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See the source image">
            <a:extLst>
              <a:ext uri="{FF2B5EF4-FFF2-40B4-BE49-F238E27FC236}">
                <a16:creationId xmlns:a16="http://schemas.microsoft.com/office/drawing/2014/main" id="{53EBE112-2821-49D5-A53B-DA559A8155B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-2"/>
          <a:stretch/>
        </p:blipFill>
        <p:spPr bwMode="auto">
          <a:xfrm>
            <a:off x="11529079" y="6194850"/>
            <a:ext cx="446778" cy="446778"/>
          </a:xfrm>
          <a:custGeom>
            <a:avLst/>
            <a:gdLst>
              <a:gd name="connsiteX0" fmla="*/ 2313823 w 4627646"/>
              <a:gd name="connsiteY0" fmla="*/ 0 h 4627648"/>
              <a:gd name="connsiteX1" fmla="*/ 4627646 w 4627646"/>
              <a:gd name="connsiteY1" fmla="*/ 2313824 h 4627648"/>
              <a:gd name="connsiteX2" fmla="*/ 2313823 w 4627646"/>
              <a:gd name="connsiteY2" fmla="*/ 4627648 h 4627648"/>
              <a:gd name="connsiteX3" fmla="*/ 0 w 4627646"/>
              <a:gd name="connsiteY3" fmla="*/ 2313824 h 4627648"/>
              <a:gd name="connsiteX4" fmla="*/ 2313823 w 4627646"/>
              <a:gd name="connsiteY4" fmla="*/ 0 h 4627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27646" h="4627648">
                <a:moveTo>
                  <a:pt x="2313823" y="0"/>
                </a:moveTo>
                <a:cubicBezTo>
                  <a:pt x="3591712" y="0"/>
                  <a:pt x="4627646" y="1035934"/>
                  <a:pt x="4627646" y="2313824"/>
                </a:cubicBezTo>
                <a:cubicBezTo>
                  <a:pt x="4627646" y="3591714"/>
                  <a:pt x="3591712" y="4627648"/>
                  <a:pt x="2313823" y="4627648"/>
                </a:cubicBezTo>
                <a:cubicBezTo>
                  <a:pt x="1035934" y="4627648"/>
                  <a:pt x="0" y="3591714"/>
                  <a:pt x="0" y="2313824"/>
                </a:cubicBezTo>
                <a:cubicBezTo>
                  <a:pt x="0" y="1035934"/>
                  <a:pt x="1035934" y="0"/>
                  <a:pt x="231382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1784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See the source image">
            <a:extLst>
              <a:ext uri="{FF2B5EF4-FFF2-40B4-BE49-F238E27FC236}">
                <a16:creationId xmlns:a16="http://schemas.microsoft.com/office/drawing/2014/main" id="{3ED79646-8025-43C8-98BD-935203F24B7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216" y="6165607"/>
            <a:ext cx="505263" cy="505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See the source image">
            <a:extLst>
              <a:ext uri="{FF2B5EF4-FFF2-40B4-BE49-F238E27FC236}">
                <a16:creationId xmlns:a16="http://schemas.microsoft.com/office/drawing/2014/main" id="{1306DE78-9414-4E19-995C-FF8E1462694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-2"/>
          <a:stretch/>
        </p:blipFill>
        <p:spPr bwMode="auto">
          <a:xfrm>
            <a:off x="11529079" y="6194850"/>
            <a:ext cx="446778" cy="446778"/>
          </a:xfrm>
          <a:custGeom>
            <a:avLst/>
            <a:gdLst>
              <a:gd name="connsiteX0" fmla="*/ 2313823 w 4627646"/>
              <a:gd name="connsiteY0" fmla="*/ 0 h 4627648"/>
              <a:gd name="connsiteX1" fmla="*/ 4627646 w 4627646"/>
              <a:gd name="connsiteY1" fmla="*/ 2313824 h 4627648"/>
              <a:gd name="connsiteX2" fmla="*/ 2313823 w 4627646"/>
              <a:gd name="connsiteY2" fmla="*/ 4627648 h 4627648"/>
              <a:gd name="connsiteX3" fmla="*/ 0 w 4627646"/>
              <a:gd name="connsiteY3" fmla="*/ 2313824 h 4627648"/>
              <a:gd name="connsiteX4" fmla="*/ 2313823 w 4627646"/>
              <a:gd name="connsiteY4" fmla="*/ 0 h 4627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27646" h="4627648">
                <a:moveTo>
                  <a:pt x="2313823" y="0"/>
                </a:moveTo>
                <a:cubicBezTo>
                  <a:pt x="3591712" y="0"/>
                  <a:pt x="4627646" y="1035934"/>
                  <a:pt x="4627646" y="2313824"/>
                </a:cubicBezTo>
                <a:cubicBezTo>
                  <a:pt x="4627646" y="3591714"/>
                  <a:pt x="3591712" y="4627648"/>
                  <a:pt x="2313823" y="4627648"/>
                </a:cubicBezTo>
                <a:cubicBezTo>
                  <a:pt x="1035934" y="4627648"/>
                  <a:pt x="0" y="3591714"/>
                  <a:pt x="0" y="2313824"/>
                </a:cubicBezTo>
                <a:cubicBezTo>
                  <a:pt x="0" y="1035934"/>
                  <a:pt x="1035934" y="0"/>
                  <a:pt x="231382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056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2E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BA6DE3-0760-41AD-BF39-11F2AE328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78" y="281072"/>
            <a:ext cx="11327674" cy="79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E5769-DE97-452B-ADF6-47B774918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178" y="1825625"/>
            <a:ext cx="113276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3283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4000" kern="1200" dirty="0">
          <a:solidFill>
            <a:prstClr val="white"/>
          </a:solidFill>
          <a:latin typeface="Segoe UI Semibold" panose="020B0702040204020203" pitchFamily="34" charset="0"/>
          <a:ea typeface="+mn-ea"/>
          <a:cs typeface="Segoe UI Semibold" panose="020B07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bg1">
            <a:lumMod val="75000"/>
          </a:schemeClr>
        </a:buClr>
        <a:buFont typeface="Wingdings" panose="05000000000000000000" pitchFamily="2" charset="2"/>
        <a:buChar char="§"/>
        <a:defRPr sz="2800" kern="1200">
          <a:solidFill>
            <a:schemeClr val="bg1"/>
          </a:solidFill>
          <a:latin typeface="Segoe UI Semibold" panose="020B0702040204020203" pitchFamily="34" charset="0"/>
          <a:ea typeface="+mn-ea"/>
          <a:cs typeface="Segoe UI Semibold" panose="020B07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1">
            <a:lumMod val="75000"/>
          </a:schemeClr>
        </a:buClr>
        <a:buFont typeface="Wingdings" panose="05000000000000000000" pitchFamily="2" charset="2"/>
        <a:buChar char="§"/>
        <a:defRPr sz="2400" kern="1200">
          <a:solidFill>
            <a:schemeClr val="bg1"/>
          </a:solidFill>
          <a:latin typeface="Segoe UI Semibold" panose="020B0702040204020203" pitchFamily="34" charset="0"/>
          <a:ea typeface="+mn-ea"/>
          <a:cs typeface="Segoe UI Semibold" panose="020B07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1">
            <a:lumMod val="75000"/>
          </a:schemeClr>
        </a:buClr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Segoe UI Semibold" panose="020B0702040204020203" pitchFamily="34" charset="0"/>
          <a:ea typeface="+mn-ea"/>
          <a:cs typeface="Segoe UI Semibold" panose="020B07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1">
            <a:lumMod val="75000"/>
          </a:schemeClr>
        </a:buClr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Segoe UI Semibold" panose="020B0702040204020203" pitchFamily="34" charset="0"/>
          <a:ea typeface="+mn-ea"/>
          <a:cs typeface="Segoe UI Semibold" panose="020B07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1">
            <a:lumMod val="75000"/>
          </a:schemeClr>
        </a:buClr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Segoe UI Semibold" panose="020B0702040204020203" pitchFamily="34" charset="0"/>
          <a:ea typeface="+mn-ea"/>
          <a:cs typeface="Segoe UI Semibold" panose="020B07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go.granikos.eu/NuGetError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twitter.com/stensitzki" TargetMode="External"/><Relationship Id="rId7" Type="http://schemas.openxmlformats.org/officeDocument/2006/relationships/hyperlink" Target="http://techtalk.granikos.eu/" TargetMode="External"/><Relationship Id="rId2" Type="http://schemas.openxmlformats.org/officeDocument/2006/relationships/hyperlink" Target="NULL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JustCantGetEnough.Granikos.eu" TargetMode="External"/><Relationship Id="rId5" Type="http://schemas.openxmlformats.org/officeDocument/2006/relationships/hyperlink" Target="http://blog.granikos.eu/" TargetMode="External"/><Relationship Id="rId4" Type="http://schemas.openxmlformats.org/officeDocument/2006/relationships/hyperlink" Target="https://linkedin.com/in/thomasstensitzki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jpeg"/><Relationship Id="rId7" Type="http://schemas.openxmlformats.org/officeDocument/2006/relationships/image" Target="../media/image1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10" Type="http://schemas.openxmlformats.org/officeDocument/2006/relationships/image" Target="../media/image20.jpe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microsoftteams/using-admin-roles?WT.mc_id=TM-MVP-5003086" TargetMode="External"/><Relationship Id="rId2" Type="http://schemas.openxmlformats.org/officeDocument/2006/relationships/hyperlink" Target="https://docs.microsoft.com/en-us/azure/active-directory/roles/custom-assign-graph?WT.mc_id=EM-MVP-5003086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techcommunity.microsoft.com/t5/microsoft-teams-blog/cqdtools-powershell-module-helps-with-cqd-building-file/ba-p/210808?WT.mc_id=TM-MVP-5003086" TargetMode="External"/><Relationship Id="rId4" Type="http://schemas.openxmlformats.org/officeDocument/2006/relationships/hyperlink" Target="https://docs.microsoft.com/en-us/microsoftteams/quality-of-experience-review-guide?WT.mc_id=TM-MVP-5003086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JustCantGetEnough.Granikos.eu" TargetMode="External"/><Relationship Id="rId13" Type="http://schemas.openxmlformats.org/officeDocument/2006/relationships/hyperlink" Target="https://m365businessbuch.de/" TargetMode="External"/><Relationship Id="rId3" Type="http://schemas.openxmlformats.org/officeDocument/2006/relationships/hyperlink" Target="NULL" TargetMode="External"/><Relationship Id="rId7" Type="http://schemas.openxmlformats.org/officeDocument/2006/relationships/hyperlink" Target="http://blog.granikos.eu/" TargetMode="External"/><Relationship Id="rId12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stensitzki.de/" TargetMode="External"/><Relationship Id="rId11" Type="http://schemas.openxmlformats.org/officeDocument/2006/relationships/hyperlink" Target="https://go.granikos.eu/Exchange2019Buch" TargetMode="External"/><Relationship Id="rId5" Type="http://schemas.openxmlformats.org/officeDocument/2006/relationships/hyperlink" Target="https://linkedin.com/in/thomasstensitzki" TargetMode="External"/><Relationship Id="rId10" Type="http://schemas.openxmlformats.org/officeDocument/2006/relationships/image" Target="../media/image3.png"/><Relationship Id="rId4" Type="http://schemas.openxmlformats.org/officeDocument/2006/relationships/hyperlink" Target="https://twitter.com/stensitzki" TargetMode="External"/><Relationship Id="rId9" Type="http://schemas.openxmlformats.org/officeDocument/2006/relationships/hyperlink" Target="http://techtalk.granikos.eu/" TargetMode="External"/><Relationship Id="rId1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ADD8DB2-6104-4AE3-BFB0-AB56AB29F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marR="0" lvl="0" indent="0" defTabSz="9143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Teams Admin Rollen und </a:t>
            </a:r>
            <a:b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</a:b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Teams Admin Center</a:t>
            </a:r>
            <a:b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</a:b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Thomas Stensitzki | MVP | MCT Regional Lead | Autor </a:t>
            </a:r>
            <a:b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2478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AB11898-F270-4DC3-9223-183286C9D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230D08E-53A0-4E54-BBDB-072FB752DC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9250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C5D4B6-EF02-4974-8C0F-420A0EB61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Supporttechniker für Teams-Kommunikation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BC96CCA-74DC-40E1-AF84-8838BD74C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90" y="1314595"/>
            <a:ext cx="10080620" cy="508756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1F365DA3-ADCA-4100-AF61-F70DA881D056}"/>
              </a:ext>
            </a:extLst>
          </p:cNvPr>
          <p:cNvSpPr/>
          <p:nvPr/>
        </p:nvSpPr>
        <p:spPr>
          <a:xfrm>
            <a:off x="2552558" y="2176318"/>
            <a:ext cx="1460383" cy="29467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8487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C5D4B6-EF02-4974-8C0F-420A0EB61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Supportfachmann für Teams-Kommunikation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481E4AD-3025-4F8E-BA66-95C3DFADF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65" y="1310455"/>
            <a:ext cx="10077470" cy="508597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0464C0F1-2C04-4B8B-A2A8-58DA020991B0}"/>
              </a:ext>
            </a:extLst>
          </p:cNvPr>
          <p:cNvSpPr/>
          <p:nvPr/>
        </p:nvSpPr>
        <p:spPr>
          <a:xfrm>
            <a:off x="2554132" y="2140647"/>
            <a:ext cx="462857" cy="29467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5713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9000F6-4A5A-47FD-AD0A-A30C56390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Microsoft Teams PowerShell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43D736-B227-4011-B0F3-ED7C14F25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Installation des PowerShell Modules direkt aus der PowerShell-Gallery</a:t>
            </a:r>
          </a:p>
          <a:p>
            <a:pPr lvl="1"/>
            <a:r>
              <a:rPr lang="de-DE" dirty="0"/>
              <a:t>Administrative PowerShell-Session</a:t>
            </a:r>
          </a:p>
          <a:p>
            <a:pPr lvl="1"/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-Module -Name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MicrosoftTeams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Update-Module -Name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MicrosoftTeams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-Force</a:t>
            </a:r>
          </a:p>
          <a:p>
            <a:r>
              <a:rPr lang="de-DE" dirty="0" err="1"/>
              <a:t>NuGet</a:t>
            </a:r>
            <a:r>
              <a:rPr lang="de-DE" dirty="0"/>
              <a:t>-Installationsfehler bei Windows Server 2016 und älter</a:t>
            </a:r>
          </a:p>
          <a:p>
            <a:pPr lvl="1"/>
            <a:r>
              <a:rPr lang="de-DE" dirty="0"/>
              <a:t>.NET Framework ist nicht für TLS 1.2 konfiguriert</a:t>
            </a:r>
          </a:p>
          <a:p>
            <a:pPr marL="457200" lvl="1" indent="0">
              <a:buNone/>
            </a:pPr>
            <a:r>
              <a:rPr lang="de-DE" dirty="0">
                <a:solidFill>
                  <a:schemeClr val="bg2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>
                <a:sym typeface="Wingdings" panose="05000000000000000000" pitchFamily="2" charset="2"/>
                <a:hlinkClick r:id="rId2"/>
              </a:rPr>
              <a:t>http://go.granikos.eu/NuGetError</a:t>
            </a:r>
            <a:r>
              <a:rPr lang="de-DE" dirty="0">
                <a:sym typeface="Wingdings" panose="05000000000000000000" pitchFamily="2" charset="2"/>
              </a:rPr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9962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6421F71B-8E7C-4CC0-84F7-88729675D6A9}"/>
              </a:ext>
            </a:extLst>
          </p:cNvPr>
          <p:cNvSpPr/>
          <p:nvPr/>
        </p:nvSpPr>
        <p:spPr>
          <a:xfrm>
            <a:off x="1229547" y="890642"/>
            <a:ext cx="7101011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>
                <a:solidFill>
                  <a:schemeClr val="bg1">
                    <a:lumMod val="85000"/>
                  </a:schemeClr>
                </a:solidFill>
                <a:latin typeface="Segoe UI Semibold" panose="020B0702040204020203" pitchFamily="34" charset="0"/>
                <a:ea typeface="Microsoft YaHei" panose="020B0503020204020204" pitchFamily="34" charset="-122"/>
                <a:cs typeface="Segoe UI Semibold" panose="020B0702040204020203" pitchFamily="34" charset="0"/>
              </a:rPr>
              <a:t>Thomas Stensitzki</a:t>
            </a:r>
          </a:p>
          <a:p>
            <a:r>
              <a:rPr lang="de-DE" dirty="0">
                <a:solidFill>
                  <a:schemeClr val="bg1">
                    <a:lumMod val="85000"/>
                  </a:schemeClr>
                </a:solidFill>
                <a:latin typeface="Segoe UI Semibold" panose="020B0702040204020203" pitchFamily="34" charset="0"/>
                <a:ea typeface="Microsoft YaHei" panose="020B0503020204020204" pitchFamily="34" charset="-122"/>
                <a:cs typeface="Segoe UI Semibold" panose="020B0702040204020203" pitchFamily="34" charset="0"/>
              </a:rPr>
              <a:t>Enterprise Consultant | Geschäftsführer</a:t>
            </a:r>
            <a:br>
              <a:rPr lang="de-DE" dirty="0">
                <a:solidFill>
                  <a:schemeClr val="bg1">
                    <a:lumMod val="85000"/>
                  </a:schemeClr>
                </a:solidFill>
                <a:latin typeface="Segoe UI Semibold" panose="020B0702040204020203" pitchFamily="34" charset="0"/>
                <a:ea typeface="Microsoft YaHei" panose="020B0503020204020204" pitchFamily="34" charset="-122"/>
                <a:cs typeface="Segoe UI Semibold" panose="020B0702040204020203" pitchFamily="34" charset="0"/>
              </a:rPr>
            </a:br>
            <a:r>
              <a:rPr lang="de-DE" dirty="0">
                <a:solidFill>
                  <a:schemeClr val="bg1">
                    <a:lumMod val="85000"/>
                  </a:schemeClr>
                </a:solidFill>
                <a:latin typeface="Segoe UI Semibold" panose="020B0702040204020203" pitchFamily="34" charset="0"/>
                <a:ea typeface="Microsoft YaHei" panose="020B0503020204020204" pitchFamily="34" charset="-122"/>
                <a:cs typeface="Segoe UI Semibold" panose="020B0702040204020203" pitchFamily="34" charset="0"/>
              </a:rPr>
              <a:t>Granikos GmbH &amp; Co. KG</a:t>
            </a:r>
          </a:p>
          <a:p>
            <a:r>
              <a:rPr lang="de-DE" dirty="0">
                <a:solidFill>
                  <a:schemeClr val="bg1">
                    <a:lumMod val="85000"/>
                  </a:schemeClr>
                </a:solidFill>
                <a:latin typeface="Segoe UI Semibold" panose="020B0702040204020203" pitchFamily="34" charset="0"/>
                <a:ea typeface="Microsoft YaHei" panose="020B0503020204020204" pitchFamily="34" charset="-122"/>
                <a:cs typeface="Segoe UI Semibold" panose="020B0702040204020203" pitchFamily="34" charset="0"/>
              </a:rPr>
              <a:t>MVP | Office Apps &amp; Services</a:t>
            </a:r>
            <a:br>
              <a:rPr lang="de-DE" dirty="0">
                <a:solidFill>
                  <a:schemeClr val="bg1">
                    <a:lumMod val="85000"/>
                  </a:schemeClr>
                </a:solidFill>
                <a:latin typeface="Segoe UI Semibold" panose="020B0702040204020203" pitchFamily="34" charset="0"/>
                <a:ea typeface="Microsoft YaHei" panose="020B0503020204020204" pitchFamily="34" charset="-122"/>
                <a:cs typeface="Segoe UI Semibold" panose="020B0702040204020203" pitchFamily="34" charset="0"/>
              </a:rPr>
            </a:br>
            <a:br>
              <a:rPr lang="de-DE" dirty="0">
                <a:solidFill>
                  <a:schemeClr val="bg1">
                    <a:lumMod val="85000"/>
                  </a:schemeClr>
                </a:solidFill>
                <a:latin typeface="Segoe UI Semibold" panose="020B0702040204020203" pitchFamily="34" charset="0"/>
                <a:ea typeface="Microsoft YaHei" panose="020B0503020204020204" pitchFamily="34" charset="-122"/>
                <a:cs typeface="Segoe UI Semibold" panose="020B0702040204020203" pitchFamily="34" charset="0"/>
                <a:hlinkClick r:id="rId2" invalidUrl="http:/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de-DE" dirty="0">
                <a:solidFill>
                  <a:schemeClr val="bg1">
                    <a:lumMod val="85000"/>
                  </a:schemeClr>
                </a:solidFill>
                <a:latin typeface="Segoe UI Semibold" panose="020B0702040204020203" pitchFamily="34" charset="0"/>
                <a:ea typeface="Microsoft YaHei" panose="020B0503020204020204" pitchFamily="34" charset="-122"/>
                <a:cs typeface="Segoe UI Semibold" panose="020B0702040204020203" pitchFamily="34" charset="0"/>
              </a:rPr>
              <a:t>Twitter: </a:t>
            </a:r>
            <a:r>
              <a:rPr lang="de-DE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ea typeface="Microsoft YaHei" panose="020B0503020204020204" pitchFamily="34" charset="-122"/>
                <a:cs typeface="Segoe UI Semibold" panose="020B07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@Stensitzki</a:t>
            </a:r>
            <a:r>
              <a:rPr lang="de-DE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ea typeface="Microsoft YaHei" panose="020B0503020204020204" pitchFamily="34" charset="-122"/>
                <a:cs typeface="Segoe UI Semibold" panose="020B0702040204020203" pitchFamily="34" charset="0"/>
              </a:rPr>
              <a:t> </a:t>
            </a:r>
            <a:br>
              <a:rPr lang="de-DE" dirty="0">
                <a:solidFill>
                  <a:schemeClr val="bg1">
                    <a:lumMod val="85000"/>
                  </a:schemeClr>
                </a:solidFill>
                <a:latin typeface="Segoe UI Semibold" panose="020B0702040204020203" pitchFamily="34" charset="0"/>
                <a:ea typeface="Microsoft YaHei" panose="020B0503020204020204" pitchFamily="34" charset="-122"/>
                <a:cs typeface="Segoe UI Semibold" panose="020B0702040204020203" pitchFamily="34" charset="0"/>
              </a:rPr>
            </a:br>
            <a:r>
              <a:rPr lang="de-DE" dirty="0">
                <a:solidFill>
                  <a:schemeClr val="bg1">
                    <a:lumMod val="85000"/>
                  </a:schemeClr>
                </a:solidFill>
                <a:latin typeface="Segoe UI Semibold" panose="020B0702040204020203" pitchFamily="34" charset="0"/>
                <a:ea typeface="Microsoft YaHei" panose="020B0503020204020204" pitchFamily="34" charset="-122"/>
                <a:cs typeface="Segoe UI Semibold" panose="020B0702040204020203" pitchFamily="34" charset="0"/>
              </a:rPr>
              <a:t>LinkedIn: </a:t>
            </a:r>
            <a:r>
              <a:rPr lang="de-DE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ea typeface="Microsoft YaHei" panose="020B0503020204020204" pitchFamily="34" charset="-122"/>
                <a:cs typeface="Segoe UI Semibold" panose="020B07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https://linkedin.com/in/thomasstensitzki</a:t>
            </a:r>
            <a:r>
              <a:rPr lang="de-DE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ea typeface="Microsoft YaHei" panose="020B0503020204020204" pitchFamily="34" charset="-122"/>
                <a:cs typeface="Segoe UI Semibold" panose="020B0702040204020203" pitchFamily="34" charset="0"/>
              </a:rPr>
              <a:t> </a:t>
            </a:r>
          </a:p>
          <a:p>
            <a:endParaRPr lang="de-DE" dirty="0">
              <a:solidFill>
                <a:schemeClr val="bg1">
                  <a:lumMod val="85000"/>
                </a:schemeClr>
              </a:solidFill>
              <a:latin typeface="Segoe UI Semibold" panose="020B0702040204020203" pitchFamily="34" charset="0"/>
              <a:ea typeface="Microsoft YaHei" panose="020B0503020204020204" pitchFamily="34" charset="-122"/>
              <a:cs typeface="Segoe UI Semibold" panose="020B0702040204020203" pitchFamily="34" charset="0"/>
            </a:endParaRPr>
          </a:p>
          <a:p>
            <a:r>
              <a:rPr lang="de-DE" dirty="0">
                <a:solidFill>
                  <a:schemeClr val="bg1">
                    <a:lumMod val="85000"/>
                  </a:schemeClr>
                </a:solidFill>
                <a:latin typeface="Segoe UI Semibold" panose="020B0702040204020203" pitchFamily="34" charset="0"/>
                <a:ea typeface="Microsoft YaHei" panose="020B0503020204020204" pitchFamily="34" charset="-122"/>
                <a:cs typeface="Segoe UI Semibold" panose="020B0702040204020203" pitchFamily="34" charset="0"/>
              </a:rPr>
              <a:t>Blog DE: </a:t>
            </a:r>
            <a:r>
              <a:rPr lang="de-DE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ea typeface="Microsoft YaHei" panose="020B0503020204020204" pitchFamily="34" charset="-122"/>
                <a:cs typeface="Segoe UI Semibold" panose="020B0702040204020203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http://Blog.Granikos.eu</a:t>
            </a:r>
            <a:r>
              <a:rPr lang="de-DE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ea typeface="Microsoft YaHei" panose="020B0503020204020204" pitchFamily="34" charset="-122"/>
                <a:cs typeface="Segoe UI Semibold" panose="020B0702040204020203" pitchFamily="34" charset="0"/>
              </a:rPr>
              <a:t>  </a:t>
            </a:r>
          </a:p>
          <a:p>
            <a:r>
              <a:rPr lang="de-DE" dirty="0">
                <a:solidFill>
                  <a:schemeClr val="bg1">
                    <a:lumMod val="85000"/>
                  </a:schemeClr>
                </a:solidFill>
                <a:latin typeface="Segoe UI Semibold" panose="020B0702040204020203" pitchFamily="34" charset="0"/>
                <a:ea typeface="Microsoft YaHei" panose="020B0503020204020204" pitchFamily="34" charset="-122"/>
                <a:cs typeface="Segoe UI Semibold" panose="020B0702040204020203" pitchFamily="34" charset="0"/>
              </a:rPr>
              <a:t>Blog EN: </a:t>
            </a:r>
            <a:r>
              <a:rPr lang="de-DE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ea typeface="Microsoft YaHei" panose="020B0503020204020204" pitchFamily="34" charset="-122"/>
                <a:cs typeface="Segoe UI Semibold" panose="020B0702040204020203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http://JustCantGetEnough.Granikos.eu</a:t>
            </a:r>
            <a:r>
              <a:rPr lang="de-DE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ea typeface="Microsoft YaHei" panose="020B0503020204020204" pitchFamily="34" charset="-122"/>
                <a:cs typeface="Segoe UI Semibold" panose="020B0702040204020203" pitchFamily="34" charset="0"/>
              </a:rPr>
              <a:t> </a:t>
            </a:r>
            <a:br>
              <a:rPr lang="de-DE" dirty="0">
                <a:solidFill>
                  <a:schemeClr val="bg1">
                    <a:lumMod val="85000"/>
                  </a:schemeClr>
                </a:solidFill>
                <a:latin typeface="Segoe UI Semibold" panose="020B0702040204020203" pitchFamily="34" charset="0"/>
                <a:ea typeface="Microsoft YaHei" panose="020B0503020204020204" pitchFamily="34" charset="-122"/>
                <a:cs typeface="Segoe UI Semibold" panose="020B0702040204020203" pitchFamily="34" charset="0"/>
              </a:rPr>
            </a:br>
            <a:endParaRPr lang="de-DE" dirty="0">
              <a:solidFill>
                <a:schemeClr val="bg1">
                  <a:lumMod val="85000"/>
                </a:schemeClr>
              </a:solidFill>
              <a:latin typeface="Segoe UI Semibold" panose="020B0702040204020203" pitchFamily="34" charset="0"/>
              <a:ea typeface="Microsoft YaHei" panose="020B0503020204020204" pitchFamily="34" charset="-122"/>
              <a:cs typeface="Segoe UI Semibold" panose="020B0702040204020203" pitchFamily="34" charset="0"/>
            </a:endParaRPr>
          </a:p>
          <a:p>
            <a:r>
              <a:rPr lang="de-DE" dirty="0">
                <a:solidFill>
                  <a:schemeClr val="bg1">
                    <a:lumMod val="85000"/>
                  </a:schemeClr>
                </a:solidFill>
                <a:latin typeface="Segoe UI Semibold" panose="020B0702040204020203" pitchFamily="34" charset="0"/>
                <a:ea typeface="Microsoft YaHei" panose="020B0503020204020204" pitchFamily="34" charset="-122"/>
                <a:cs typeface="Segoe UI Semibold" panose="020B0702040204020203" pitchFamily="34" charset="0"/>
              </a:rPr>
              <a:t>Tech Talk auf YouTube: </a:t>
            </a:r>
            <a:r>
              <a:rPr lang="de-DE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ea typeface="Microsoft YaHei" panose="020B0503020204020204" pitchFamily="34" charset="-122"/>
                <a:cs typeface="Segoe UI Semibold" panose="020B0702040204020203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http://TechTalk.Granikos.eu</a:t>
            </a:r>
            <a:r>
              <a:rPr lang="de-DE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ea typeface="Microsoft YaHei" panose="020B0503020204020204" pitchFamily="34" charset="-122"/>
                <a:cs typeface="Segoe UI Semibold" panose="020B0702040204020203" pitchFamily="34" charset="0"/>
              </a:rPr>
              <a:t> </a:t>
            </a:r>
            <a:br>
              <a:rPr lang="de-DE" dirty="0">
                <a:solidFill>
                  <a:schemeClr val="bg1">
                    <a:lumMod val="85000"/>
                  </a:schemeClr>
                </a:solidFill>
                <a:latin typeface="Segoe UI Semibold" panose="020B0702040204020203" pitchFamily="34" charset="0"/>
                <a:ea typeface="Microsoft YaHei" panose="020B0503020204020204" pitchFamily="34" charset="-122"/>
                <a:cs typeface="Segoe UI Semibold" panose="020B0702040204020203" pitchFamily="34" charset="0"/>
              </a:rPr>
            </a:br>
            <a:endParaRPr lang="de-DE" dirty="0">
              <a:solidFill>
                <a:schemeClr val="bg1">
                  <a:lumMod val="85000"/>
                </a:schemeClr>
              </a:solidFill>
              <a:latin typeface="Segoe UI Semibold" panose="020B0702040204020203" pitchFamily="34" charset="0"/>
              <a:ea typeface="Microsoft YaHei" panose="020B0503020204020204" pitchFamily="34" charset="-122"/>
              <a:cs typeface="Segoe UI Semibold" panose="020B0702040204020203" pitchFamily="34" charset="0"/>
            </a:endParaRPr>
          </a:p>
        </p:txBody>
      </p:sp>
      <p:pic>
        <p:nvPicPr>
          <p:cNvPr id="5" name="Grafik 4" descr="Logo Microsoft Valuable Professional (MVP)">
            <a:extLst>
              <a:ext uri="{FF2B5EF4-FFF2-40B4-BE49-F238E27FC236}">
                <a16:creationId xmlns:a16="http://schemas.microsoft.com/office/drawing/2014/main" id="{5950D54E-026B-45AB-9BBB-314DD99547A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547" y="5505585"/>
            <a:ext cx="2289053" cy="92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148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2E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See the source image">
            <a:extLst>
              <a:ext uri="{FF2B5EF4-FFF2-40B4-BE49-F238E27FC236}">
                <a16:creationId xmlns:a16="http://schemas.microsoft.com/office/drawing/2014/main" id="{C12B156A-643F-4CFE-A8F5-A2E7067E5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216" y="6165607"/>
            <a:ext cx="505263" cy="505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See the source image">
            <a:extLst>
              <a:ext uri="{FF2B5EF4-FFF2-40B4-BE49-F238E27FC236}">
                <a16:creationId xmlns:a16="http://schemas.microsoft.com/office/drawing/2014/main" id="{8A6360B2-27CB-462B-A14F-1DDE2EDB54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-2"/>
          <a:stretch/>
        </p:blipFill>
        <p:spPr bwMode="auto">
          <a:xfrm>
            <a:off x="11529079" y="6194850"/>
            <a:ext cx="446778" cy="446778"/>
          </a:xfrm>
          <a:custGeom>
            <a:avLst/>
            <a:gdLst>
              <a:gd name="connsiteX0" fmla="*/ 2313823 w 4627646"/>
              <a:gd name="connsiteY0" fmla="*/ 0 h 4627648"/>
              <a:gd name="connsiteX1" fmla="*/ 4627646 w 4627646"/>
              <a:gd name="connsiteY1" fmla="*/ 2313824 h 4627648"/>
              <a:gd name="connsiteX2" fmla="*/ 2313823 w 4627646"/>
              <a:gd name="connsiteY2" fmla="*/ 4627648 h 4627648"/>
              <a:gd name="connsiteX3" fmla="*/ 0 w 4627646"/>
              <a:gd name="connsiteY3" fmla="*/ 2313824 h 4627648"/>
              <a:gd name="connsiteX4" fmla="*/ 2313823 w 4627646"/>
              <a:gd name="connsiteY4" fmla="*/ 0 h 4627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27646" h="4627648">
                <a:moveTo>
                  <a:pt x="2313823" y="0"/>
                </a:moveTo>
                <a:cubicBezTo>
                  <a:pt x="3591712" y="0"/>
                  <a:pt x="4627646" y="1035934"/>
                  <a:pt x="4627646" y="2313824"/>
                </a:cubicBezTo>
                <a:cubicBezTo>
                  <a:pt x="4627646" y="3591714"/>
                  <a:pt x="3591712" y="4627648"/>
                  <a:pt x="2313823" y="4627648"/>
                </a:cubicBezTo>
                <a:cubicBezTo>
                  <a:pt x="1035934" y="4627648"/>
                  <a:pt x="0" y="3591714"/>
                  <a:pt x="0" y="2313824"/>
                </a:cubicBezTo>
                <a:cubicBezTo>
                  <a:pt x="0" y="1035934"/>
                  <a:pt x="1035934" y="0"/>
                  <a:pt x="231382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87AB4C8-22BA-4820-AF6F-D1D69D3A96BE}"/>
              </a:ext>
            </a:extLst>
          </p:cNvPr>
          <p:cNvSpPr txBox="1"/>
          <p:nvPr/>
        </p:nvSpPr>
        <p:spPr>
          <a:xfrm>
            <a:off x="413457" y="281072"/>
            <a:ext cx="8633561" cy="965837"/>
          </a:xfrm>
          <a:prstGeom prst="rect">
            <a:avLst/>
          </a:prstGeom>
        </p:spPr>
        <p:txBody>
          <a:bodyPr wrap="none" rtlCol="0" anchor="ctr">
            <a:normAutofit/>
          </a:bodyPr>
          <a:lstStyle/>
          <a:p>
            <a:pPr marL="0" marR="0" lvl="0" indent="0" algn="l" defTabSz="9143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4000" dirty="0">
                <a:solidFill>
                  <a:prstClr val="whit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Rate my session &amp; Calls to Action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821AC3-A24F-4F9D-86FC-6DFD7CF8D8FA}"/>
              </a:ext>
            </a:extLst>
          </p:cNvPr>
          <p:cNvSpPr/>
          <p:nvPr/>
        </p:nvSpPr>
        <p:spPr>
          <a:xfrm>
            <a:off x="588263" y="1497889"/>
            <a:ext cx="3182680" cy="31034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prstClr val="black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F8BA16-84B9-443A-968B-D25E18DC1DA1}"/>
              </a:ext>
            </a:extLst>
          </p:cNvPr>
          <p:cNvSpPr/>
          <p:nvPr/>
        </p:nvSpPr>
        <p:spPr>
          <a:xfrm>
            <a:off x="588263" y="4711929"/>
            <a:ext cx="5181672" cy="4205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prstClr val="black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https://teamsnation.rocks/feedback</a:t>
            </a:r>
            <a:endParaRPr lang="en-GB" sz="1600" b="1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ACC372-F485-49B8-99FA-F16EFB2E941B}"/>
              </a:ext>
            </a:extLst>
          </p:cNvPr>
          <p:cNvSpPr/>
          <p:nvPr/>
        </p:nvSpPr>
        <p:spPr>
          <a:xfrm>
            <a:off x="3879072" y="1497889"/>
            <a:ext cx="2585523" cy="31034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prstClr val="black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9D27C7-CE5D-4335-88F7-71ECF8A0BF1D}"/>
              </a:ext>
            </a:extLst>
          </p:cNvPr>
          <p:cNvSpPr/>
          <p:nvPr/>
        </p:nvSpPr>
        <p:spPr>
          <a:xfrm>
            <a:off x="6572724" y="1497889"/>
            <a:ext cx="2585523" cy="31034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prstClr val="black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4547AE-122F-431F-868E-EFCA62DCB5E5}"/>
              </a:ext>
            </a:extLst>
          </p:cNvPr>
          <p:cNvSpPr/>
          <p:nvPr/>
        </p:nvSpPr>
        <p:spPr>
          <a:xfrm>
            <a:off x="9266376" y="1495692"/>
            <a:ext cx="2585523" cy="31034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prstClr val="black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3" name="Graphic 12" descr="Checkmark">
            <a:extLst>
              <a:ext uri="{FF2B5EF4-FFF2-40B4-BE49-F238E27FC236}">
                <a16:creationId xmlns:a16="http://schemas.microsoft.com/office/drawing/2014/main" id="{5F230415-7140-4233-BD17-97A18A72D8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73033" y="1573919"/>
            <a:ext cx="667275" cy="66727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E409ADC-9362-4ABD-A863-5CF44DF097AF}"/>
              </a:ext>
            </a:extLst>
          </p:cNvPr>
          <p:cNvSpPr/>
          <p:nvPr/>
        </p:nvSpPr>
        <p:spPr>
          <a:xfrm>
            <a:off x="3879072" y="2344020"/>
            <a:ext cx="11324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Rate this session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8ACB67-F3FF-427A-BD65-FF1295471CBE}"/>
              </a:ext>
            </a:extLst>
          </p:cNvPr>
          <p:cNvSpPr/>
          <p:nvPr/>
        </p:nvSpPr>
        <p:spPr>
          <a:xfrm>
            <a:off x="6572724" y="2338343"/>
            <a:ext cx="160787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Attend more sessions and join our keynotes at 19.00 CET</a:t>
            </a:r>
          </a:p>
        </p:txBody>
      </p:sp>
      <p:pic>
        <p:nvPicPr>
          <p:cNvPr id="24" name="Graphic 23" descr="Teacher">
            <a:extLst>
              <a:ext uri="{FF2B5EF4-FFF2-40B4-BE49-F238E27FC236}">
                <a16:creationId xmlns:a16="http://schemas.microsoft.com/office/drawing/2014/main" id="{FBDB25CE-797B-415F-ADCC-63F34D59F5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38260" y="1473261"/>
            <a:ext cx="914400" cy="914400"/>
          </a:xfrm>
          <a:prstGeom prst="rect">
            <a:avLst/>
          </a:prstGeom>
        </p:spPr>
      </p:pic>
      <p:pic>
        <p:nvPicPr>
          <p:cNvPr id="25" name="Graphic 24" descr="Heart">
            <a:extLst>
              <a:ext uri="{FF2B5EF4-FFF2-40B4-BE49-F238E27FC236}">
                <a16:creationId xmlns:a16="http://schemas.microsoft.com/office/drawing/2014/main" id="{A5FC3C2F-5E6F-4846-B4F5-812C6CCBE9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31912" y="1573919"/>
            <a:ext cx="746561" cy="746561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79E5BF42-17AA-42EE-99D7-1E0904AE5C0A}"/>
              </a:ext>
            </a:extLst>
          </p:cNvPr>
          <p:cNvSpPr/>
          <p:nvPr/>
        </p:nvSpPr>
        <p:spPr>
          <a:xfrm>
            <a:off x="9331911" y="2338343"/>
            <a:ext cx="189027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Show your love for Teams Nation on Twitter and LinkedIn using #TeamsNation and @TeamsNation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9F66E07-3510-474E-8679-F3B93E4B4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68" y="1634055"/>
            <a:ext cx="2827109" cy="282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6393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B44A2FC-058A-41C0-9261-717D66DDE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Ressources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5A03886-81E6-4534-BDA5-1572DBEDD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hlinkClick r:id="rId2"/>
              </a:rPr>
              <a:t>Assign custom admin roles using the Microsoft Graph API in Azure Active Directory</a:t>
            </a:r>
            <a:endParaRPr lang="en-US" sz="20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hlinkClick r:id="rId3"/>
              </a:rPr>
              <a:t>Use Microsoft Teams administrator roles to manage Teams</a:t>
            </a:r>
            <a:r>
              <a:rPr lang="en-US" sz="2000" dirty="0"/>
              <a:t> 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hlinkClick r:id="rId4"/>
              </a:rPr>
              <a:t>Use CQD to manage call and meeting quality in Microsoft Teams</a:t>
            </a:r>
            <a:r>
              <a:rPr lang="en-US" sz="2000" dirty="0"/>
              <a:t> 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000" dirty="0" err="1">
                <a:hlinkClick r:id="rId5"/>
              </a:rPr>
              <a:t>CQDTools</a:t>
            </a:r>
            <a:r>
              <a:rPr lang="en-US" sz="2000" dirty="0">
                <a:hlinkClick r:id="rId5"/>
              </a:rPr>
              <a:t> PowerShell Module helps with CQD building file generation and management</a:t>
            </a:r>
            <a:endParaRPr lang="en-US" sz="20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9626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6421F71B-8E7C-4CC0-84F7-88729675D6A9}"/>
              </a:ext>
            </a:extLst>
          </p:cNvPr>
          <p:cNvSpPr/>
          <p:nvPr/>
        </p:nvSpPr>
        <p:spPr>
          <a:xfrm>
            <a:off x="1229547" y="890642"/>
            <a:ext cx="7101011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>
                <a:solidFill>
                  <a:schemeClr val="bg1">
                    <a:lumMod val="85000"/>
                  </a:schemeClr>
                </a:solidFill>
                <a:latin typeface="Segoe UI Semibold" panose="020B0702040204020203" pitchFamily="34" charset="0"/>
                <a:ea typeface="Microsoft YaHei" panose="020B0503020204020204" pitchFamily="34" charset="-122"/>
                <a:cs typeface="Segoe UI Semibold" panose="020B0702040204020203" pitchFamily="34" charset="0"/>
              </a:rPr>
              <a:t>Thomas Stensitzki</a:t>
            </a:r>
          </a:p>
          <a:p>
            <a:r>
              <a:rPr lang="de-DE" dirty="0">
                <a:solidFill>
                  <a:schemeClr val="bg1">
                    <a:lumMod val="85000"/>
                  </a:schemeClr>
                </a:solidFill>
                <a:latin typeface="Segoe UI Semibold" panose="020B0702040204020203" pitchFamily="34" charset="0"/>
                <a:ea typeface="Microsoft YaHei" panose="020B0503020204020204" pitchFamily="34" charset="-122"/>
                <a:cs typeface="Segoe UI Semibold" panose="020B0702040204020203" pitchFamily="34" charset="0"/>
              </a:rPr>
              <a:t>Enterprise Consultant | Geschäftsführer</a:t>
            </a:r>
            <a:br>
              <a:rPr lang="de-DE" dirty="0">
                <a:solidFill>
                  <a:schemeClr val="bg1">
                    <a:lumMod val="85000"/>
                  </a:schemeClr>
                </a:solidFill>
                <a:latin typeface="Segoe UI Semibold" panose="020B0702040204020203" pitchFamily="34" charset="0"/>
                <a:ea typeface="Microsoft YaHei" panose="020B0503020204020204" pitchFamily="34" charset="-122"/>
                <a:cs typeface="Segoe UI Semibold" panose="020B0702040204020203" pitchFamily="34" charset="0"/>
              </a:rPr>
            </a:br>
            <a:r>
              <a:rPr lang="de-DE" dirty="0">
                <a:solidFill>
                  <a:schemeClr val="bg1">
                    <a:lumMod val="85000"/>
                  </a:schemeClr>
                </a:solidFill>
                <a:latin typeface="Segoe UI Semibold" panose="020B0702040204020203" pitchFamily="34" charset="0"/>
                <a:ea typeface="Microsoft YaHei" panose="020B0503020204020204" pitchFamily="34" charset="-122"/>
                <a:cs typeface="Segoe UI Semibold" panose="020B0702040204020203" pitchFamily="34" charset="0"/>
              </a:rPr>
              <a:t>Granikos GmbH &amp; Co. KG</a:t>
            </a:r>
          </a:p>
          <a:p>
            <a:r>
              <a:rPr lang="de-DE" dirty="0">
                <a:solidFill>
                  <a:schemeClr val="bg1">
                    <a:lumMod val="85000"/>
                  </a:schemeClr>
                </a:solidFill>
                <a:latin typeface="Segoe UI Semibold" panose="020B0702040204020203" pitchFamily="34" charset="0"/>
                <a:ea typeface="Microsoft YaHei" panose="020B0503020204020204" pitchFamily="34" charset="-122"/>
                <a:cs typeface="Segoe UI Semibold" panose="020B0702040204020203" pitchFamily="34" charset="0"/>
              </a:rPr>
              <a:t>MVP | Office Apps &amp; Services</a:t>
            </a:r>
            <a:br>
              <a:rPr lang="de-DE" dirty="0">
                <a:solidFill>
                  <a:schemeClr val="bg1">
                    <a:lumMod val="85000"/>
                  </a:schemeClr>
                </a:solidFill>
                <a:latin typeface="Segoe UI Semibold" panose="020B0702040204020203" pitchFamily="34" charset="0"/>
                <a:ea typeface="Microsoft YaHei" panose="020B0503020204020204" pitchFamily="34" charset="-122"/>
                <a:cs typeface="Segoe UI Semibold" panose="020B0702040204020203" pitchFamily="34" charset="0"/>
              </a:rPr>
            </a:br>
            <a:br>
              <a:rPr lang="de-DE" dirty="0">
                <a:solidFill>
                  <a:schemeClr val="bg1">
                    <a:lumMod val="85000"/>
                  </a:schemeClr>
                </a:solidFill>
                <a:latin typeface="Segoe UI Semibold" panose="020B0702040204020203" pitchFamily="34" charset="0"/>
                <a:ea typeface="Microsoft YaHei" panose="020B0503020204020204" pitchFamily="34" charset="-122"/>
                <a:cs typeface="Segoe UI Semibold" panose="020B0702040204020203" pitchFamily="34" charset="0"/>
                <a:hlinkClick r:id="rId3" invalidUrl="http:/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de-DE" dirty="0">
                <a:solidFill>
                  <a:schemeClr val="bg1">
                    <a:lumMod val="85000"/>
                  </a:schemeClr>
                </a:solidFill>
                <a:latin typeface="Segoe UI Semibold" panose="020B0702040204020203" pitchFamily="34" charset="0"/>
                <a:ea typeface="Microsoft YaHei" panose="020B0503020204020204" pitchFamily="34" charset="-122"/>
                <a:cs typeface="Segoe UI Semibold" panose="020B0702040204020203" pitchFamily="34" charset="0"/>
              </a:rPr>
              <a:t>Twitter: </a:t>
            </a:r>
            <a:r>
              <a:rPr lang="de-DE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ea typeface="Microsoft YaHei" panose="020B0503020204020204" pitchFamily="34" charset="-122"/>
                <a:cs typeface="Segoe UI Semibold" panose="020B07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@Stensitzki</a:t>
            </a:r>
            <a:r>
              <a:rPr lang="de-DE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ea typeface="Microsoft YaHei" panose="020B0503020204020204" pitchFamily="34" charset="-122"/>
                <a:cs typeface="Segoe UI Semibold" panose="020B0702040204020203" pitchFamily="34" charset="0"/>
              </a:rPr>
              <a:t> </a:t>
            </a:r>
            <a:br>
              <a:rPr lang="de-DE" dirty="0">
                <a:solidFill>
                  <a:schemeClr val="bg1">
                    <a:lumMod val="85000"/>
                  </a:schemeClr>
                </a:solidFill>
                <a:latin typeface="Segoe UI Semibold" panose="020B0702040204020203" pitchFamily="34" charset="0"/>
                <a:ea typeface="Microsoft YaHei" panose="020B0503020204020204" pitchFamily="34" charset="-122"/>
                <a:cs typeface="Segoe UI Semibold" panose="020B0702040204020203" pitchFamily="34" charset="0"/>
              </a:rPr>
            </a:br>
            <a:r>
              <a:rPr lang="de-DE" dirty="0">
                <a:solidFill>
                  <a:schemeClr val="bg1">
                    <a:lumMod val="85000"/>
                  </a:schemeClr>
                </a:solidFill>
                <a:latin typeface="Segoe UI Semibold" panose="020B0702040204020203" pitchFamily="34" charset="0"/>
                <a:ea typeface="Microsoft YaHei" panose="020B0503020204020204" pitchFamily="34" charset="-122"/>
                <a:cs typeface="Segoe UI Semibold" panose="020B0702040204020203" pitchFamily="34" charset="0"/>
              </a:rPr>
              <a:t>LinkedIn: </a:t>
            </a:r>
            <a:r>
              <a:rPr lang="de-DE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ea typeface="Microsoft YaHei" panose="020B0503020204020204" pitchFamily="34" charset="-122"/>
                <a:cs typeface="Segoe UI Semibold" panose="020B0702040204020203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https://linkedin.com/in/thomasstensitzki</a:t>
            </a:r>
            <a:r>
              <a:rPr lang="de-DE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ea typeface="Microsoft YaHei" panose="020B0503020204020204" pitchFamily="34" charset="-122"/>
                <a:cs typeface="Segoe UI Semibold" panose="020B0702040204020203" pitchFamily="34" charset="0"/>
              </a:rPr>
              <a:t> </a:t>
            </a:r>
            <a:br>
              <a:rPr lang="de-DE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ea typeface="Microsoft YaHei" panose="020B0503020204020204" pitchFamily="34" charset="-122"/>
                <a:cs typeface="Segoe UI Semibold" panose="020B0702040204020203" pitchFamily="34" charset="0"/>
              </a:rPr>
            </a:br>
            <a:r>
              <a:rPr lang="de-DE" dirty="0">
                <a:solidFill>
                  <a:schemeClr val="bg1">
                    <a:lumMod val="85000"/>
                  </a:schemeClr>
                </a:solidFill>
                <a:latin typeface="Segoe UI Semibold" panose="020B0702040204020203" pitchFamily="34" charset="0"/>
                <a:ea typeface="Microsoft YaHei" panose="020B0503020204020204" pitchFamily="34" charset="-122"/>
                <a:cs typeface="Segoe UI Semibold" panose="020B0702040204020203" pitchFamily="34" charset="0"/>
              </a:rPr>
              <a:t>Web:</a:t>
            </a:r>
            <a:r>
              <a:rPr lang="de-DE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ea typeface="Microsoft YaHei" panose="020B0503020204020204" pitchFamily="34" charset="-122"/>
                <a:cs typeface="Segoe UI Semibold" panose="020B0702040204020203" pitchFamily="34" charset="0"/>
              </a:rPr>
              <a:t> </a:t>
            </a:r>
            <a:r>
              <a:rPr lang="de-DE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ea typeface="Microsoft YaHei" panose="020B0503020204020204" pitchFamily="34" charset="-122"/>
                <a:cs typeface="Segoe UI Semibold" panose="020B0702040204020203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https://www.stensitzki.de/</a:t>
            </a:r>
            <a:r>
              <a:rPr lang="de-DE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ea typeface="Microsoft YaHei" panose="020B0503020204020204" pitchFamily="34" charset="-122"/>
                <a:cs typeface="Segoe UI Semibold" panose="020B0702040204020203" pitchFamily="34" charset="0"/>
              </a:rPr>
              <a:t> </a:t>
            </a:r>
          </a:p>
          <a:p>
            <a:endParaRPr lang="de-DE" dirty="0">
              <a:solidFill>
                <a:schemeClr val="bg1">
                  <a:lumMod val="85000"/>
                </a:schemeClr>
              </a:solidFill>
              <a:latin typeface="Segoe UI Semibold" panose="020B0702040204020203" pitchFamily="34" charset="0"/>
              <a:ea typeface="Microsoft YaHei" panose="020B0503020204020204" pitchFamily="34" charset="-122"/>
              <a:cs typeface="Segoe UI Semibold" panose="020B0702040204020203" pitchFamily="34" charset="0"/>
            </a:endParaRPr>
          </a:p>
          <a:p>
            <a:r>
              <a:rPr lang="de-DE" dirty="0">
                <a:solidFill>
                  <a:schemeClr val="bg1">
                    <a:lumMod val="85000"/>
                  </a:schemeClr>
                </a:solidFill>
                <a:latin typeface="Segoe UI Semibold" panose="020B0702040204020203" pitchFamily="34" charset="0"/>
                <a:ea typeface="Microsoft YaHei" panose="020B0503020204020204" pitchFamily="34" charset="-122"/>
                <a:cs typeface="Segoe UI Semibold" panose="020B0702040204020203" pitchFamily="34" charset="0"/>
              </a:rPr>
              <a:t>Blog DE: </a:t>
            </a:r>
            <a:r>
              <a:rPr lang="de-DE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ea typeface="Microsoft YaHei" panose="020B0503020204020204" pitchFamily="34" charset="-122"/>
                <a:cs typeface="Segoe UI Semibold" panose="020B0702040204020203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http://Blog.Granikos.eu</a:t>
            </a:r>
            <a:r>
              <a:rPr lang="de-DE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ea typeface="Microsoft YaHei" panose="020B0503020204020204" pitchFamily="34" charset="-122"/>
                <a:cs typeface="Segoe UI Semibold" panose="020B0702040204020203" pitchFamily="34" charset="0"/>
              </a:rPr>
              <a:t>  </a:t>
            </a:r>
          </a:p>
          <a:p>
            <a:r>
              <a:rPr lang="de-DE" dirty="0">
                <a:solidFill>
                  <a:schemeClr val="bg1">
                    <a:lumMod val="85000"/>
                  </a:schemeClr>
                </a:solidFill>
                <a:latin typeface="Segoe UI Semibold" panose="020B0702040204020203" pitchFamily="34" charset="0"/>
                <a:ea typeface="Microsoft YaHei" panose="020B0503020204020204" pitchFamily="34" charset="-122"/>
                <a:cs typeface="Segoe UI Semibold" panose="020B0702040204020203" pitchFamily="34" charset="0"/>
              </a:rPr>
              <a:t>Blog EN: </a:t>
            </a:r>
            <a:r>
              <a:rPr lang="de-DE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ea typeface="Microsoft YaHei" panose="020B0503020204020204" pitchFamily="34" charset="-122"/>
                <a:cs typeface="Segoe UI Semibold" panose="020B0702040204020203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http://JustCantGetEnough.Granikos.eu</a:t>
            </a:r>
            <a:r>
              <a:rPr lang="de-DE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ea typeface="Microsoft YaHei" panose="020B0503020204020204" pitchFamily="34" charset="-122"/>
                <a:cs typeface="Segoe UI Semibold" panose="020B0702040204020203" pitchFamily="34" charset="0"/>
              </a:rPr>
              <a:t> </a:t>
            </a:r>
            <a:br>
              <a:rPr lang="de-DE" dirty="0">
                <a:solidFill>
                  <a:schemeClr val="bg1">
                    <a:lumMod val="85000"/>
                  </a:schemeClr>
                </a:solidFill>
                <a:latin typeface="Segoe UI Semibold" panose="020B0702040204020203" pitchFamily="34" charset="0"/>
                <a:ea typeface="Microsoft YaHei" panose="020B0503020204020204" pitchFamily="34" charset="-122"/>
                <a:cs typeface="Segoe UI Semibold" panose="020B0702040204020203" pitchFamily="34" charset="0"/>
              </a:rPr>
            </a:br>
            <a:endParaRPr lang="de-DE" dirty="0">
              <a:solidFill>
                <a:schemeClr val="bg1">
                  <a:lumMod val="85000"/>
                </a:schemeClr>
              </a:solidFill>
              <a:latin typeface="Segoe UI Semibold" panose="020B0702040204020203" pitchFamily="34" charset="0"/>
              <a:ea typeface="Microsoft YaHei" panose="020B0503020204020204" pitchFamily="34" charset="-122"/>
              <a:cs typeface="Segoe UI Semibold" panose="020B0702040204020203" pitchFamily="34" charset="0"/>
            </a:endParaRPr>
          </a:p>
          <a:p>
            <a:r>
              <a:rPr lang="de-DE" dirty="0">
                <a:solidFill>
                  <a:schemeClr val="bg1">
                    <a:lumMod val="85000"/>
                  </a:schemeClr>
                </a:solidFill>
                <a:latin typeface="Segoe UI Semibold" panose="020B0702040204020203" pitchFamily="34" charset="0"/>
                <a:ea typeface="Microsoft YaHei" panose="020B0503020204020204" pitchFamily="34" charset="-122"/>
                <a:cs typeface="Segoe UI Semibold" panose="020B0702040204020203" pitchFamily="34" charset="0"/>
              </a:rPr>
              <a:t>Tech Talk auf YouTube: </a:t>
            </a:r>
            <a:r>
              <a:rPr lang="de-DE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ea typeface="Microsoft YaHei" panose="020B0503020204020204" pitchFamily="34" charset="-122"/>
                <a:cs typeface="Segoe UI Semibold" panose="020B0702040204020203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http://TechTalk.Granikos.eu</a:t>
            </a:r>
            <a:r>
              <a:rPr lang="de-DE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ea typeface="Microsoft YaHei" panose="020B0503020204020204" pitchFamily="34" charset="-122"/>
                <a:cs typeface="Segoe UI Semibold" panose="020B0702040204020203" pitchFamily="34" charset="0"/>
              </a:rPr>
              <a:t> </a:t>
            </a:r>
            <a:br>
              <a:rPr lang="de-DE" dirty="0">
                <a:solidFill>
                  <a:schemeClr val="bg1">
                    <a:lumMod val="85000"/>
                  </a:schemeClr>
                </a:solidFill>
                <a:latin typeface="Segoe UI Semibold" panose="020B0702040204020203" pitchFamily="34" charset="0"/>
                <a:ea typeface="Microsoft YaHei" panose="020B0503020204020204" pitchFamily="34" charset="-122"/>
                <a:cs typeface="Segoe UI Semibold" panose="020B0702040204020203" pitchFamily="34" charset="0"/>
              </a:rPr>
            </a:br>
            <a:endParaRPr lang="de-DE" dirty="0">
              <a:solidFill>
                <a:schemeClr val="bg1">
                  <a:lumMod val="85000"/>
                </a:schemeClr>
              </a:solidFill>
              <a:latin typeface="Segoe UI Semibold" panose="020B0702040204020203" pitchFamily="34" charset="0"/>
              <a:ea typeface="Microsoft YaHei" panose="020B0503020204020204" pitchFamily="34" charset="-122"/>
              <a:cs typeface="Segoe UI Semibold" panose="020B0702040204020203" pitchFamily="34" charset="0"/>
            </a:endParaRPr>
          </a:p>
        </p:txBody>
      </p:sp>
      <p:pic>
        <p:nvPicPr>
          <p:cNvPr id="5" name="Grafik 4" descr="Logo Microsoft Valuable Professional (MVP)">
            <a:extLst>
              <a:ext uri="{FF2B5EF4-FFF2-40B4-BE49-F238E27FC236}">
                <a16:creationId xmlns:a16="http://schemas.microsoft.com/office/drawing/2014/main" id="{5950D54E-026B-45AB-9BBB-314DD99547A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547" y="5505585"/>
            <a:ext cx="2289053" cy="923546"/>
          </a:xfrm>
          <a:prstGeom prst="rect">
            <a:avLst/>
          </a:prstGeom>
        </p:spPr>
      </p:pic>
      <p:pic>
        <p:nvPicPr>
          <p:cNvPr id="6" name="Grafik 5" descr="Ein Bild, das Screenshot, Text enthält.&#10;&#10;Automatisch generierte Beschreibung">
            <a:hlinkClick r:id="rId11"/>
            <a:extLst>
              <a:ext uri="{FF2B5EF4-FFF2-40B4-BE49-F238E27FC236}">
                <a16:creationId xmlns:a16="http://schemas.microsoft.com/office/drawing/2014/main" id="{82B64DE8-3592-433B-9D78-F2D2ED3038A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467" y="270909"/>
            <a:ext cx="2121969" cy="30130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Grafik 6">
            <a:hlinkClick r:id="rId13"/>
            <a:extLst>
              <a:ext uri="{FF2B5EF4-FFF2-40B4-BE49-F238E27FC236}">
                <a16:creationId xmlns:a16="http://schemas.microsoft.com/office/drawing/2014/main" id="{9AB79941-BD20-4F39-9DFD-356B29BDEB8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01468" y="3429000"/>
            <a:ext cx="2121968" cy="27010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0479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C5D4B6-EF02-4974-8C0F-420A0EB61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Rollenbasierte Zugriffssteuerung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75C43F-A4D1-42CD-8760-EF30C8E30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de-DE" dirty="0"/>
              <a:t>Zugriff auf das Teams Admin Center (TAC) wird über Azure AD Rollen gesteuert</a:t>
            </a:r>
          </a:p>
          <a:p>
            <a:pPr lvl="1"/>
            <a:r>
              <a:rPr lang="de-DE" dirty="0" err="1"/>
              <a:t>Role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Access Control (RBAC)</a:t>
            </a:r>
          </a:p>
          <a:p>
            <a:pPr lvl="1"/>
            <a:r>
              <a:rPr lang="de-DE" dirty="0"/>
              <a:t>RBAC findet seit mehr als zehn Jahren Anwendung in lokalen Server-Produkten und Office 365</a:t>
            </a:r>
          </a:p>
          <a:p>
            <a:pPr lvl="1"/>
            <a:r>
              <a:rPr lang="de-DE" dirty="0"/>
              <a:t>Mehr als 70 Rollen in Azure AD zuweisbar</a:t>
            </a:r>
          </a:p>
          <a:p>
            <a:r>
              <a:rPr lang="de-DE" dirty="0"/>
              <a:t>Verwaltung der Rollen erfolgt über</a:t>
            </a:r>
          </a:p>
          <a:p>
            <a:pPr lvl="1"/>
            <a:r>
              <a:rPr lang="de-DE" dirty="0"/>
              <a:t>Azure AD Admin Center</a:t>
            </a:r>
          </a:p>
          <a:p>
            <a:pPr lvl="1"/>
            <a:r>
              <a:rPr lang="de-DE" dirty="0"/>
              <a:t>PowerShell</a:t>
            </a:r>
          </a:p>
          <a:p>
            <a:pPr lvl="2"/>
            <a:r>
              <a:rPr lang="de-DE" dirty="0"/>
              <a:t>Azure AD und Microsoft Online Modul erforderlich</a:t>
            </a:r>
          </a:p>
          <a:p>
            <a:pPr lvl="1"/>
            <a:r>
              <a:rPr lang="de-DE" dirty="0"/>
              <a:t>MS Graph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69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C5D4B6-EF02-4974-8C0F-420A0EB61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Rollenbasierte Zugriffssteuerung 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86B3F303-1AD2-49DC-917B-5A06122F0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157" y="1436608"/>
            <a:ext cx="10023715" cy="50536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2550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C5D4B6-EF02-4974-8C0F-420A0EB61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Rollenbasierte Zugriffssteuerung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75C43F-A4D1-42CD-8760-EF30C8E30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de-DE" dirty="0"/>
              <a:t>Administrative Rollen für Microsoft Teams</a:t>
            </a:r>
          </a:p>
          <a:p>
            <a:pPr lvl="1">
              <a:lnSpc>
                <a:spcPct val="110000"/>
              </a:lnSpc>
            </a:pPr>
            <a:r>
              <a:rPr lang="de-DE" b="1" dirty="0"/>
              <a:t>Teams-Dienstadministrator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(</a:t>
            </a:r>
            <a:r>
              <a:rPr lang="de-DE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Teams Administrator</a:t>
            </a:r>
            <a:r>
              <a:rPr lang="de-DE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)</a:t>
            </a:r>
          </a:p>
          <a:p>
            <a:pPr lvl="1">
              <a:lnSpc>
                <a:spcPct val="110000"/>
              </a:lnSpc>
            </a:pPr>
            <a:r>
              <a:rPr lang="de-DE" dirty="0"/>
              <a:t>Teams-Kommunikationsadministrator </a:t>
            </a:r>
            <a:br>
              <a:rPr lang="de-DE" dirty="0"/>
            </a:br>
            <a:r>
              <a:rPr lang="de-DE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(</a:t>
            </a:r>
            <a:r>
              <a:rPr lang="de-DE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Teams Communications Administrator</a:t>
            </a:r>
            <a:r>
              <a:rPr lang="de-DE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)</a:t>
            </a:r>
          </a:p>
          <a:p>
            <a:pPr lvl="1">
              <a:lnSpc>
                <a:spcPct val="110000"/>
              </a:lnSpc>
            </a:pPr>
            <a:r>
              <a:rPr lang="de-DE" dirty="0"/>
              <a:t>Teams-Geräteadministrator </a:t>
            </a:r>
            <a:br>
              <a:rPr lang="de-DE" dirty="0"/>
            </a:br>
            <a:r>
              <a:rPr lang="de-DE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(</a:t>
            </a:r>
            <a:r>
              <a:rPr lang="de-DE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Teams Devices Administrator</a:t>
            </a:r>
            <a:r>
              <a:rPr lang="de-DE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)</a:t>
            </a:r>
          </a:p>
          <a:p>
            <a:pPr lvl="1">
              <a:lnSpc>
                <a:spcPct val="110000"/>
              </a:lnSpc>
            </a:pPr>
            <a:r>
              <a:rPr lang="de-DE" dirty="0"/>
              <a:t>Supporttechniker für Teams-Kommunikation </a:t>
            </a:r>
            <a:br>
              <a:rPr lang="de-DE" dirty="0"/>
            </a:br>
            <a:r>
              <a:rPr lang="de-DE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(</a:t>
            </a:r>
            <a:r>
              <a:rPr lang="de-DE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Teams Communications Support Engineer</a:t>
            </a:r>
            <a:r>
              <a:rPr lang="de-DE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)</a:t>
            </a:r>
          </a:p>
          <a:p>
            <a:pPr lvl="1">
              <a:lnSpc>
                <a:spcPct val="110000"/>
              </a:lnSpc>
            </a:pPr>
            <a:r>
              <a:rPr lang="de-DE" dirty="0"/>
              <a:t>Supportfachmann für Teams-Kommunikation </a:t>
            </a:r>
            <a:br>
              <a:rPr lang="de-DE" dirty="0"/>
            </a:br>
            <a:r>
              <a:rPr lang="de-DE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(</a:t>
            </a:r>
            <a:r>
              <a:rPr lang="de-DE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Teams Communications Support </a:t>
            </a:r>
            <a:r>
              <a:rPr lang="de-DE" i="1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Specialist</a:t>
            </a:r>
            <a:r>
              <a:rPr lang="de-DE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)</a:t>
            </a:r>
          </a:p>
          <a:p>
            <a:pPr>
              <a:lnSpc>
                <a:spcPct val="110000"/>
              </a:lnSpc>
            </a:pPr>
            <a:endParaRPr lang="de-DE" dirty="0"/>
          </a:p>
          <a:p>
            <a:pPr>
              <a:lnSpc>
                <a:spcPct val="110000"/>
              </a:lnSpc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9984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C5D4B6-EF02-4974-8C0F-420A0EB61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Teams Administration &amp; RBAC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75C43F-A4D1-42CD-8760-EF30C8E30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de-DE" dirty="0"/>
              <a:t>Teams-Dienstadministrator </a:t>
            </a:r>
          </a:p>
          <a:p>
            <a:pPr lvl="1">
              <a:lnSpc>
                <a:spcPct val="110000"/>
              </a:lnSpc>
            </a:pPr>
            <a:r>
              <a:rPr lang="de-DE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Vollständige Verwaltung von Microsoft Teams und Microsoft 365 Gruppen</a:t>
            </a:r>
          </a:p>
          <a:p>
            <a:pPr>
              <a:lnSpc>
                <a:spcPct val="110000"/>
              </a:lnSpc>
            </a:pPr>
            <a:r>
              <a:rPr lang="de-DE" dirty="0"/>
              <a:t>Teams-Kommunikationsadministrator </a:t>
            </a:r>
          </a:p>
          <a:p>
            <a:pPr lvl="1">
              <a:lnSpc>
                <a:spcPct val="110000"/>
              </a:lnSpc>
            </a:pPr>
            <a:r>
              <a:rPr lang="de-DE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Verwaltung von VoIP- und Besprechungsrichtlinien, Rufnummern, Vollzugriff auf Anrufanalyse-Werkzeuge</a:t>
            </a:r>
          </a:p>
          <a:p>
            <a:pPr>
              <a:lnSpc>
                <a:spcPct val="110000"/>
              </a:lnSpc>
            </a:pPr>
            <a:r>
              <a:rPr lang="de-DE" dirty="0"/>
              <a:t>Teams-Geräteadministrator </a:t>
            </a:r>
          </a:p>
          <a:p>
            <a:pPr lvl="1">
              <a:lnSpc>
                <a:spcPct val="110000"/>
              </a:lnSpc>
            </a:pPr>
            <a:r>
              <a:rPr lang="de-DE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Verwaltung von zertifizierten Teams-Geräten, Anpassung von Geräteeinstellungen, Software-Aktualisierungen und Remote-Neustart</a:t>
            </a:r>
          </a:p>
        </p:txBody>
      </p:sp>
    </p:spTree>
    <p:extLst>
      <p:ext uri="{BB962C8B-B14F-4D97-AF65-F5344CB8AC3E}">
        <p14:creationId xmlns:p14="http://schemas.microsoft.com/office/powerpoint/2010/main" val="24550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C5D4B6-EF02-4974-8C0F-420A0EB61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Teams Administration &amp; RBAC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75C43F-A4D1-42CD-8760-EF30C8E30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de-DE" dirty="0"/>
              <a:t>Supporttechniker für Teams-Kommunikation </a:t>
            </a:r>
          </a:p>
          <a:p>
            <a:pPr lvl="1">
              <a:lnSpc>
                <a:spcPct val="110000"/>
              </a:lnSpc>
            </a:pPr>
            <a:r>
              <a:rPr lang="de-DE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Zugriff auf die </a:t>
            </a:r>
            <a:r>
              <a:rPr lang="de-DE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erweiterten</a:t>
            </a:r>
            <a:r>
              <a:rPr lang="de-DE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Werkzeuge zur Behandlung von Kommunikationsproblemen von Teams und Skype </a:t>
            </a:r>
            <a:r>
              <a:rPr lang="de-DE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for</a:t>
            </a:r>
            <a:r>
              <a:rPr lang="de-DE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Business, Zugriff auf die </a:t>
            </a:r>
            <a:r>
              <a:rPr lang="de-DE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vollständigen</a:t>
            </a:r>
            <a:r>
              <a:rPr lang="de-DE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Anrufinformationen</a:t>
            </a:r>
          </a:p>
          <a:p>
            <a:pPr>
              <a:lnSpc>
                <a:spcPct val="110000"/>
              </a:lnSpc>
            </a:pPr>
            <a:r>
              <a:rPr lang="de-DE" dirty="0"/>
              <a:t>Supportfachmann für Teams-Kommunikation </a:t>
            </a:r>
          </a:p>
          <a:p>
            <a:pPr lvl="1">
              <a:lnSpc>
                <a:spcPct val="110000"/>
              </a:lnSpc>
            </a:pPr>
            <a:r>
              <a:rPr lang="de-DE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Zugriff auf die </a:t>
            </a:r>
            <a:r>
              <a:rPr lang="de-DE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einfachen</a:t>
            </a:r>
            <a:r>
              <a:rPr lang="de-DE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Werkzeuge zur Behandlung von Kommunikationsproblemen von Teams und Skype </a:t>
            </a:r>
            <a:r>
              <a:rPr lang="de-DE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for</a:t>
            </a:r>
            <a:r>
              <a:rPr lang="de-DE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Business, Zugriff auf die </a:t>
            </a:r>
            <a:r>
              <a:rPr lang="de-DE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vollständigen</a:t>
            </a:r>
            <a:r>
              <a:rPr lang="de-DE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Anrufinformationen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de-DE" dirty="0">
                <a:solidFill>
                  <a:srgbClr val="B9B9B9"/>
                </a:solidFill>
                <a:sym typeface="Wingdings" panose="05000000000000000000" pitchFamily="2" charset="2"/>
              </a:rPr>
              <a:t>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/>
              <a:t>Sinnvolle Nutzung der Supportrollen erfordert die Einrichtung und Konfiguration des Call Quality Dashboard (CQD)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de-DE" dirty="0">
                <a:solidFill>
                  <a:srgbClr val="B9B9B9"/>
                </a:solidFill>
                <a:sym typeface="Wingdings" panose="05000000000000000000" pitchFamily="2" charset="2"/>
              </a:rPr>
              <a:t></a:t>
            </a:r>
            <a:r>
              <a:rPr lang="de-DE" dirty="0">
                <a:sym typeface="Wingdings" panose="05000000000000000000" pitchFamily="2" charset="2"/>
              </a:rPr>
              <a:t> Upload von </a:t>
            </a:r>
            <a:r>
              <a:rPr lang="de-DE" dirty="0"/>
              <a:t>Netzwerk-Topologie, Active Directory Sites, Gebäude, u.a.</a:t>
            </a:r>
          </a:p>
        </p:txBody>
      </p:sp>
    </p:spTree>
    <p:extLst>
      <p:ext uri="{BB962C8B-B14F-4D97-AF65-F5344CB8AC3E}">
        <p14:creationId xmlns:p14="http://schemas.microsoft.com/office/powerpoint/2010/main" val="98809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C5D4B6-EF02-4974-8C0F-420A0EB61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Rollenbasierte Zugriffssteuerung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CBEEB09-BDBD-4433-80F2-FF262A83A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405" y="1890345"/>
            <a:ext cx="10701190" cy="415023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682373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C5D4B6-EF02-4974-8C0F-420A0EB61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Teams Admin Rollen </a:t>
            </a:r>
            <a:r>
              <a:rPr lang="en-US" dirty="0" err="1"/>
              <a:t>im</a:t>
            </a:r>
            <a:r>
              <a:rPr lang="en-US" dirty="0"/>
              <a:t> Teams Admin Center</a:t>
            </a:r>
            <a:endParaRPr lang="de-DE" dirty="0"/>
          </a:p>
        </p:txBody>
      </p:sp>
      <p:graphicFrame>
        <p:nvGraphicFramePr>
          <p:cNvPr id="5" name="Tabelle 3">
            <a:extLst>
              <a:ext uri="{FF2B5EF4-FFF2-40B4-BE49-F238E27FC236}">
                <a16:creationId xmlns:a16="http://schemas.microsoft.com/office/drawing/2014/main" id="{88731A0D-4CB1-4892-ADD3-B1F4BB5614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781268"/>
              </p:ext>
            </p:extLst>
          </p:nvPr>
        </p:nvGraphicFramePr>
        <p:xfrm>
          <a:off x="1022465" y="1450825"/>
          <a:ext cx="9942020" cy="4572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88404">
                  <a:extLst>
                    <a:ext uri="{9D8B030D-6E8A-4147-A177-3AD203B41FA5}">
                      <a16:colId xmlns:a16="http://schemas.microsoft.com/office/drawing/2014/main" val="847536946"/>
                    </a:ext>
                  </a:extLst>
                </a:gridCol>
                <a:gridCol w="1988404">
                  <a:extLst>
                    <a:ext uri="{9D8B030D-6E8A-4147-A177-3AD203B41FA5}">
                      <a16:colId xmlns:a16="http://schemas.microsoft.com/office/drawing/2014/main" val="1994843660"/>
                    </a:ext>
                  </a:extLst>
                </a:gridCol>
                <a:gridCol w="1988404">
                  <a:extLst>
                    <a:ext uri="{9D8B030D-6E8A-4147-A177-3AD203B41FA5}">
                      <a16:colId xmlns:a16="http://schemas.microsoft.com/office/drawing/2014/main" val="2601064938"/>
                    </a:ext>
                  </a:extLst>
                </a:gridCol>
                <a:gridCol w="1988404">
                  <a:extLst>
                    <a:ext uri="{9D8B030D-6E8A-4147-A177-3AD203B41FA5}">
                      <a16:colId xmlns:a16="http://schemas.microsoft.com/office/drawing/2014/main" val="2558253951"/>
                    </a:ext>
                  </a:extLst>
                </a:gridCol>
                <a:gridCol w="1988404">
                  <a:extLst>
                    <a:ext uri="{9D8B030D-6E8A-4147-A177-3AD203B41FA5}">
                      <a16:colId xmlns:a16="http://schemas.microsoft.com/office/drawing/2014/main" val="2816837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bg1"/>
                          </a:solidFill>
                        </a:rPr>
                        <a:t>Teams-Dienstadministrator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bg1"/>
                          </a:solidFill>
                        </a:rPr>
                        <a:t>Teams-Kommunikations-administrator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bg1"/>
                          </a:solidFill>
                        </a:rPr>
                        <a:t>Teams-Geräteadministrator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bg1"/>
                          </a:solidFill>
                        </a:rPr>
                        <a:t>Supporttechniker für Teams-Kommunikation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bg1"/>
                          </a:solidFill>
                        </a:rPr>
                        <a:t>Supportfachmann für Teams-Kommunikation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080689"/>
                  </a:ext>
                </a:extLst>
              </a:tr>
            </a:tbl>
          </a:graphicData>
        </a:graphic>
      </p:graphicFrame>
      <p:pic>
        <p:nvPicPr>
          <p:cNvPr id="6" name="Grafik 5">
            <a:extLst>
              <a:ext uri="{FF2B5EF4-FFF2-40B4-BE49-F238E27FC236}">
                <a16:creationId xmlns:a16="http://schemas.microsoft.com/office/drawing/2014/main" id="{B15EC2C7-D899-40A1-B885-6A90E8CB5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465" y="1965728"/>
            <a:ext cx="1959006" cy="46112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30491D1-EF2C-44E7-A24A-9D731F132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890" y="1965728"/>
            <a:ext cx="1959006" cy="2765213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699BC59-C748-4301-BE0C-21BFE51381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5315" y="1965728"/>
            <a:ext cx="1959006" cy="180831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9BE2736-AA69-4DD6-A26F-27408A221B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1740" y="1965728"/>
            <a:ext cx="1959006" cy="126582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FEEC682C-738A-4A54-A92C-29726FDCB6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8164" y="1965728"/>
            <a:ext cx="1959006" cy="126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069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Benutzerdefiniert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BFBFBF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5E41D675512248B1A0EBDF1E2FF4C3" ma:contentTypeVersion="9" ma:contentTypeDescription="Create a new document." ma:contentTypeScope="" ma:versionID="8f6bf0f8ad6e6f7b84c73e6cb45c1fd8">
  <xsd:schema xmlns:xsd="http://www.w3.org/2001/XMLSchema" xmlns:xs="http://www.w3.org/2001/XMLSchema" xmlns:p="http://schemas.microsoft.com/office/2006/metadata/properties" xmlns:ns2="20bb2057-81ae-4148-8ea0-285a7c691be9" targetNamespace="http://schemas.microsoft.com/office/2006/metadata/properties" ma:root="true" ma:fieldsID="43590454f5cb6e8ca1c921c0b137b925" ns2:_="">
    <xsd:import namespace="20bb2057-81ae-4148-8ea0-285a7c691b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bb2057-81ae-4148-8ea0-285a7c691b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73A81A7-6B31-471C-85C9-211AF6C0BB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bb2057-81ae-4148-8ea0-285a7c691b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F9F850B-C67D-4307-B7F8-27B0A57883C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06C96B7-39A1-44C3-84CE-9EE3F4F955CE}">
  <ds:schemaRefs>
    <ds:schemaRef ds:uri="20bb2057-81ae-4148-8ea0-285a7c691be9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573</Words>
  <Application>Microsoft Office PowerPoint</Application>
  <PresentationFormat>Breitbild</PresentationFormat>
  <Paragraphs>77</Paragraphs>
  <Slides>16</Slides>
  <Notes>2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4" baseType="lpstr">
      <vt:lpstr>Arial</vt:lpstr>
      <vt:lpstr>Calibri</vt:lpstr>
      <vt:lpstr>Courier New</vt:lpstr>
      <vt:lpstr>Segoe UI</vt:lpstr>
      <vt:lpstr>Segoe UI Semibold</vt:lpstr>
      <vt:lpstr>Segoe UI Semilight</vt:lpstr>
      <vt:lpstr>Wingdings</vt:lpstr>
      <vt:lpstr>Office Theme</vt:lpstr>
      <vt:lpstr>Teams Admin Rollen und  Teams Admin Center Thomas Stensitzki | MVP | MCT Regional Lead | Autor  </vt:lpstr>
      <vt:lpstr>PowerPoint-Präsentation</vt:lpstr>
      <vt:lpstr>Rollenbasierte Zugriffssteuerung </vt:lpstr>
      <vt:lpstr>Rollenbasierte Zugriffssteuerung </vt:lpstr>
      <vt:lpstr>Rollenbasierte Zugriffssteuerung </vt:lpstr>
      <vt:lpstr>Teams Administration &amp; RBAC </vt:lpstr>
      <vt:lpstr>Teams Administration &amp; RBAC </vt:lpstr>
      <vt:lpstr>Rollenbasierte Zugriffssteuerung </vt:lpstr>
      <vt:lpstr>Teams Admin Rollen im Teams Admin Center</vt:lpstr>
      <vt:lpstr>Demo</vt:lpstr>
      <vt:lpstr>Supporttechniker für Teams-Kommunikation</vt:lpstr>
      <vt:lpstr>Supportfachmann für Teams-Kommunikation</vt:lpstr>
      <vt:lpstr>Microsoft Teams PowerShell</vt:lpstr>
      <vt:lpstr>PowerPoint-Präsentation</vt:lpstr>
      <vt:lpstr>PowerPoint-Präsentation</vt:lpstr>
      <vt:lpstr>Ressources</vt:lpstr>
    </vt:vector>
  </TitlesOfParts>
  <Manager>Thomas.Stensitzki@Granikos.eu</Manager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Teams Nation - Teams Admin Rollen und Teams Admin Center</dc:title>
  <dc:creator/>
  <cp:lastModifiedBy>Thomas Stensitzki</cp:lastModifiedBy>
  <cp:revision>4</cp:revision>
  <dcterms:created xsi:type="dcterms:W3CDTF">2021-04-08T19:32:43Z</dcterms:created>
  <dcterms:modified xsi:type="dcterms:W3CDTF">2021-05-12T11:44:45Z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0x0101005B5E41D675512248B1A0EBDF1E2FF4C3</vt:lpwstr>
  </property>
</Properties>
</file>