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3" r:id="rId3"/>
    <p:sldId id="286" r:id="rId4"/>
    <p:sldId id="298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8" r:id="rId16"/>
    <p:sldId id="316" r:id="rId17"/>
    <p:sldId id="317" r:id="rId18"/>
    <p:sldId id="320" r:id="rId19"/>
    <p:sldId id="321" r:id="rId20"/>
    <p:sldId id="326" r:id="rId21"/>
    <p:sldId id="305" r:id="rId22"/>
    <p:sldId id="299" r:id="rId23"/>
    <p:sldId id="301" r:id="rId24"/>
    <p:sldId id="315" r:id="rId25"/>
    <p:sldId id="322" r:id="rId26"/>
    <p:sldId id="323" r:id="rId27"/>
    <p:sldId id="325" r:id="rId28"/>
    <p:sldId id="327" r:id="rId29"/>
    <p:sldId id="324" r:id="rId30"/>
    <p:sldId id="283" r:id="rId31"/>
    <p:sldId id="287" r:id="rId32"/>
    <p:sldId id="285" r:id="rId33"/>
    <p:sldId id="284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303"/>
            <p14:sldId id="286"/>
          </p14:sldIdLst>
        </p14:section>
        <p14:section name="Talk 1" id="{A39BAB87-122F-4407-B1D1-4EBF3756855C}">
          <p14:sldIdLst>
            <p14:sldId id="298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8"/>
            <p14:sldId id="316"/>
            <p14:sldId id="317"/>
            <p14:sldId id="320"/>
            <p14:sldId id="321"/>
            <p14:sldId id="326"/>
            <p14:sldId id="305"/>
          </p14:sldIdLst>
        </p14:section>
        <p14:section name="Talk 2" id="{2167965B-9CDA-481C-93BD-B76642157988}">
          <p14:sldIdLst>
            <p14:sldId id="299"/>
            <p14:sldId id="301"/>
            <p14:sldId id="315"/>
            <p14:sldId id="322"/>
            <p14:sldId id="323"/>
            <p14:sldId id="325"/>
            <p14:sldId id="327"/>
            <p14:sldId id="324"/>
          </p14:sldIdLst>
        </p14:section>
        <p14:section name="Diskussion" id="{96D93A17-E8EF-40A5-A513-9D3407D7C689}">
          <p14:sldIdLst>
            <p14:sldId id="283"/>
          </p14:sldIdLst>
        </p14:section>
        <p14:section name="User Group" id="{7CCB5C54-E3C4-4115-B207-B037FB65D407}">
          <p14:sldIdLst>
            <p14:sldId id="287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FEF31-F78D-4AB2-82EA-48FEA1DAF329}" v="122" dt="2022-11-04T10:44:04.919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1778" autoAdjust="0"/>
  </p:normalViewPr>
  <p:slideViewPr>
    <p:cSldViewPr snapToGrid="0">
      <p:cViewPr varScale="1">
        <p:scale>
          <a:sx n="73" d="100"/>
          <a:sy n="73" d="100"/>
        </p:scale>
        <p:origin x="49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280FCD49-CF1B-46E6-A5B0-F667093A942C}"/>
    <pc:docChg chg="undo redo custSel addSld delSld modSld sldOrd modSection">
      <pc:chgData name="Thomas Stensitzki" userId="75cafe6b-2f2a-469b-85c4-eec3b9c972ba" providerId="ADAL" clId="{280FCD49-CF1B-46E6-A5B0-F667093A942C}" dt="2021-11-04T18:28:53.588" v="3668" actId="729"/>
      <pc:docMkLst>
        <pc:docMk/>
      </pc:docMkLst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353304963" sldId="25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3" creationId="{00000000-0000-0000-0000-000000000000}"/>
          </ac:spMkLst>
        </pc:spChg>
      </pc:sldChg>
      <pc:sldChg chg="modSp mod">
        <pc:chgData name="Thomas Stensitzki" userId="75cafe6b-2f2a-469b-85c4-eec3b9c972ba" providerId="ADAL" clId="{280FCD49-CF1B-46E6-A5B0-F667093A942C}" dt="2021-11-04T09:27:29.860" v="3641" actId="255"/>
        <pc:sldMkLst>
          <pc:docMk/>
          <pc:sldMk cId="3986585176" sldId="25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7:29.860" v="3641" actId="255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80FCD49-CF1B-46E6-A5B0-F667093A942C}" dt="2021-10-30T12:25:31.808" v="77" actId="1038"/>
          <ac:picMkLst>
            <pc:docMk/>
            <pc:sldMk cId="3986585176" sldId="258"/>
            <ac:picMk id="5" creationId="{D7A85379-0537-405A-8F96-DB1B8BC3EE21}"/>
          </ac:picMkLst>
        </pc:picChg>
      </pc:sldChg>
      <pc:sldChg chg="modSp mod ord">
        <pc:chgData name="Thomas Stensitzki" userId="75cafe6b-2f2a-469b-85c4-eec3b9c972ba" providerId="ADAL" clId="{280FCD49-CF1B-46E6-A5B0-F667093A942C}" dt="2021-11-04T09:23:48.661" v="3631"/>
        <pc:sldMkLst>
          <pc:docMk/>
          <pc:sldMk cId="1120448015" sldId="28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9" creationId="{7ACD5D95-6785-48AB-A08F-F511798021FE}"/>
          </ac:spMkLst>
        </pc:spChg>
      </pc:sldChg>
      <pc:sldChg chg="modSp">
        <pc:chgData name="Thomas Stensitzki" userId="75cafe6b-2f2a-469b-85c4-eec3b9c972ba" providerId="ADAL" clId="{280FCD49-CF1B-46E6-A5B0-F667093A942C}" dt="2021-11-04T09:27:44.281" v="3642" actId="255"/>
        <pc:sldMkLst>
          <pc:docMk/>
          <pc:sldMk cId="2726485231" sldId="28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280FCD49-CF1B-46E6-A5B0-F667093A942C}" dt="2021-11-04T09:27:44.281" v="3642" actId="255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4" creationId="{382FC36A-51A0-467C-9CAE-A10F77DA0B33}"/>
          </ac:spMkLst>
        </pc:spChg>
      </pc:sldChg>
      <pc:sldChg chg="addSp modSp mod modAnim modShow">
        <pc:chgData name="Thomas Stensitzki" userId="75cafe6b-2f2a-469b-85c4-eec3b9c972ba" providerId="ADAL" clId="{280FCD49-CF1B-46E6-A5B0-F667093A942C}" dt="2021-11-04T18:28:53.588" v="3668" actId="729"/>
        <pc:sldMkLst>
          <pc:docMk/>
          <pc:sldMk cId="1572723851" sldId="28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280FCD49-CF1B-46E6-A5B0-F667093A942C}" dt="2021-11-04T09:26:13.098" v="3633" actId="108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4" creationId="{11AA0296-D8CB-4E1E-9730-1AA39B9774F4}"/>
          </ac:spMkLst>
        </pc:spChg>
        <pc:picChg chg="mod">
          <ac:chgData name="Thomas Stensitzki" userId="75cafe6b-2f2a-469b-85c4-eec3b9c972ba" providerId="ADAL" clId="{280FCD49-CF1B-46E6-A5B0-F667093A942C}" dt="2021-11-03T10:03:06.034" v="2961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280FCD49-CF1B-46E6-A5B0-F667093A942C}" dt="2021-11-03T10:05:30.575" v="2990" actId="1076"/>
          <ac:picMkLst>
            <pc:docMk/>
            <pc:sldMk cId="1572723851" sldId="285"/>
            <ac:picMk id="7" creationId="{BD272D56-82CF-412B-91DB-C44598568C42}"/>
          </ac:picMkLst>
        </pc:picChg>
        <pc:picChg chg="mod ord">
          <ac:chgData name="Thomas Stensitzki" userId="75cafe6b-2f2a-469b-85c4-eec3b9c972ba" providerId="ADAL" clId="{280FCD49-CF1B-46E6-A5B0-F667093A942C}" dt="2021-11-03T10:03:36.295" v="2968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modSp mod">
        <pc:chgData name="Thomas Stensitzki" userId="75cafe6b-2f2a-469b-85c4-eec3b9c972ba" providerId="ADAL" clId="{280FCD49-CF1B-46E6-A5B0-F667093A942C}" dt="2021-11-04T09:28:36.084" v="3667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280FCD49-CF1B-46E6-A5B0-F667093A942C}" dt="2021-11-04T09:28:36.084" v="3667" actId="20577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4" creationId="{8557E012-3DD2-45DD-AA48-E53C4BF760F4}"/>
          </ac:spMkLst>
        </pc:spChg>
      </pc:sldChg>
      <pc:sldChg chg="modSp">
        <pc:chgData name="Thomas Stensitzki" userId="75cafe6b-2f2a-469b-85c4-eec3b9c972ba" providerId="ADAL" clId="{280FCD49-CF1B-46E6-A5B0-F667093A942C}" dt="2021-11-04T09:23:48.661" v="3631"/>
        <pc:sldMkLst>
          <pc:docMk/>
          <pc:sldMk cId="1800322613" sldId="28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3.823" v="89" actId="47"/>
        <pc:sldMkLst>
          <pc:docMk/>
          <pc:sldMk cId="133653931" sldId="288"/>
        </pc:sldMkLst>
      </pc:sldChg>
      <pc:sldChg chg="modSp mod modAnim">
        <pc:chgData name="Thomas Stensitzki" userId="75cafe6b-2f2a-469b-85c4-eec3b9c972ba" providerId="ADAL" clId="{280FCD49-CF1B-46E6-A5B0-F667093A942C}" dt="2021-11-04T09:23:48.661" v="3631"/>
        <pc:sldMkLst>
          <pc:docMk/>
          <pc:sldMk cId="1729807556" sldId="289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3:12:27.646" v="319" actId="47"/>
        <pc:sldMkLst>
          <pc:docMk/>
          <pc:sldMk cId="1538979864" sldId="290"/>
        </pc:sldMkLst>
      </pc:sldChg>
      <pc:sldChg chg="del">
        <pc:chgData name="Thomas Stensitzki" userId="75cafe6b-2f2a-469b-85c4-eec3b9c972ba" providerId="ADAL" clId="{280FCD49-CF1B-46E6-A5B0-F667093A942C}" dt="2021-10-30T13:12:28.899" v="320" actId="47"/>
        <pc:sldMkLst>
          <pc:docMk/>
          <pc:sldMk cId="625306503" sldId="29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761415241" sldId="292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1527107871" sldId="29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2" creationId="{94FE4617-272C-4ADB-A104-17BEF13DE29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3" creationId="{E6457753-D74F-4F38-BD66-C620F82E540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4" creationId="{1409B823-461F-468C-9F09-4B59251FE12B}"/>
          </ac:spMkLst>
        </pc:spChg>
      </pc:sldChg>
      <pc:sldChg chg="modSp add mod ord modAnim">
        <pc:chgData name="Thomas Stensitzki" userId="75cafe6b-2f2a-469b-85c4-eec3b9c972ba" providerId="ADAL" clId="{280FCD49-CF1B-46E6-A5B0-F667093A942C}" dt="2021-11-04T09:23:48.661" v="3631"/>
        <pc:sldMkLst>
          <pc:docMk/>
          <pc:sldMk cId="1425809021" sldId="29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94450289" sldId="29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758494623" sldId="296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850902925" sldId="29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2" creationId="{C6A24666-6D7D-4B1C-AB14-A23CC749B429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3" creationId="{981A5F64-C9A7-4F55-A257-48A2926813C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4" creationId="{894C2256-D44A-480B-ADAB-24466F744A8A}"/>
          </ac:spMkLst>
        </pc:spChg>
      </pc:sldChg>
      <pc:sldChg chg="addSp delSp modSp add del mod">
        <pc:chgData name="Thomas Stensitzki" userId="75cafe6b-2f2a-469b-85c4-eec3b9c972ba" providerId="ADAL" clId="{280FCD49-CF1B-46E6-A5B0-F667093A942C}" dt="2021-10-30T13:25:43.657" v="542" actId="2696"/>
        <pc:sldMkLst>
          <pc:docMk/>
          <pc:sldMk cId="2898196944" sldId="296"/>
        </pc:sldMkLst>
        <pc:spChg chg="del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2" creationId="{00000000-0000-0000-0000-000000000000}"/>
          </ac:spMkLst>
        </pc:spChg>
        <pc:spChg chg="del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5" creationId="{FE61FAC7-51A3-4DB4-AD97-90C0CAB71621}"/>
          </ac:spMkLst>
        </pc:spChg>
        <pc:spChg chg="add mod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7" creationId="{7B7D2772-603D-40C6-8653-2CB8685B1AB1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864099125" sldId="297"/>
        </pc:sldMkLst>
      </pc:sldChg>
      <pc:sldChg chg="modSp add modAnim">
        <pc:chgData name="Thomas Stensitzki" userId="75cafe6b-2f2a-469b-85c4-eec3b9c972ba" providerId="ADAL" clId="{280FCD49-CF1B-46E6-A5B0-F667093A942C}" dt="2021-11-04T09:23:48.661" v="3631"/>
        <pc:sldMkLst>
          <pc:docMk/>
          <pc:sldMk cId="3408516510" sldId="29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4" creationId="{5967C4F6-5691-4C11-AF28-AC8861B93550}"/>
          </ac:spMkLst>
        </pc:spChg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512821701" sldId="29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384151020" sldId="298"/>
        </pc:sldMkLst>
      </pc:sldChg>
      <pc:sldChg chg="addSp delSp modSp new mod modClrScheme chgLayout">
        <pc:chgData name="Thomas Stensitzki" userId="75cafe6b-2f2a-469b-85c4-eec3b9c972ba" providerId="ADAL" clId="{280FCD49-CF1B-46E6-A5B0-F667093A942C}" dt="2021-11-04T09:23:48.661" v="3631"/>
        <pc:sldMkLst>
          <pc:docMk/>
          <pc:sldMk cId="843565452" sldId="299"/>
        </pc:sldMkLst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2" creationId="{DDA28F3B-914C-43DD-A972-39FAB403C4A8}"/>
          </ac:spMkLst>
        </pc:spChg>
        <pc:spChg chg="del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3" creationId="{BAF21B54-49C9-413E-BA0A-80CC3D421912}"/>
          </ac:spMkLst>
        </pc:spChg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4" creationId="{E24C22B8-9499-4385-B7AE-E95CB2D56DF0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5" creationId="{B0423A8A-0A30-475A-84BE-A609005B8DD4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6" creationId="{E677E7CA-5AAF-4383-8EE5-7F52FA2ECA6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766929687" sldId="29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49685247" sldId="300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4094364641" sldId="300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80016162" sldId="301"/>
        </pc:sldMkLst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2519074119" sldId="301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445697827" sldId="302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187120561" sldId="302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2" creationId="{A8679793-245A-4403-8454-5C9AADA70BC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3" creationId="{A31AD8FB-E4DD-4237-A96E-0E8025217A9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4" creationId="{FE2200BF-7DE5-4264-A08A-BE157D95AEA8}"/>
          </ac:spMkLst>
        </pc:spChg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1360740510" sldId="30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47804453" sldId="303"/>
        </pc:sldMkLst>
      </pc:sldChg>
      <pc:sldChg chg="modSp add del mod">
        <pc:chgData name="Thomas Stensitzki" userId="75cafe6b-2f2a-469b-85c4-eec3b9c972ba" providerId="ADAL" clId="{280FCD49-CF1B-46E6-A5B0-F667093A942C}" dt="2021-11-04T09:23:48.661" v="3631"/>
        <pc:sldMkLst>
          <pc:docMk/>
          <pc:sldMk cId="1803008957" sldId="30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2T12:33:37.726" v="2488" actId="20577"/>
          <ac:spMkLst>
            <pc:docMk/>
            <pc:sldMk cId="1803008957" sldId="304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82075540" sldId="304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994848826" sldId="30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392101237" sldId="306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239972118" sldId="307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357793335" sldId="308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10973575" sldId="30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494226421" sldId="310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26421219" sldId="31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AAD96DC6-27DA-4212-8382-67920AB94B8D}"/>
    <pc:docChg chg="undo custSel addSld delSld modSld sldOrd modSection">
      <pc:chgData name="Thomas Stensitzki" userId="75cafe6b-2f2a-469b-85c4-eec3b9c972ba" providerId="ADAL" clId="{AAD96DC6-27DA-4212-8382-67920AB94B8D}" dt="2021-08-19T17:12:53.191" v="1124" actId="6549"/>
      <pc:docMkLst>
        <pc:docMk/>
      </pc:docMkLst>
      <pc:sldChg chg="add ord">
        <pc:chgData name="Thomas Stensitzki" userId="75cafe6b-2f2a-469b-85c4-eec3b9c972ba" providerId="ADAL" clId="{AAD96DC6-27DA-4212-8382-67920AB94B8D}" dt="2021-08-19T15:12:01.716" v="1072"/>
        <pc:sldMkLst>
          <pc:docMk/>
          <pc:sldMk cId="3986585176" sldId="258"/>
        </pc:sldMkLst>
      </pc:sldChg>
      <pc:sldChg chg="modSp">
        <pc:chgData name="Thomas Stensitzki" userId="75cafe6b-2f2a-469b-85c4-eec3b9c972ba" providerId="ADAL" clId="{AAD96DC6-27DA-4212-8382-67920AB94B8D}" dt="2021-08-19T17:12:53.191" v="1124" actId="6549"/>
        <pc:sldMkLst>
          <pc:docMk/>
          <pc:sldMk cId="2726485231" sldId="284"/>
        </pc:sldMkLst>
        <pc:spChg chg="mod">
          <ac:chgData name="Thomas Stensitzki" userId="75cafe6b-2f2a-469b-85c4-eec3b9c972ba" providerId="ADAL" clId="{AAD96DC6-27DA-4212-8382-67920AB94B8D}" dt="2021-08-19T17:12:53.191" v="1124" actId="6549"/>
          <ac:spMkLst>
            <pc:docMk/>
            <pc:sldMk cId="2726485231" sldId="284"/>
            <ac:spMk id="3" creationId="{852D7D7E-BA81-48A9-8091-7743702661A8}"/>
          </ac:spMkLst>
        </pc:spChg>
      </pc:sldChg>
      <pc:sldChg chg="addSp modSp mod">
        <pc:chgData name="Thomas Stensitzki" userId="75cafe6b-2f2a-469b-85c4-eec3b9c972ba" providerId="ADAL" clId="{AAD96DC6-27DA-4212-8382-67920AB94B8D}" dt="2021-08-19T15:26:59.721" v="1107" actId="207"/>
        <pc:sldMkLst>
          <pc:docMk/>
          <pc:sldMk cId="848503523" sldId="286"/>
        </pc:sldMkLst>
        <pc:spChg chg="mod">
          <ac:chgData name="Thomas Stensitzki" userId="75cafe6b-2f2a-469b-85c4-eec3b9c972ba" providerId="ADAL" clId="{AAD96DC6-27DA-4212-8382-67920AB94B8D}" dt="2021-08-19T15:10:27.643" v="1068"/>
          <ac:spMkLst>
            <pc:docMk/>
            <pc:sldMk cId="848503523" sldId="286"/>
            <ac:spMk id="3" creationId="{5A9BE1F8-07C8-4A22-93C8-5725DE760CD3}"/>
          </ac:spMkLst>
        </pc:spChg>
        <pc:spChg chg="add mod">
          <ac:chgData name="Thomas Stensitzki" userId="75cafe6b-2f2a-469b-85c4-eec3b9c972ba" providerId="ADAL" clId="{AAD96DC6-27DA-4212-8382-67920AB94B8D}" dt="2021-08-19T15:26:41.442" v="1106" actId="6549"/>
          <ac:spMkLst>
            <pc:docMk/>
            <pc:sldMk cId="848503523" sldId="286"/>
            <ac:spMk id="5" creationId="{3060FA8B-3FE8-41AF-887D-70CB325A73FF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7" creationId="{EA8C525A-4365-4D83-86B5-F73673846B06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8" creationId="{BD7DEAB1-8369-4B70-A9AB-BCCA3B861094}"/>
          </ac:spMkLst>
        </pc:spChg>
        <pc:grpChg chg="add mod">
          <ac:chgData name="Thomas Stensitzki" userId="75cafe6b-2f2a-469b-85c4-eec3b9c972ba" providerId="ADAL" clId="{AAD96DC6-27DA-4212-8382-67920AB94B8D}" dt="2021-08-19T15:26:59.721" v="1107" actId="207"/>
          <ac:grpSpMkLst>
            <pc:docMk/>
            <pc:sldMk cId="848503523" sldId="286"/>
            <ac:grpSpMk id="6" creationId="{D887B6D5-E084-4C12-9799-A7C0F958FEEC}"/>
          </ac:grpSpMkLst>
        </pc:grpChg>
      </pc:sldChg>
      <pc:sldChg chg="modSp modAnim">
        <pc:chgData name="Thomas Stensitzki" userId="75cafe6b-2f2a-469b-85c4-eec3b9c972ba" providerId="ADAL" clId="{AAD96DC6-27DA-4212-8382-67920AB94B8D}" dt="2021-08-19T17:12:22.698" v="1111" actId="6549"/>
        <pc:sldMkLst>
          <pc:docMk/>
          <pc:sldMk cId="1729807556" sldId="289"/>
        </pc:sldMkLst>
        <pc:spChg chg="mod">
          <ac:chgData name="Thomas Stensitzki" userId="75cafe6b-2f2a-469b-85c4-eec3b9c972ba" providerId="ADAL" clId="{AAD96DC6-27DA-4212-8382-67920AB94B8D}" dt="2021-08-19T17:12:22.698" v="1111" actId="6549"/>
          <ac:spMkLst>
            <pc:docMk/>
            <pc:sldMk cId="1729807556" sldId="289"/>
            <ac:spMk id="3" creationId="{4AAB9D3C-DC48-4B19-B25D-3FCAA5D18CAC}"/>
          </ac:spMkLst>
        </pc:spChg>
      </pc:sldChg>
      <pc:sldChg chg="modAnim">
        <pc:chgData name="Thomas Stensitzki" userId="75cafe6b-2f2a-469b-85c4-eec3b9c972ba" providerId="ADAL" clId="{AAD96DC6-27DA-4212-8382-67920AB94B8D}" dt="2021-08-17T06:47:18.821" v="506"/>
        <pc:sldMkLst>
          <pc:docMk/>
          <pc:sldMk cId="1538979864" sldId="290"/>
        </pc:sldMkLst>
      </pc:sldChg>
      <pc:sldChg chg="modAnim">
        <pc:chgData name="Thomas Stensitzki" userId="75cafe6b-2f2a-469b-85c4-eec3b9c972ba" providerId="ADAL" clId="{AAD96DC6-27DA-4212-8382-67920AB94B8D}" dt="2021-08-17T06:47:39.638" v="508"/>
        <pc:sldMkLst>
          <pc:docMk/>
          <pc:sldMk cId="625306503" sldId="291"/>
        </pc:sldMkLst>
      </pc:sldChg>
      <pc:sldChg chg="modAnim">
        <pc:chgData name="Thomas Stensitzki" userId="75cafe6b-2f2a-469b-85c4-eec3b9c972ba" providerId="ADAL" clId="{AAD96DC6-27DA-4212-8382-67920AB94B8D}" dt="2021-08-17T07:55:04.779" v="527"/>
        <pc:sldMkLst>
          <pc:docMk/>
          <pc:sldMk cId="761415241" sldId="292"/>
        </pc:sldMkLst>
      </pc:sldChg>
      <pc:sldChg chg="modAnim">
        <pc:chgData name="Thomas Stensitzki" userId="75cafe6b-2f2a-469b-85c4-eec3b9c972ba" providerId="ADAL" clId="{AAD96DC6-27DA-4212-8382-67920AB94B8D}" dt="2021-08-17T06:56:16.717" v="518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AAD96DC6-27DA-4212-8382-67920AB94B8D}" dt="2021-08-17T08:17:21.348" v="986"/>
        <pc:sldMkLst>
          <pc:docMk/>
          <pc:sldMk cId="1527107871" sldId="294"/>
        </pc:sldMkLst>
        <pc:spChg chg="mod">
          <ac:chgData name="Thomas Stensitzki" userId="75cafe6b-2f2a-469b-85c4-eec3b9c972ba" providerId="ADAL" clId="{AAD96DC6-27DA-4212-8382-67920AB94B8D}" dt="2021-08-17T08:17:21.348" v="986"/>
          <ac:spMkLst>
            <pc:docMk/>
            <pc:sldMk cId="1527107871" sldId="294"/>
            <ac:spMk id="3" creationId="{E6457753-D74F-4F38-BD66-C620F82E540F}"/>
          </ac:spMkLst>
        </pc:spChg>
      </pc:sldChg>
      <pc:sldChg chg="modAnim">
        <pc:chgData name="Thomas Stensitzki" userId="75cafe6b-2f2a-469b-85c4-eec3b9c972ba" providerId="ADAL" clId="{AAD96DC6-27DA-4212-8382-67920AB94B8D}" dt="2021-08-17T07:57:08.164" v="531"/>
        <pc:sldMkLst>
          <pc:docMk/>
          <pc:sldMk cId="1494450289" sldId="295"/>
        </pc:sldMkLst>
      </pc:sldChg>
      <pc:sldChg chg="delSp modSp mod modAnim">
        <pc:chgData name="Thomas Stensitzki" userId="75cafe6b-2f2a-469b-85c4-eec3b9c972ba" providerId="ADAL" clId="{AAD96DC6-27DA-4212-8382-67920AB94B8D}" dt="2021-08-17T07:58:23.618" v="540" actId="478"/>
        <pc:sldMkLst>
          <pc:docMk/>
          <pc:sldMk cId="2758494623" sldId="296"/>
        </pc:sldMkLst>
        <pc:spChg chg="mod">
          <ac:chgData name="Thomas Stensitzki" userId="75cafe6b-2f2a-469b-85c4-eec3b9c972ba" providerId="ADAL" clId="{AAD96DC6-27DA-4212-8382-67920AB94B8D}" dt="2021-08-17T07:57:32.861" v="533" actId="1076"/>
          <ac:spMkLst>
            <pc:docMk/>
            <pc:sldMk cId="2758494623" sldId="296"/>
            <ac:spMk id="10" creationId="{3DDFDD46-1C45-48F7-9664-16F78EEB66D0}"/>
          </ac:spMkLst>
        </pc:spChg>
        <pc:picChg chg="del">
          <ac:chgData name="Thomas Stensitzki" userId="75cafe6b-2f2a-469b-85c4-eec3b9c972ba" providerId="ADAL" clId="{AAD96DC6-27DA-4212-8382-67920AB94B8D}" dt="2021-08-17T07:58:23.618" v="540" actId="478"/>
          <ac:picMkLst>
            <pc:docMk/>
            <pc:sldMk cId="2758494623" sldId="296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7:58:22.831" v="539" actId="478"/>
          <ac:cxnSpMkLst>
            <pc:docMk/>
            <pc:sldMk cId="2758494623" sldId="296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16.454" v="553"/>
        <pc:sldMkLst>
          <pc:docMk/>
          <pc:sldMk cId="1864099125" sldId="297"/>
        </pc:sldMkLst>
        <pc:grpChg chg="add mod">
          <ac:chgData name="Thomas Stensitzki" userId="75cafe6b-2f2a-469b-85c4-eec3b9c972ba" providerId="ADAL" clId="{AAD96DC6-27DA-4212-8382-67920AB94B8D}" dt="2021-08-17T07:58:49.245" v="543" actId="164"/>
          <ac:grpSpMkLst>
            <pc:docMk/>
            <pc:sldMk cId="1864099125" sldId="297"/>
            <ac:grpSpMk id="3" creationId="{841D6E04-76D2-480E-B650-F343EDE9A848}"/>
          </ac:grpSpMkLst>
        </pc:grpChg>
        <pc:picChg chg="del">
          <ac:chgData name="Thomas Stensitzki" userId="75cafe6b-2f2a-469b-85c4-eec3b9c972ba" providerId="ADAL" clId="{AAD96DC6-27DA-4212-8382-67920AB94B8D}" dt="2021-08-17T07:58:32.053" v="542" actId="478"/>
          <ac:picMkLst>
            <pc:docMk/>
            <pc:sldMk cId="1864099125" sldId="297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1" creationId="{FF2A6880-FB00-4D85-8FB7-DC904A2DA90F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4" creationId="{962D38E7-0EBD-46EE-A35B-CFF77C75D272}"/>
          </ac:picMkLst>
        </pc:picChg>
        <pc:cxnChg chg="mod">
          <ac:chgData name="Thomas Stensitzki" userId="75cafe6b-2f2a-469b-85c4-eec3b9c972ba" providerId="ADAL" clId="{AAD96DC6-27DA-4212-8382-67920AB94B8D}" dt="2021-08-17T07:59:15.950" v="549" actId="14100"/>
          <ac:cxnSpMkLst>
            <pc:docMk/>
            <pc:sldMk cId="1864099125" sldId="297"/>
            <ac:cxnSpMk id="8" creationId="{61AB7456-4D3F-483D-B5DB-904E82EB8ACE}"/>
          </ac:cxnSpMkLst>
        </pc:cxnChg>
        <pc:cxnChg chg="del mod">
          <ac:chgData name="Thomas Stensitzki" userId="75cafe6b-2f2a-469b-85c4-eec3b9c972ba" providerId="ADAL" clId="{AAD96DC6-27DA-4212-8382-67920AB94B8D}" dt="2021-08-17T07:58:31.557" v="541" actId="478"/>
          <ac:cxnSpMkLst>
            <pc:docMk/>
            <pc:sldMk cId="1864099125" sldId="297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7T07:59:09.533" v="547" actId="14100"/>
          <ac:cxnSpMkLst>
            <pc:docMk/>
            <pc:sldMk cId="1864099125" sldId="297"/>
            <ac:cxnSpMk id="23" creationId="{83BCCCB0-069D-4308-9B27-D449ADCFC489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57.848" v="562"/>
        <pc:sldMkLst>
          <pc:docMk/>
          <pc:sldMk cId="1384151020" sldId="298"/>
        </pc:sldMkLst>
        <pc:grpChg chg="add mod">
          <ac:chgData name="Thomas Stensitzki" userId="75cafe6b-2f2a-469b-85c4-eec3b9c972ba" providerId="ADAL" clId="{AAD96DC6-27DA-4212-8382-67920AB94B8D}" dt="2021-08-17T08:00:35.701" v="556" actId="164"/>
          <ac:grpSpMkLst>
            <pc:docMk/>
            <pc:sldMk cId="1384151020" sldId="298"/>
            <ac:grpSpMk id="3" creationId="{D996FE7A-625D-4659-8365-732A28604BFF}"/>
          </ac:grpSpMkLst>
        </pc:grp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5" creationId="{EDA8633F-832A-46E7-BEB8-D5D688D7B6D3}"/>
          </ac:picMkLst>
        </pc:picChg>
        <pc:picChg chg="del">
          <ac:chgData name="Thomas Stensitzki" userId="75cafe6b-2f2a-469b-85c4-eec3b9c972ba" providerId="ADAL" clId="{AAD96DC6-27DA-4212-8382-67920AB94B8D}" dt="2021-08-17T08:00:30.390" v="555" actId="478"/>
          <ac:picMkLst>
            <pc:docMk/>
            <pc:sldMk cId="1384151020" sldId="298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22" creationId="{5E4A36F9-F4FF-4E08-82B6-0F60B2B5AADF}"/>
          </ac:picMkLst>
        </pc:picChg>
        <pc:cxnChg chg="del mod">
          <ac:chgData name="Thomas Stensitzki" userId="75cafe6b-2f2a-469b-85c4-eec3b9c972ba" providerId="ADAL" clId="{AAD96DC6-27DA-4212-8382-67920AB94B8D}" dt="2021-08-17T08:00:29.900" v="554" actId="478"/>
          <ac:cxnSpMkLst>
            <pc:docMk/>
            <pc:sldMk cId="1384151020" sldId="298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2:12.744" v="570"/>
        <pc:sldMkLst>
          <pc:docMk/>
          <pc:sldMk cId="3766929687" sldId="299"/>
        </pc:sldMkLst>
        <pc:grpChg chg="add mod">
          <ac:chgData name="Thomas Stensitzki" userId="75cafe6b-2f2a-469b-85c4-eec3b9c972ba" providerId="ADAL" clId="{AAD96DC6-27DA-4212-8382-67920AB94B8D}" dt="2021-08-17T08:01:42.964" v="565" actId="164"/>
          <ac:grpSpMkLst>
            <pc:docMk/>
            <pc:sldMk cId="3766929687" sldId="299"/>
            <ac:grpSpMk id="3" creationId="{4E7C241C-E46D-4A07-AB7D-3466765DAA3C}"/>
          </ac:grpSpMkLst>
        </pc:grp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6" creationId="{A37EF680-B335-47D7-9623-36CC8157598C}"/>
          </ac:picMkLst>
        </pc:pic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8" creationId="{4BC356EA-EFE5-4F59-B6B7-27CE5951C29C}"/>
          </ac:picMkLst>
        </pc:picChg>
        <pc:picChg chg="del">
          <ac:chgData name="Thomas Stensitzki" userId="75cafe6b-2f2a-469b-85c4-eec3b9c972ba" providerId="ADAL" clId="{AAD96DC6-27DA-4212-8382-67920AB94B8D}" dt="2021-08-17T08:01:33.443" v="564" actId="478"/>
          <ac:picMkLst>
            <pc:docMk/>
            <pc:sldMk cId="3766929687" sldId="299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8:01:32.972" v="563" actId="478"/>
          <ac:cxnSpMkLst>
            <pc:docMk/>
            <pc:sldMk cId="3766929687" sldId="299"/>
            <ac:cxnSpMk id="14" creationId="{EB2EEE35-F94F-4773-8963-9E72ED0A87EB}"/>
          </ac:cxnSpMkLst>
        </pc:cxnChg>
      </pc:sldChg>
      <pc:sldChg chg="ord modAnim">
        <pc:chgData name="Thomas Stensitzki" userId="75cafe6b-2f2a-469b-85c4-eec3b9c972ba" providerId="ADAL" clId="{AAD96DC6-27DA-4212-8382-67920AB94B8D}" dt="2021-08-17T08:06:53.272" v="641"/>
        <pc:sldMkLst>
          <pc:docMk/>
          <pc:sldMk cId="2049685247" sldId="300"/>
        </pc:sldMkLst>
      </pc:sldChg>
      <pc:sldChg chg="addSp delSp modSp new mod modClrScheme chgLayout">
        <pc:chgData name="Thomas Stensitzki" userId="75cafe6b-2f2a-469b-85c4-eec3b9c972ba" providerId="ADAL" clId="{AAD96DC6-27DA-4212-8382-67920AB94B8D}" dt="2021-08-14T15:21:47.665" v="54" actId="20577"/>
        <pc:sldMkLst>
          <pc:docMk/>
          <pc:sldMk cId="1480016162" sldId="301"/>
        </pc:sldMkLst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2" creationId="{3D5A5DD0-A9F7-4CF8-81FA-E33BE4E39B64}"/>
          </ac:spMkLst>
        </pc:spChg>
        <pc:spChg chg="del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3" creationId="{4DA52E22-61A9-431A-B7D5-7134A5D079F9}"/>
          </ac:spMkLst>
        </pc:spChg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4" creationId="{7D8A63B4-8FC3-4F51-B304-AC8C13A83D80}"/>
          </ac:spMkLst>
        </pc:spChg>
        <pc:spChg chg="add mod ord">
          <ac:chgData name="Thomas Stensitzki" userId="75cafe6b-2f2a-469b-85c4-eec3b9c972ba" providerId="ADAL" clId="{AAD96DC6-27DA-4212-8382-67920AB94B8D}" dt="2021-08-14T15:21:40.574" v="26" actId="20577"/>
          <ac:spMkLst>
            <pc:docMk/>
            <pc:sldMk cId="1480016162" sldId="301"/>
            <ac:spMk id="5" creationId="{40526724-AC26-4B64-8CBD-388146F21F10}"/>
          </ac:spMkLst>
        </pc:spChg>
        <pc:spChg chg="add mod ord">
          <ac:chgData name="Thomas Stensitzki" userId="75cafe6b-2f2a-469b-85c4-eec3b9c972ba" providerId="ADAL" clId="{AAD96DC6-27DA-4212-8382-67920AB94B8D}" dt="2021-08-14T15:21:47.665" v="54" actId="20577"/>
          <ac:spMkLst>
            <pc:docMk/>
            <pc:sldMk cId="1480016162" sldId="301"/>
            <ac:spMk id="6" creationId="{18D200D1-8891-428B-906E-405BAD75EB9A}"/>
          </ac:spMkLst>
        </pc:spChg>
      </pc:sldChg>
      <pc:sldChg chg="modSp add mod ord">
        <pc:chgData name="Thomas Stensitzki" userId="75cafe6b-2f2a-469b-85c4-eec3b9c972ba" providerId="ADAL" clId="{AAD96DC6-27DA-4212-8382-67920AB94B8D}" dt="2021-08-14T15:22:18.440" v="63" actId="20577"/>
        <pc:sldMkLst>
          <pc:docMk/>
          <pc:sldMk cId="445697827" sldId="302"/>
        </pc:sldMkLst>
        <pc:spChg chg="mod">
          <ac:chgData name="Thomas Stensitzki" userId="75cafe6b-2f2a-469b-85c4-eec3b9c972ba" providerId="ADAL" clId="{AAD96DC6-27DA-4212-8382-67920AB94B8D}" dt="2021-08-14T15:22:18.440" v="63" actId="20577"/>
          <ac:spMkLst>
            <pc:docMk/>
            <pc:sldMk cId="445697827" sldId="302"/>
            <ac:spMk id="5" creationId="{40526724-AC26-4B64-8CBD-388146F21F10}"/>
          </ac:spMkLst>
        </pc:spChg>
      </pc:sldChg>
      <pc:sldChg chg="addSp delSp modSp add mod modAnim">
        <pc:chgData name="Thomas Stensitzki" userId="75cafe6b-2f2a-469b-85c4-eec3b9c972ba" providerId="ADAL" clId="{AAD96DC6-27DA-4212-8382-67920AB94B8D}" dt="2021-08-17T08:07:51.540" v="644"/>
        <pc:sldMkLst>
          <pc:docMk/>
          <pc:sldMk cId="1447804453" sldId="303"/>
        </pc:sldMkLst>
        <pc:spChg chg="mod">
          <ac:chgData name="Thomas Stensitzki" userId="75cafe6b-2f2a-469b-85c4-eec3b9c972ba" providerId="ADAL" clId="{AAD96DC6-27DA-4212-8382-67920AB94B8D}" dt="2021-08-14T15:27:51.123" v="225" actId="20577"/>
          <ac:spMkLst>
            <pc:docMk/>
            <pc:sldMk cId="1447804453" sldId="303"/>
            <ac:spMk id="4" creationId="{3B1EE35D-1626-448C-9DFC-E60EE0F1A950}"/>
          </ac:spMkLst>
        </pc:spChg>
        <pc:spChg chg="add mod">
          <ac:chgData name="Thomas Stensitzki" userId="75cafe6b-2f2a-469b-85c4-eec3b9c972ba" providerId="ADAL" clId="{AAD96DC6-27DA-4212-8382-67920AB94B8D}" dt="2021-08-14T15:26:29.021" v="207" actId="20577"/>
          <ac:spMkLst>
            <pc:docMk/>
            <pc:sldMk cId="1447804453" sldId="303"/>
            <ac:spMk id="27" creationId="{0BAFDAD7-F2E7-4FF0-8945-EE00FE30CE81}"/>
          </ac:spMkLst>
        </pc:spChg>
        <pc:picChg chg="add mod">
          <ac:chgData name="Thomas Stensitzki" userId="75cafe6b-2f2a-469b-85c4-eec3b9c972ba" providerId="ADAL" clId="{AAD96DC6-27DA-4212-8382-67920AB94B8D}" dt="2021-08-14T15:24:05.228" v="70" actId="1076"/>
          <ac:picMkLst>
            <pc:docMk/>
            <pc:sldMk cId="1447804453" sldId="303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4T15:25:02.418" v="77" actId="1076"/>
          <ac:picMkLst>
            <pc:docMk/>
            <pc:sldMk cId="1447804453" sldId="303"/>
            <ac:picMk id="22" creationId="{BDF5EDED-61F0-49A8-AE48-2657056A7EF0}"/>
          </ac:picMkLst>
        </pc:picChg>
        <pc:picChg chg="del">
          <ac:chgData name="Thomas Stensitzki" userId="75cafe6b-2f2a-469b-85c4-eec3b9c972ba" providerId="ADAL" clId="{AAD96DC6-27DA-4212-8382-67920AB94B8D}" dt="2021-08-14T15:22:22.217" v="64" actId="478"/>
          <ac:picMkLst>
            <pc:docMk/>
            <pc:sldMk cId="1447804453" sldId="303"/>
            <ac:picMk id="23" creationId="{A678CF66-08A5-432A-9938-919C8922A36E}"/>
          </ac:picMkLst>
        </pc:picChg>
        <pc:cxnChg chg="del mod">
          <ac:chgData name="Thomas Stensitzki" userId="75cafe6b-2f2a-469b-85c4-eec3b9c972ba" providerId="ADAL" clId="{AAD96DC6-27DA-4212-8382-67920AB94B8D}" dt="2021-08-14T15:22:27.921" v="65" actId="478"/>
          <ac:cxnSpMkLst>
            <pc:docMk/>
            <pc:sldMk cId="1447804453" sldId="303"/>
            <ac:cxnSpMk id="7" creationId="{85122450-227A-47B7-9509-0E5B5F419191}"/>
          </ac:cxnSpMkLst>
        </pc:cxnChg>
        <pc:cxnChg chg="mod">
          <ac:chgData name="Thomas Stensitzki" userId="75cafe6b-2f2a-469b-85c4-eec3b9c972ba" providerId="ADAL" clId="{AAD96DC6-27DA-4212-8382-67920AB94B8D}" dt="2021-08-14T15:24:08.979" v="71" actId="14100"/>
          <ac:cxnSpMkLst>
            <pc:docMk/>
            <pc:sldMk cId="1447804453" sldId="303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24:43.155" v="75" actId="208"/>
          <ac:cxnSpMkLst>
            <pc:docMk/>
            <pc:sldMk cId="1447804453" sldId="303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25:30.160" v="82" actId="693"/>
          <ac:cxnSpMkLst>
            <pc:docMk/>
            <pc:sldMk cId="1447804453" sldId="303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8:56.537" v="649"/>
        <pc:sldMkLst>
          <pc:docMk/>
          <pc:sldMk cId="2082075540" sldId="304"/>
        </pc:sldMkLst>
        <pc:spChg chg="mod">
          <ac:chgData name="Thomas Stensitzki" userId="75cafe6b-2f2a-469b-85c4-eec3b9c972ba" providerId="ADAL" clId="{AAD96DC6-27DA-4212-8382-67920AB94B8D}" dt="2021-08-14T15:28:45.521" v="283" actId="1076"/>
          <ac:spMkLst>
            <pc:docMk/>
            <pc:sldMk cId="2082075540" sldId="304"/>
            <ac:spMk id="27" creationId="{0BAFDAD7-F2E7-4FF0-8945-EE00FE30CE81}"/>
          </ac:spMkLst>
        </pc:spChg>
        <pc:picChg chg="del">
          <ac:chgData name="Thomas Stensitzki" userId="75cafe6b-2f2a-469b-85c4-eec3b9c972ba" providerId="ADAL" clId="{AAD96DC6-27DA-4212-8382-67920AB94B8D}" dt="2021-08-14T15:28:57.054" v="285" actId="478"/>
          <ac:picMkLst>
            <pc:docMk/>
            <pc:sldMk cId="2082075540" sldId="304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7T08:08:21.298" v="646" actId="1076"/>
          <ac:picMkLst>
            <pc:docMk/>
            <pc:sldMk cId="2082075540" sldId="304"/>
            <ac:picMk id="18" creationId="{8BF51380-89AC-4CD5-9F6B-7FF6A748B8DA}"/>
          </ac:picMkLst>
        </pc:picChg>
        <pc:picChg chg="add mod">
          <ac:chgData name="Thomas Stensitzki" userId="75cafe6b-2f2a-469b-85c4-eec3b9c972ba" providerId="ADAL" clId="{AAD96DC6-27DA-4212-8382-67920AB94B8D}" dt="2021-08-17T08:08:45.567" v="648" actId="1076"/>
          <ac:picMkLst>
            <pc:docMk/>
            <pc:sldMk cId="2082075540" sldId="304"/>
            <ac:picMk id="19" creationId="{027B626A-47DB-4EAC-BC88-CD607E42AB6D}"/>
          </ac:picMkLst>
        </pc:picChg>
        <pc:picChg chg="del">
          <ac:chgData name="Thomas Stensitzki" userId="75cafe6b-2f2a-469b-85c4-eec3b9c972ba" providerId="ADAL" clId="{AAD96DC6-27DA-4212-8382-67920AB94B8D}" dt="2021-08-14T15:29:09.109" v="288" actId="478"/>
          <ac:picMkLst>
            <pc:docMk/>
            <pc:sldMk cId="2082075540" sldId="304"/>
            <ac:picMk id="22" creationId="{BDF5EDED-61F0-49A8-AE48-2657056A7EF0}"/>
          </ac:picMkLst>
        </pc:picChg>
        <pc:cxnChg chg="mod">
          <ac:chgData name="Thomas Stensitzki" userId="75cafe6b-2f2a-469b-85c4-eec3b9c972ba" providerId="ADAL" clId="{AAD96DC6-27DA-4212-8382-67920AB94B8D}" dt="2021-08-14T15:28:54.078" v="284" actId="14100"/>
          <ac:cxnSpMkLst>
            <pc:docMk/>
            <pc:sldMk cId="2082075540" sldId="304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29:06.612" v="287" actId="14100"/>
          <ac:cxnSpMkLst>
            <pc:docMk/>
            <pc:sldMk cId="2082075540" sldId="304"/>
            <ac:cxnSpMk id="16" creationId="{3C60435B-AE29-4678-8C65-0DF50E2C9270}"/>
          </ac:cxnSpMkLst>
        </pc:cxnChg>
        <pc:cxnChg chg="del mod">
          <ac:chgData name="Thomas Stensitzki" userId="75cafe6b-2f2a-469b-85c4-eec3b9c972ba" providerId="ADAL" clId="{AAD96DC6-27DA-4212-8382-67920AB94B8D}" dt="2021-08-14T15:28:59.376" v="286" actId="478"/>
          <ac:cxnSpMkLst>
            <pc:docMk/>
            <pc:sldMk cId="2082075540" sldId="304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11:35.662" v="662"/>
        <pc:sldMkLst>
          <pc:docMk/>
          <pc:sldMk cId="994848826" sldId="305"/>
        </pc:sldMkLst>
        <pc:spChg chg="mod">
          <ac:chgData name="Thomas Stensitzki" userId="75cafe6b-2f2a-469b-85c4-eec3b9c972ba" providerId="ADAL" clId="{AAD96DC6-27DA-4212-8382-67920AB94B8D}" dt="2021-08-14T15:41:20.537" v="367" actId="20577"/>
          <ac:spMkLst>
            <pc:docMk/>
            <pc:sldMk cId="994848826" sldId="305"/>
            <ac:spMk id="4" creationId="{3B1EE35D-1626-448C-9DFC-E60EE0F1A950}"/>
          </ac:spMkLst>
        </pc:spChg>
        <pc:spChg chg="del mod">
          <ac:chgData name="Thomas Stensitzki" userId="75cafe6b-2f2a-469b-85c4-eec3b9c972ba" providerId="ADAL" clId="{AAD96DC6-27DA-4212-8382-67920AB94B8D}" dt="2021-08-14T15:41:33.040" v="369" actId="478"/>
          <ac:spMkLst>
            <pc:docMk/>
            <pc:sldMk cId="994848826" sldId="305"/>
            <ac:spMk id="27" creationId="{0BAFDAD7-F2E7-4FF0-8945-EE00FE30CE81}"/>
          </ac:spMkLst>
        </pc:spChg>
        <pc:spChg chg="add del mod">
          <ac:chgData name="Thomas Stensitzki" userId="75cafe6b-2f2a-469b-85c4-eec3b9c972ba" providerId="ADAL" clId="{AAD96DC6-27DA-4212-8382-67920AB94B8D}" dt="2021-08-14T15:41:52.764" v="372" actId="478"/>
          <ac:spMkLst>
            <pc:docMk/>
            <pc:sldMk cId="994848826" sldId="305"/>
            <ac:spMk id="33" creationId="{D10F5F80-4017-46A3-A0FB-844F05464D37}"/>
          </ac:spMkLst>
        </pc:spChg>
        <pc:picChg chg="add mod">
          <ac:chgData name="Thomas Stensitzki" userId="75cafe6b-2f2a-469b-85c4-eec3b9c972ba" providerId="ADAL" clId="{AAD96DC6-27DA-4212-8382-67920AB94B8D}" dt="2021-08-14T15:39:29.882" v="307" actId="1076"/>
          <ac:picMkLst>
            <pc:docMk/>
            <pc:sldMk cId="994848826" sldId="305"/>
            <ac:picMk id="5" creationId="{28739203-6752-415B-8CC7-4871CE9A0C8F}"/>
          </ac:picMkLst>
        </pc:picChg>
        <pc:picChg chg="add del mod">
          <ac:chgData name="Thomas Stensitzki" userId="75cafe6b-2f2a-469b-85c4-eec3b9c972ba" providerId="ADAL" clId="{AAD96DC6-27DA-4212-8382-67920AB94B8D}" dt="2021-08-14T15:38:46.313" v="300" actId="478"/>
          <ac:picMkLst>
            <pc:docMk/>
            <pc:sldMk cId="994848826" sldId="305"/>
            <ac:picMk id="8" creationId="{4524A126-B3FC-41CB-8D69-32E5E7ED053B}"/>
          </ac:picMkLst>
        </pc:picChg>
        <pc:picChg chg="add mod">
          <ac:chgData name="Thomas Stensitzki" userId="75cafe6b-2f2a-469b-85c4-eec3b9c972ba" providerId="ADAL" clId="{AAD96DC6-27DA-4212-8382-67920AB94B8D}" dt="2021-08-14T15:38:52.491" v="301" actId="1076"/>
          <ac:picMkLst>
            <pc:docMk/>
            <pc:sldMk cId="994848826" sldId="305"/>
            <ac:picMk id="18" creationId="{57FCC296-27F8-461A-9923-58A0FEDB9A28}"/>
          </ac:picMkLst>
        </pc:picChg>
        <pc:picChg chg="mod">
          <ac:chgData name="Thomas Stensitzki" userId="75cafe6b-2f2a-469b-85c4-eec3b9c972ba" providerId="ADAL" clId="{AAD96DC6-27DA-4212-8382-67920AB94B8D}" dt="2021-08-14T15:39:36.903" v="308" actId="1076"/>
          <ac:picMkLst>
            <pc:docMk/>
            <pc:sldMk cId="994848826" sldId="305"/>
            <ac:picMk id="20" creationId="{598168DF-E2C1-4425-92E6-722D97A426E7}"/>
          </ac:picMkLst>
        </pc:picChg>
        <pc:picChg chg="del">
          <ac:chgData name="Thomas Stensitzki" userId="75cafe6b-2f2a-469b-85c4-eec3b9c972ba" providerId="ADAL" clId="{AAD96DC6-27DA-4212-8382-67920AB94B8D}" dt="2021-08-14T15:32:45.741" v="292" actId="478"/>
          <ac:picMkLst>
            <pc:docMk/>
            <pc:sldMk cId="994848826" sldId="305"/>
            <ac:picMk id="21" creationId="{EB8E2D90-A86A-4119-AFF8-81A297DA999C}"/>
          </ac:picMkLst>
        </pc:picChg>
        <pc:cxnChg chg="mod">
          <ac:chgData name="Thomas Stensitzki" userId="75cafe6b-2f2a-469b-85c4-eec3b9c972ba" providerId="ADAL" clId="{AAD96DC6-27DA-4212-8382-67920AB94B8D}" dt="2021-08-14T15:39:36.903" v="308" actId="1076"/>
          <ac:cxnSpMkLst>
            <pc:docMk/>
            <pc:sldMk cId="994848826" sldId="305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39:29.882" v="307" actId="1076"/>
          <ac:cxnSpMkLst>
            <pc:docMk/>
            <pc:sldMk cId="994848826" sldId="305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40:25.170" v="314" actId="693"/>
          <ac:cxnSpMkLst>
            <pc:docMk/>
            <pc:sldMk cId="994848826" sldId="305"/>
            <ac:cxnSpMk id="28" creationId="{C56EAEF4-CCC7-48B4-8199-F5C05CDC696C}"/>
          </ac:cxnSpMkLst>
        </pc:cxnChg>
        <pc:cxnChg chg="add mod">
          <ac:chgData name="Thomas Stensitzki" userId="75cafe6b-2f2a-469b-85c4-eec3b9c972ba" providerId="ADAL" clId="{AAD96DC6-27DA-4212-8382-67920AB94B8D}" dt="2021-08-14T15:40:40.472" v="318" actId="14100"/>
          <ac:cxnSpMkLst>
            <pc:docMk/>
            <pc:sldMk cId="994848826" sldId="305"/>
            <ac:cxnSpMk id="29" creationId="{7A55F30A-D497-4E1A-98A8-1027D4BCABD9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3:46.122" v="578"/>
        <pc:sldMkLst>
          <pc:docMk/>
          <pc:sldMk cId="3392101237" sldId="306"/>
        </pc:sldMkLst>
        <pc:spChg chg="mod">
          <ac:chgData name="Thomas Stensitzki" userId="75cafe6b-2f2a-469b-85c4-eec3b9c972ba" providerId="ADAL" clId="{AAD96DC6-27DA-4212-8382-67920AB94B8D}" dt="2021-08-14T15:44:31.741" v="424" actId="20577"/>
          <ac:spMkLst>
            <pc:docMk/>
            <pc:sldMk cId="3392101237" sldId="306"/>
            <ac:spMk id="4" creationId="{3B1EE35D-1626-448C-9DFC-E60EE0F1A950}"/>
          </ac:spMkLst>
        </pc:spChg>
        <pc:spChg chg="mod">
          <ac:chgData name="Thomas Stensitzki" userId="75cafe6b-2f2a-469b-85c4-eec3b9c972ba" providerId="ADAL" clId="{AAD96DC6-27DA-4212-8382-67920AB94B8D}" dt="2021-08-14T15:47:15.616" v="462" actId="20577"/>
          <ac:spMkLst>
            <pc:docMk/>
            <pc:sldMk cId="3392101237" sldId="306"/>
            <ac:spMk id="22" creationId="{68E2C85D-6599-43FC-BEBA-26199AF1B1DA}"/>
          </ac:spMkLst>
        </pc:spChg>
        <pc:spChg chg="add mod">
          <ac:chgData name="Thomas Stensitzki" userId="75cafe6b-2f2a-469b-85c4-eec3b9c972ba" providerId="ADAL" clId="{AAD96DC6-27DA-4212-8382-67920AB94B8D}" dt="2021-08-14T15:47:58.609" v="496" actId="1076"/>
          <ac:spMkLst>
            <pc:docMk/>
            <pc:sldMk cId="3392101237" sldId="306"/>
            <ac:spMk id="29" creationId="{85CFD54D-E144-445A-A898-AF4B7AE69F58}"/>
          </ac:spMkLst>
        </pc:spChg>
        <pc:grpChg chg="add mod">
          <ac:chgData name="Thomas Stensitzki" userId="75cafe6b-2f2a-469b-85c4-eec3b9c972ba" providerId="ADAL" clId="{AAD96DC6-27DA-4212-8382-67920AB94B8D}" dt="2021-08-17T08:03:07.118" v="575" actId="164"/>
          <ac:grpSpMkLst>
            <pc:docMk/>
            <pc:sldMk cId="3392101237" sldId="306"/>
            <ac:grpSpMk id="19" creationId="{99CE32AE-31BF-4B2F-88E5-9A8D4E606F2B}"/>
          </ac:grpSpMkLst>
        </pc:grp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6" creationId="{32D39D4A-C549-46F6-81CD-8FDDF774FFEB}"/>
          </ac:picMkLst>
        </pc:pic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9" creationId="{4CDC3899-F8AD-4774-A6BA-FD634E07B384}"/>
          </ac:picMkLst>
        </pc:picChg>
        <pc:picChg chg="del">
          <ac:chgData name="Thomas Stensitzki" userId="75cafe6b-2f2a-469b-85c4-eec3b9c972ba" providerId="ADAL" clId="{AAD96DC6-27DA-4212-8382-67920AB94B8D}" dt="2021-08-17T08:02:28.005" v="571" actId="478"/>
          <ac:picMkLst>
            <pc:docMk/>
            <pc:sldMk cId="3392101237" sldId="306"/>
            <ac:picMk id="20" creationId="{598168DF-E2C1-4425-92E6-722D97A426E7}"/>
          </ac:picMkLst>
        </pc:picChg>
        <pc:picChg chg="add mod">
          <ac:chgData name="Thomas Stensitzki" userId="75cafe6b-2f2a-469b-85c4-eec3b9c972ba" providerId="ADAL" clId="{AAD96DC6-27DA-4212-8382-67920AB94B8D}" dt="2021-08-14T15:45:26.738" v="430" actId="1076"/>
          <ac:picMkLst>
            <pc:docMk/>
            <pc:sldMk cId="3392101237" sldId="306"/>
            <ac:picMk id="23" creationId="{125EA656-2C43-4042-A921-E4636AAA1591}"/>
          </ac:picMkLst>
        </pc:picChg>
        <pc:picChg chg="add mod">
          <ac:chgData name="Thomas Stensitzki" userId="75cafe6b-2f2a-469b-85c4-eec3b9c972ba" providerId="ADAL" clId="{AAD96DC6-27DA-4212-8382-67920AB94B8D}" dt="2021-08-14T15:46:21.969" v="436" actId="1076"/>
          <ac:picMkLst>
            <pc:docMk/>
            <pc:sldMk cId="3392101237" sldId="306"/>
            <ac:picMk id="25" creationId="{425E774C-459C-4752-86EC-DA82FD82575B}"/>
          </ac:picMkLst>
        </pc:picChg>
        <pc:cxnChg chg="del mod">
          <ac:chgData name="Thomas Stensitzki" userId="75cafe6b-2f2a-469b-85c4-eec3b9c972ba" providerId="ADAL" clId="{AAD96DC6-27DA-4212-8382-67920AB94B8D}" dt="2021-08-17T08:02:28.884" v="572" actId="478"/>
          <ac:cxnSpMkLst>
            <pc:docMk/>
            <pc:sldMk cId="3392101237" sldId="306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46:03.908" v="434" actId="14100"/>
          <ac:cxnSpMkLst>
            <pc:docMk/>
            <pc:sldMk cId="3392101237" sldId="306"/>
            <ac:cxnSpMk id="24" creationId="{22EBB72E-81E1-463A-AA2B-6E7E651B794E}"/>
          </ac:cxnSpMkLst>
        </pc:cxnChg>
        <pc:cxnChg chg="add mod">
          <ac:chgData name="Thomas Stensitzki" userId="75cafe6b-2f2a-469b-85c4-eec3b9c972ba" providerId="ADAL" clId="{AAD96DC6-27DA-4212-8382-67920AB94B8D}" dt="2021-08-14T15:46:40.768" v="441" actId="33986"/>
          <ac:cxnSpMkLst>
            <pc:docMk/>
            <pc:sldMk cId="3392101237" sldId="306"/>
            <ac:cxnSpMk id="26" creationId="{E8E25745-7694-419A-A408-A500E94EB567}"/>
          </ac:cxnSpMkLst>
        </pc:cxnChg>
      </pc:sldChg>
      <pc:sldChg chg="modSp new del">
        <pc:chgData name="Thomas Stensitzki" userId="75cafe6b-2f2a-469b-85c4-eec3b9c972ba" providerId="ADAL" clId="{AAD96DC6-27DA-4212-8382-67920AB94B8D}" dt="2021-08-17T08:04:36.060" v="589" actId="2696"/>
        <pc:sldMkLst>
          <pc:docMk/>
          <pc:sldMk cId="3038913925" sldId="307"/>
        </pc:sldMkLst>
        <pc:spChg chg="mod">
          <ac:chgData name="Thomas Stensitzki" userId="75cafe6b-2f2a-469b-85c4-eec3b9c972ba" providerId="ADAL" clId="{AAD96DC6-27DA-4212-8382-67920AB94B8D}" dt="2021-08-17T08:04:28.675" v="588" actId="20577"/>
          <ac:spMkLst>
            <pc:docMk/>
            <pc:sldMk cId="3038913925" sldId="307"/>
            <ac:spMk id="2" creationId="{8EF25075-CCAB-4CC0-A3CB-A5FE739F93DA}"/>
          </ac:spMkLst>
        </pc:spChg>
      </pc:sldChg>
      <pc:sldChg chg="addSp delSp modSp add mod ord">
        <pc:chgData name="Thomas Stensitzki" userId="75cafe6b-2f2a-469b-85c4-eec3b9c972ba" providerId="ADAL" clId="{AAD96DC6-27DA-4212-8382-67920AB94B8D}" dt="2021-08-17T08:18:41.284" v="1054"/>
        <pc:sldMkLst>
          <pc:docMk/>
          <pc:sldMk cId="3239972118" sldId="307"/>
        </pc:sldMkLst>
        <pc:spChg chg="mod">
          <ac:chgData name="Thomas Stensitzki" userId="75cafe6b-2f2a-469b-85c4-eec3b9c972ba" providerId="ADAL" clId="{AAD96DC6-27DA-4212-8382-67920AB94B8D}" dt="2021-08-17T08:06:16.542" v="635" actId="20577"/>
          <ac:spMkLst>
            <pc:docMk/>
            <pc:sldMk cId="3239972118" sldId="307"/>
            <ac:spMk id="6" creationId="{18D200D1-8891-428B-906E-405BAD75EB9A}"/>
          </ac:spMkLst>
        </pc:spChg>
        <pc:picChg chg="add del mod">
          <ac:chgData name="Thomas Stensitzki" userId="75cafe6b-2f2a-469b-85c4-eec3b9c972ba" providerId="ADAL" clId="{AAD96DC6-27DA-4212-8382-67920AB94B8D}" dt="2021-08-17T08:18:41.015" v="1053" actId="478"/>
          <ac:picMkLst>
            <pc:docMk/>
            <pc:sldMk cId="3239972118" sldId="307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41.284" v="1054"/>
          <ac:picMkLst>
            <pc:docMk/>
            <pc:sldMk cId="3239972118" sldId="307"/>
            <ac:picMk id="7" creationId="{1F2F1CCA-AAE3-4AB7-900C-AA5031FE15CC}"/>
          </ac:picMkLst>
        </pc:picChg>
      </pc:sldChg>
      <pc:sldChg chg="addSp delSp modSp add mod ord">
        <pc:chgData name="Thomas Stensitzki" userId="75cafe6b-2f2a-469b-85c4-eec3b9c972ba" providerId="ADAL" clId="{AAD96DC6-27DA-4212-8382-67920AB94B8D}" dt="2021-08-17T08:18:36.362" v="1052"/>
        <pc:sldMkLst>
          <pc:docMk/>
          <pc:sldMk cId="2357793335" sldId="308"/>
        </pc:sldMkLst>
        <pc:spChg chg="mod">
          <ac:chgData name="Thomas Stensitzki" userId="75cafe6b-2f2a-469b-85c4-eec3b9c972ba" providerId="ADAL" clId="{AAD96DC6-27DA-4212-8382-67920AB94B8D}" dt="2021-08-17T08:12:56.770" v="670" actId="20577"/>
          <ac:spMkLst>
            <pc:docMk/>
            <pc:sldMk cId="2357793335" sldId="308"/>
            <ac:spMk id="5" creationId="{40526724-AC26-4B64-8CBD-388146F21F10}"/>
          </ac:spMkLst>
        </pc:spChg>
        <pc:picChg chg="del">
          <ac:chgData name="Thomas Stensitzki" userId="75cafe6b-2f2a-469b-85c4-eec3b9c972ba" providerId="ADAL" clId="{AAD96DC6-27DA-4212-8382-67920AB94B8D}" dt="2021-08-17T08:18:35.997" v="1051" actId="478"/>
          <ac:picMkLst>
            <pc:docMk/>
            <pc:sldMk cId="2357793335" sldId="308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36.362" v="1052"/>
          <ac:picMkLst>
            <pc:docMk/>
            <pc:sldMk cId="2357793335" sldId="308"/>
            <ac:picMk id="7" creationId="{970EDB4A-71D0-4D14-8D7C-3E03C45F989C}"/>
          </ac:picMkLst>
        </pc:picChg>
      </pc:sldChg>
      <pc:sldChg chg="modSp add mod ord">
        <pc:chgData name="Thomas Stensitzki" userId="75cafe6b-2f2a-469b-85c4-eec3b9c972ba" providerId="ADAL" clId="{AAD96DC6-27DA-4212-8382-67920AB94B8D}" dt="2021-08-17T08:13:15.910" v="691" actId="6549"/>
        <pc:sldMkLst>
          <pc:docMk/>
          <pc:sldMk cId="1910973575" sldId="309"/>
        </pc:sldMkLst>
        <pc:spChg chg="mod">
          <ac:chgData name="Thomas Stensitzki" userId="75cafe6b-2f2a-469b-85c4-eec3b9c972ba" providerId="ADAL" clId="{AAD96DC6-27DA-4212-8382-67920AB94B8D}" dt="2021-08-17T08:13:12.551" v="690" actId="20577"/>
          <ac:spMkLst>
            <pc:docMk/>
            <pc:sldMk cId="1910973575" sldId="309"/>
            <ac:spMk id="5" creationId="{40526724-AC26-4B64-8CBD-388146F21F10}"/>
          </ac:spMkLst>
        </pc:spChg>
        <pc:spChg chg="mod">
          <ac:chgData name="Thomas Stensitzki" userId="75cafe6b-2f2a-469b-85c4-eec3b9c972ba" providerId="ADAL" clId="{AAD96DC6-27DA-4212-8382-67920AB94B8D}" dt="2021-08-17T08:13:15.910" v="691" actId="6549"/>
          <ac:spMkLst>
            <pc:docMk/>
            <pc:sldMk cId="1910973575" sldId="309"/>
            <ac:spMk id="6" creationId="{18D200D1-8891-428B-906E-405BAD75EB9A}"/>
          </ac:spMkLst>
        </pc:spChg>
      </pc:sldChg>
      <pc:sldChg chg="modSp add mod ord modAnim">
        <pc:chgData name="Thomas Stensitzki" userId="75cafe6b-2f2a-469b-85c4-eec3b9c972ba" providerId="ADAL" clId="{AAD96DC6-27DA-4212-8382-67920AB94B8D}" dt="2021-08-17T08:18:04.167" v="1029" actId="20577"/>
        <pc:sldMkLst>
          <pc:docMk/>
          <pc:sldMk cId="2494226421" sldId="310"/>
        </pc:sldMkLst>
        <pc:spChg chg="mod">
          <ac:chgData name="Thomas Stensitzki" userId="75cafe6b-2f2a-469b-85c4-eec3b9c972ba" providerId="ADAL" clId="{AAD96DC6-27DA-4212-8382-67920AB94B8D}" dt="2021-08-17T08:13:31.766" v="711" actId="20577"/>
          <ac:spMkLst>
            <pc:docMk/>
            <pc:sldMk cId="2494226421" sldId="310"/>
            <ac:spMk id="2" creationId="{F583E72D-6B05-443F-89A3-75655896DE97}"/>
          </ac:spMkLst>
        </pc:spChg>
        <pc:spChg chg="mod">
          <ac:chgData name="Thomas Stensitzki" userId="75cafe6b-2f2a-469b-85c4-eec3b9c972ba" providerId="ADAL" clId="{AAD96DC6-27DA-4212-8382-67920AB94B8D}" dt="2021-08-17T08:18:04.167" v="1029" actId="20577"/>
          <ac:spMkLst>
            <pc:docMk/>
            <pc:sldMk cId="2494226421" sldId="310"/>
            <ac:spMk id="3" creationId="{B256846A-016A-41DB-B7E5-DCE0DFC3EDC6}"/>
          </ac:spMkLst>
        </pc:spChg>
      </pc:sldChg>
      <pc:sldChg chg="modSp add mod ord">
        <pc:chgData name="Thomas Stensitzki" userId="75cafe6b-2f2a-469b-85c4-eec3b9c972ba" providerId="ADAL" clId="{AAD96DC6-27DA-4212-8382-67920AB94B8D}" dt="2021-08-17T08:18:32.758" v="1050" actId="1076"/>
        <pc:sldMkLst>
          <pc:docMk/>
          <pc:sldMk cId="2026421219" sldId="311"/>
        </pc:sldMkLst>
        <pc:spChg chg="mod">
          <ac:chgData name="Thomas Stensitzki" userId="75cafe6b-2f2a-469b-85c4-eec3b9c972ba" providerId="ADAL" clId="{AAD96DC6-27DA-4212-8382-67920AB94B8D}" dt="2021-08-17T08:18:27.256" v="1049" actId="20577"/>
          <ac:spMkLst>
            <pc:docMk/>
            <pc:sldMk cId="2026421219" sldId="311"/>
            <ac:spMk id="5" creationId="{40526724-AC26-4B64-8CBD-388146F21F10}"/>
          </ac:spMkLst>
        </pc:spChg>
        <pc:picChg chg="mod">
          <ac:chgData name="Thomas Stensitzki" userId="75cafe6b-2f2a-469b-85c4-eec3b9c972ba" providerId="ADAL" clId="{AAD96DC6-27DA-4212-8382-67920AB94B8D}" dt="2021-08-17T08:18:32.758" v="1050" actId="1076"/>
          <ac:picMkLst>
            <pc:docMk/>
            <pc:sldMk cId="2026421219" sldId="311"/>
            <ac:picMk id="3" creationId="{A88C536D-F7EA-4460-ADE5-9033F4ECF806}"/>
          </ac:picMkLst>
        </pc:picChg>
      </pc:sldChg>
      <pc:sldChg chg="new">
        <pc:chgData name="Thomas Stensitzki" userId="75cafe6b-2f2a-469b-85c4-eec3b9c972ba" providerId="ADAL" clId="{AAD96DC6-27DA-4212-8382-67920AB94B8D}" dt="2021-08-19T15:10:59.276" v="1069" actId="680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  <pc:docChgLst>
    <pc:chgData name="Thomas Stensitzki" userId="75cafe6b-2f2a-469b-85c4-eec3b9c972ba" providerId="ADAL" clId="{E7CFEF31-F78D-4AB2-82EA-48FEA1DAF329}"/>
    <pc:docChg chg="undo custSel addSld delSld modSld sldOrd modSection">
      <pc:chgData name="Thomas Stensitzki" userId="75cafe6b-2f2a-469b-85c4-eec3b9c972ba" providerId="ADAL" clId="{E7CFEF31-F78D-4AB2-82EA-48FEA1DAF329}" dt="2022-11-04T10:44:04.918" v="7113" actId="20577"/>
      <pc:docMkLst>
        <pc:docMk/>
      </pc:docMkLst>
      <pc:sldChg chg="modSp mod">
        <pc:chgData name="Thomas Stensitzki" userId="75cafe6b-2f2a-469b-85c4-eec3b9c972ba" providerId="ADAL" clId="{E7CFEF31-F78D-4AB2-82EA-48FEA1DAF329}" dt="2022-08-19T06:52:41.855" v="711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7CFEF31-F78D-4AB2-82EA-48FEA1DAF329}" dt="2022-08-13T12:21:06.701" v="8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E7CFEF31-F78D-4AB2-82EA-48FEA1DAF329}" dt="2022-08-19T06:52:41.855" v="7110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">
        <pc:chgData name="Thomas Stensitzki" userId="75cafe6b-2f2a-469b-85c4-eec3b9c972ba" providerId="ADAL" clId="{E7CFEF31-F78D-4AB2-82EA-48FEA1DAF329}" dt="2022-08-13T14:55:47.182" v="4215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E7CFEF31-F78D-4AB2-82EA-48FEA1DAF329}" dt="2022-08-13T14:55:47.182" v="4215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Sp mod">
        <pc:chgData name="Thomas Stensitzki" userId="75cafe6b-2f2a-469b-85c4-eec3b9c972ba" providerId="ADAL" clId="{E7CFEF31-F78D-4AB2-82EA-48FEA1DAF329}" dt="2022-08-18T08:14:17.491" v="7044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E7CFEF31-F78D-4AB2-82EA-48FEA1DAF329}" dt="2022-08-18T08:14:17.491" v="7044" actId="20577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E7CFEF31-F78D-4AB2-82EA-48FEA1DAF329}" dt="2022-08-13T12:25:49.020" v="95" actId="20577"/>
        <pc:sldMkLst>
          <pc:docMk/>
          <pc:sldMk cId="512821701" sldId="298"/>
        </pc:sldMkLst>
        <pc:spChg chg="mod">
          <ac:chgData name="Thomas Stensitzki" userId="75cafe6b-2f2a-469b-85c4-eec3b9c972ba" providerId="ADAL" clId="{E7CFEF31-F78D-4AB2-82EA-48FEA1DAF329}" dt="2022-08-13T12:25:41.916" v="74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E7CFEF31-F78D-4AB2-82EA-48FEA1DAF329}" dt="2022-08-13T12:25:49.020" v="95" actId="20577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E7CFEF31-F78D-4AB2-82EA-48FEA1DAF329}" dt="2022-08-13T12:52:54.834" v="1360" actId="6549"/>
        <pc:sldMkLst>
          <pc:docMk/>
          <pc:sldMk cId="612878314" sldId="299"/>
        </pc:sldMkLst>
        <pc:spChg chg="mod">
          <ac:chgData name="Thomas Stensitzki" userId="75cafe6b-2f2a-469b-85c4-eec3b9c972ba" providerId="ADAL" clId="{E7CFEF31-F78D-4AB2-82EA-48FEA1DAF329}" dt="2022-08-13T12:52:54.834" v="1360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E7CFEF31-F78D-4AB2-82EA-48FEA1DAF329}" dt="2022-08-13T12:26:29.377" v="158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addSp modSp del mod">
        <pc:chgData name="Thomas Stensitzki" userId="75cafe6b-2f2a-469b-85c4-eec3b9c972ba" providerId="ADAL" clId="{E7CFEF31-F78D-4AB2-82EA-48FEA1DAF329}" dt="2022-08-13T12:24:06.500" v="53" actId="47"/>
        <pc:sldMkLst>
          <pc:docMk/>
          <pc:sldMk cId="254634099" sldId="300"/>
        </pc:sldMkLst>
        <pc:spChg chg="add mod ord">
          <ac:chgData name="Thomas Stensitzki" userId="75cafe6b-2f2a-469b-85c4-eec3b9c972ba" providerId="ADAL" clId="{E7CFEF31-F78D-4AB2-82EA-48FEA1DAF329}" dt="2022-08-13T12:23:41.066" v="41" actId="14100"/>
          <ac:spMkLst>
            <pc:docMk/>
            <pc:sldMk cId="254634099" sldId="300"/>
            <ac:spMk id="2" creationId="{A909D6B9-5D1D-1334-E19B-16654E3B8A9F}"/>
          </ac:spMkLst>
        </pc:spChg>
        <pc:spChg chg="mod">
          <ac:chgData name="Thomas Stensitzki" userId="75cafe6b-2f2a-469b-85c4-eec3b9c972ba" providerId="ADAL" clId="{E7CFEF31-F78D-4AB2-82EA-48FEA1DAF329}" dt="2022-08-13T12:23:44.758" v="48" actId="20577"/>
          <ac:spMkLst>
            <pc:docMk/>
            <pc:sldMk cId="254634099" sldId="300"/>
            <ac:spMk id="5" creationId="{D7A2D598-B3FE-4D80-9241-7F9C19D61446}"/>
          </ac:spMkLst>
        </pc:spChg>
        <pc:picChg chg="add mod">
          <ac:chgData name="Thomas Stensitzki" userId="75cafe6b-2f2a-469b-85c4-eec3b9c972ba" providerId="ADAL" clId="{E7CFEF31-F78D-4AB2-82EA-48FEA1DAF329}" dt="2022-08-13T12:22:37.578" v="32" actId="1076"/>
          <ac:picMkLst>
            <pc:docMk/>
            <pc:sldMk cId="254634099" sldId="300"/>
            <ac:picMk id="1026" creationId="{29602C08-83FC-01F2-084C-BE0D3A02B898}"/>
          </ac:picMkLst>
        </pc:picChg>
      </pc:sldChg>
      <pc:sldChg chg="addSp delSp modSp mod modClrScheme modShow chgLayout">
        <pc:chgData name="Thomas Stensitzki" userId="75cafe6b-2f2a-469b-85c4-eec3b9c972ba" providerId="ADAL" clId="{E7CFEF31-F78D-4AB2-82EA-48FEA1DAF329}" dt="2022-08-18T07:19:10.587" v="6933" actId="20577"/>
        <pc:sldMkLst>
          <pc:docMk/>
          <pc:sldMk cId="165395742" sldId="301"/>
        </pc:sldMkLst>
        <pc:spChg chg="add mod ord">
          <ac:chgData name="Thomas Stensitzki" userId="75cafe6b-2f2a-469b-85c4-eec3b9c972ba" providerId="ADAL" clId="{E7CFEF31-F78D-4AB2-82EA-48FEA1DAF329}" dt="2022-08-18T07:19:10.587" v="6933" actId="20577"/>
          <ac:spMkLst>
            <pc:docMk/>
            <pc:sldMk cId="165395742" sldId="301"/>
            <ac:spMk id="2" creationId="{12B048C9-F44C-C380-8C1A-E36BAEE20DD6}"/>
          </ac:spMkLst>
        </pc:spChg>
        <pc:spChg chg="add mod ord">
          <ac:chgData name="Thomas Stensitzki" userId="75cafe6b-2f2a-469b-85c4-eec3b9c972ba" providerId="ADAL" clId="{E7CFEF31-F78D-4AB2-82EA-48FEA1DAF329}" dt="2022-08-13T14:54:12.269" v="4155"/>
          <ac:spMkLst>
            <pc:docMk/>
            <pc:sldMk cId="165395742" sldId="301"/>
            <ac:spMk id="3" creationId="{31848483-1018-11C0-E76C-5FDB4C89F386}"/>
          </ac:spMkLst>
        </pc:spChg>
        <pc:spChg chg="mod ord">
          <ac:chgData name="Thomas Stensitzki" userId="75cafe6b-2f2a-469b-85c4-eec3b9c972ba" providerId="ADAL" clId="{E7CFEF31-F78D-4AB2-82EA-48FEA1DAF329}" dt="2022-08-13T14:53:06.519" v="4103" actId="700"/>
          <ac:spMkLst>
            <pc:docMk/>
            <pc:sldMk cId="165395742" sldId="301"/>
            <ac:spMk id="5" creationId="{EF33DA07-BDE5-4D8B-B332-D6D77536E093}"/>
          </ac:spMkLst>
        </pc:spChg>
        <pc:spChg chg="add del">
          <ac:chgData name="Thomas Stensitzki" userId="75cafe6b-2f2a-469b-85c4-eec3b9c972ba" providerId="ADAL" clId="{E7CFEF31-F78D-4AB2-82EA-48FEA1DAF329}" dt="2022-08-13T14:57:02.970" v="4239" actId="22"/>
          <ac:spMkLst>
            <pc:docMk/>
            <pc:sldMk cId="165395742" sldId="301"/>
            <ac:spMk id="6" creationId="{146A792B-EA8C-9CFB-D8B0-F75217650C70}"/>
          </ac:spMkLst>
        </pc:spChg>
      </pc:sldChg>
      <pc:sldChg chg="del">
        <pc:chgData name="Thomas Stensitzki" userId="75cafe6b-2f2a-469b-85c4-eec3b9c972ba" providerId="ADAL" clId="{E7CFEF31-F78D-4AB2-82EA-48FEA1DAF329}" dt="2022-08-13T14:55:27.984" v="4202" actId="2696"/>
        <pc:sldMkLst>
          <pc:docMk/>
          <pc:sldMk cId="925377618" sldId="302"/>
        </pc:sldMkLst>
      </pc:sldChg>
      <pc:sldChg chg="add ord">
        <pc:chgData name="Thomas Stensitzki" userId="75cafe6b-2f2a-469b-85c4-eec3b9c972ba" providerId="ADAL" clId="{E7CFEF31-F78D-4AB2-82EA-48FEA1DAF329}" dt="2022-08-13T12:23:56.987" v="51"/>
        <pc:sldMkLst>
          <pc:docMk/>
          <pc:sldMk cId="2153189406" sldId="303"/>
        </pc:sldMkLst>
      </pc:sldChg>
      <pc:sldChg chg="modSp new mod modAnim">
        <pc:chgData name="Thomas Stensitzki" userId="75cafe6b-2f2a-469b-85c4-eec3b9c972ba" providerId="ADAL" clId="{E7CFEF31-F78D-4AB2-82EA-48FEA1DAF329}" dt="2022-08-18T07:09:01.516" v="6873"/>
        <pc:sldMkLst>
          <pc:docMk/>
          <pc:sldMk cId="1210872167" sldId="304"/>
        </pc:sldMkLst>
        <pc:spChg chg="mod">
          <ac:chgData name="Thomas Stensitzki" userId="75cafe6b-2f2a-469b-85c4-eec3b9c972ba" providerId="ADAL" clId="{E7CFEF31-F78D-4AB2-82EA-48FEA1DAF329}" dt="2022-08-13T12:28:57.145" v="198" actId="20577"/>
          <ac:spMkLst>
            <pc:docMk/>
            <pc:sldMk cId="1210872167" sldId="304"/>
            <ac:spMk id="2" creationId="{36D4A3FA-2161-3607-6939-55D994306D0C}"/>
          </ac:spMkLst>
        </pc:spChg>
        <pc:spChg chg="mod">
          <ac:chgData name="Thomas Stensitzki" userId="75cafe6b-2f2a-469b-85c4-eec3b9c972ba" providerId="ADAL" clId="{E7CFEF31-F78D-4AB2-82EA-48FEA1DAF329}" dt="2022-08-13T14:04:46.855" v="2860" actId="20577"/>
          <ac:spMkLst>
            <pc:docMk/>
            <pc:sldMk cId="1210872167" sldId="304"/>
            <ac:spMk id="3" creationId="{ABCC6013-0369-92AA-2C7A-78E326E92880}"/>
          </ac:spMkLst>
        </pc:spChg>
      </pc:sldChg>
      <pc:sldChg chg="modSp new mod">
        <pc:chgData name="Thomas Stensitzki" userId="75cafe6b-2f2a-469b-85c4-eec3b9c972ba" providerId="ADAL" clId="{E7CFEF31-F78D-4AB2-82EA-48FEA1DAF329}" dt="2022-08-14T11:31:59.940" v="5307" actId="20577"/>
        <pc:sldMkLst>
          <pc:docMk/>
          <pc:sldMk cId="1286675129" sldId="305"/>
        </pc:sldMkLst>
        <pc:spChg chg="mod">
          <ac:chgData name="Thomas Stensitzki" userId="75cafe6b-2f2a-469b-85c4-eec3b9c972ba" providerId="ADAL" clId="{E7CFEF31-F78D-4AB2-82EA-48FEA1DAF329}" dt="2022-08-13T12:30:56.623" v="350" actId="20577"/>
          <ac:spMkLst>
            <pc:docMk/>
            <pc:sldMk cId="1286675129" sldId="305"/>
            <ac:spMk id="2" creationId="{687D95A5-39CB-FA76-0C40-14C7E1EF2FAD}"/>
          </ac:spMkLst>
        </pc:spChg>
        <pc:spChg chg="mod">
          <ac:chgData name="Thomas Stensitzki" userId="75cafe6b-2f2a-469b-85c4-eec3b9c972ba" providerId="ADAL" clId="{E7CFEF31-F78D-4AB2-82EA-48FEA1DAF329}" dt="2022-08-14T11:31:59.940" v="5307" actId="20577"/>
          <ac:spMkLst>
            <pc:docMk/>
            <pc:sldMk cId="1286675129" sldId="305"/>
            <ac:spMk id="3" creationId="{9F9E59A6-5B4D-8AD2-A7CF-D2E2AFF6E183}"/>
          </ac:spMkLst>
        </pc:spChg>
      </pc:sldChg>
      <pc:sldChg chg="modSp new mod modAnim">
        <pc:chgData name="Thomas Stensitzki" userId="75cafe6b-2f2a-469b-85c4-eec3b9c972ba" providerId="ADAL" clId="{E7CFEF31-F78D-4AB2-82EA-48FEA1DAF329}" dt="2022-08-18T07:09:57.071" v="6876"/>
        <pc:sldMkLst>
          <pc:docMk/>
          <pc:sldMk cId="876685722" sldId="306"/>
        </pc:sldMkLst>
        <pc:spChg chg="mod">
          <ac:chgData name="Thomas Stensitzki" userId="75cafe6b-2f2a-469b-85c4-eec3b9c972ba" providerId="ADAL" clId="{E7CFEF31-F78D-4AB2-82EA-48FEA1DAF329}" dt="2022-08-13T12:33:56.748" v="449" actId="20577"/>
          <ac:spMkLst>
            <pc:docMk/>
            <pc:sldMk cId="876685722" sldId="306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2:52:31.714" v="1358" actId="20577"/>
          <ac:spMkLst>
            <pc:docMk/>
            <pc:sldMk cId="876685722" sldId="306"/>
            <ac:spMk id="3" creationId="{DF98DDA7-75B3-3FB8-684B-022375BDEECA}"/>
          </ac:spMkLst>
        </pc:spChg>
      </pc:sldChg>
      <pc:sldChg chg="addSp modSp add mod modAnim">
        <pc:chgData name="Thomas Stensitzki" userId="75cafe6b-2f2a-469b-85c4-eec3b9c972ba" providerId="ADAL" clId="{E7CFEF31-F78D-4AB2-82EA-48FEA1DAF329}" dt="2022-08-18T16:19:26.812" v="7108" actId="1038"/>
        <pc:sldMkLst>
          <pc:docMk/>
          <pc:sldMk cId="4249625451" sldId="307"/>
        </pc:sldMkLst>
        <pc:spChg chg="mod">
          <ac:chgData name="Thomas Stensitzki" userId="75cafe6b-2f2a-469b-85c4-eec3b9c972ba" providerId="ADAL" clId="{E7CFEF31-F78D-4AB2-82EA-48FEA1DAF329}" dt="2022-08-13T12:46:02.278" v="1165" actId="20577"/>
          <ac:spMkLst>
            <pc:docMk/>
            <pc:sldMk cId="4249625451" sldId="307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8T16:19:20.890" v="7070" actId="20577"/>
          <ac:spMkLst>
            <pc:docMk/>
            <pc:sldMk cId="4249625451" sldId="307"/>
            <ac:spMk id="3" creationId="{DF98DDA7-75B3-3FB8-684B-022375BDEECA}"/>
          </ac:spMkLst>
        </pc:spChg>
        <pc:spChg chg="add mod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5" creationId="{811A6F96-260A-208C-7424-2C4F07617F69}"/>
          </ac:spMkLst>
        </pc:spChg>
        <pc:spChg chg="add mod modVis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6" creationId="{746F480D-DB43-89F7-30AB-E6FE26106E05}"/>
          </ac:spMkLst>
        </pc:spChg>
        <pc:spChg chg="add mod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7" creationId="{DD06D63A-611B-4CE4-6CEA-40528643BCAC}"/>
          </ac:spMkLst>
        </pc:spChg>
        <pc:grpChg chg="add mod replST">
          <ac:chgData name="Thomas Stensitzki" userId="75cafe6b-2f2a-469b-85c4-eec3b9c972ba" providerId="ADAL" clId="{E7CFEF31-F78D-4AB2-82EA-48FEA1DAF329}" dt="2022-08-18T16:19:26.812" v="7108" actId="1038"/>
          <ac:grpSpMkLst>
            <pc:docMk/>
            <pc:sldMk cId="4249625451" sldId="307"/>
            <ac:grpSpMk id="8" creationId="{03F00321-B26B-1692-029D-C7F4D36BD900}"/>
          </ac:grpSpMkLst>
        </pc:grpChg>
      </pc:sldChg>
      <pc:sldChg chg="modSp add mod modAnim">
        <pc:chgData name="Thomas Stensitzki" userId="75cafe6b-2f2a-469b-85c4-eec3b9c972ba" providerId="ADAL" clId="{E7CFEF31-F78D-4AB2-82EA-48FEA1DAF329}" dt="2022-08-18T07:11:02.163" v="6880"/>
        <pc:sldMkLst>
          <pc:docMk/>
          <pc:sldMk cId="3803198966" sldId="308"/>
        </pc:sldMkLst>
        <pc:spChg chg="mod">
          <ac:chgData name="Thomas Stensitzki" userId="75cafe6b-2f2a-469b-85c4-eec3b9c972ba" providerId="ADAL" clId="{E7CFEF31-F78D-4AB2-82EA-48FEA1DAF329}" dt="2022-08-13T12:46:11.055" v="1177" actId="20577"/>
          <ac:spMkLst>
            <pc:docMk/>
            <pc:sldMk cId="3803198966" sldId="308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3:36:45.920" v="2284" actId="113"/>
          <ac:spMkLst>
            <pc:docMk/>
            <pc:sldMk cId="3803198966" sldId="308"/>
            <ac:spMk id="3" creationId="{DF98DDA7-75B3-3FB8-684B-022375BDEECA}"/>
          </ac:spMkLst>
        </pc:spChg>
        <pc:spChg chg="mod">
          <ac:chgData name="Thomas Stensitzki" userId="75cafe6b-2f2a-469b-85c4-eec3b9c972ba" providerId="ADAL" clId="{E7CFEF31-F78D-4AB2-82EA-48FEA1DAF329}" dt="2022-08-13T12:47:00.907" v="1234" actId="20577"/>
          <ac:spMkLst>
            <pc:docMk/>
            <pc:sldMk cId="3803198966" sldId="308"/>
            <ac:spMk id="4" creationId="{FC259EB8-2A34-CE5F-72C3-3B0298E90FF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1:18.059" v="6882"/>
        <pc:sldMkLst>
          <pc:docMk/>
          <pc:sldMk cId="2684566918" sldId="309"/>
        </pc:sldMkLst>
        <pc:spChg chg="mod">
          <ac:chgData name="Thomas Stensitzki" userId="75cafe6b-2f2a-469b-85c4-eec3b9c972ba" providerId="ADAL" clId="{E7CFEF31-F78D-4AB2-82EA-48FEA1DAF329}" dt="2022-08-13T13:36:59.933" v="2285" actId="113"/>
          <ac:spMkLst>
            <pc:docMk/>
            <pc:sldMk cId="2684566918" sldId="309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11-04T10:44:04.918" v="7113" actId="20577"/>
        <pc:sldMkLst>
          <pc:docMk/>
          <pc:sldMk cId="897376150" sldId="310"/>
        </pc:sldMkLst>
        <pc:spChg chg="mod">
          <ac:chgData name="Thomas Stensitzki" userId="75cafe6b-2f2a-469b-85c4-eec3b9c972ba" providerId="ADAL" clId="{E7CFEF31-F78D-4AB2-82EA-48FEA1DAF329}" dt="2022-08-13T13:35:51.449" v="2238" actId="20577"/>
          <ac:spMkLst>
            <pc:docMk/>
            <pc:sldMk cId="897376150" sldId="310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11-04T10:44:04.918" v="7113" actId="20577"/>
          <ac:spMkLst>
            <pc:docMk/>
            <pc:sldMk cId="897376150" sldId="310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16:27:02.031" v="7109" actId="20577"/>
        <pc:sldMkLst>
          <pc:docMk/>
          <pc:sldMk cId="2857984056" sldId="311"/>
        </pc:sldMkLst>
        <pc:spChg chg="mod">
          <ac:chgData name="Thomas Stensitzki" userId="75cafe6b-2f2a-469b-85c4-eec3b9c972ba" providerId="ADAL" clId="{E7CFEF31-F78D-4AB2-82EA-48FEA1DAF329}" dt="2022-08-18T16:27:02.031" v="7109" actId="20577"/>
          <ac:spMkLst>
            <pc:docMk/>
            <pc:sldMk cId="2857984056" sldId="311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3:55.901" v="6888"/>
        <pc:sldMkLst>
          <pc:docMk/>
          <pc:sldMk cId="3237385589" sldId="312"/>
        </pc:sldMkLst>
        <pc:spChg chg="mod">
          <ac:chgData name="Thomas Stensitzki" userId="75cafe6b-2f2a-469b-85c4-eec3b9c972ba" providerId="ADAL" clId="{E7CFEF31-F78D-4AB2-82EA-48FEA1DAF329}" dt="2022-08-13T14:09:21.827" v="3270" actId="20577"/>
          <ac:spMkLst>
            <pc:docMk/>
            <pc:sldMk cId="3237385589" sldId="312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4:32:29.619" v="3595" actId="20577"/>
          <ac:spMkLst>
            <pc:docMk/>
            <pc:sldMk cId="3237385589" sldId="312"/>
            <ac:spMk id="3" creationId="{DF98DDA7-75B3-3FB8-684B-022375BDEECA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4:11.325" v="6890"/>
        <pc:sldMkLst>
          <pc:docMk/>
          <pc:sldMk cId="3486645026" sldId="313"/>
        </pc:sldMkLst>
        <pc:spChg chg="mod">
          <ac:chgData name="Thomas Stensitzki" userId="75cafe6b-2f2a-469b-85c4-eec3b9c972ba" providerId="ADAL" clId="{E7CFEF31-F78D-4AB2-82EA-48FEA1DAF329}" dt="2022-08-13T14:58:56.660" v="4303" actId="113"/>
          <ac:spMkLst>
            <pc:docMk/>
            <pc:sldMk cId="3486645026" sldId="313"/>
            <ac:spMk id="3" creationId="{DF98DDA7-75B3-3FB8-684B-022375BDEECA}"/>
          </ac:spMkLst>
        </pc:spChg>
        <pc:spChg chg="mod">
          <ac:chgData name="Thomas Stensitzki" userId="75cafe6b-2f2a-469b-85c4-eec3b9c972ba" providerId="ADAL" clId="{E7CFEF31-F78D-4AB2-82EA-48FEA1DAF329}" dt="2022-08-13T14:38:35.395" v="3604" actId="20577"/>
          <ac:spMkLst>
            <pc:docMk/>
            <pc:sldMk cId="3486645026" sldId="313"/>
            <ac:spMk id="4" creationId="{FC259EB8-2A34-CE5F-72C3-3B0298E90FF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4:21.451" v="6892"/>
        <pc:sldMkLst>
          <pc:docMk/>
          <pc:sldMk cId="4142284166" sldId="314"/>
        </pc:sldMkLst>
        <pc:spChg chg="mod">
          <ac:chgData name="Thomas Stensitzki" userId="75cafe6b-2f2a-469b-85c4-eec3b9c972ba" providerId="ADAL" clId="{E7CFEF31-F78D-4AB2-82EA-48FEA1DAF329}" dt="2022-08-13T14:56:35.909" v="4237" actId="20577"/>
          <ac:spMkLst>
            <pc:docMk/>
            <pc:sldMk cId="4142284166" sldId="314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5:00:06.138" v="4312" actId="113"/>
          <ac:spMkLst>
            <pc:docMk/>
            <pc:sldMk cId="4142284166" sldId="314"/>
            <ac:spMk id="3" creationId="{DF98DDA7-75B3-3FB8-684B-022375BDEECA}"/>
          </ac:spMkLst>
        </pc:spChg>
      </pc:sldChg>
      <pc:sldChg chg="modSp add mod">
        <pc:chgData name="Thomas Stensitzki" userId="75cafe6b-2f2a-469b-85c4-eec3b9c972ba" providerId="ADAL" clId="{E7CFEF31-F78D-4AB2-82EA-48FEA1DAF329}" dt="2022-08-13T14:57:52.898" v="4289" actId="6549"/>
        <pc:sldMkLst>
          <pc:docMk/>
          <pc:sldMk cId="1572236239" sldId="315"/>
        </pc:sldMkLst>
        <pc:spChg chg="mod">
          <ac:chgData name="Thomas Stensitzki" userId="75cafe6b-2f2a-469b-85c4-eec3b9c972ba" providerId="ADAL" clId="{E7CFEF31-F78D-4AB2-82EA-48FEA1DAF329}" dt="2022-08-13T14:57:52.898" v="4289" actId="6549"/>
          <ac:spMkLst>
            <pc:docMk/>
            <pc:sldMk cId="1572236239" sldId="315"/>
            <ac:spMk id="2" creationId="{12B048C9-F44C-C380-8C1A-E36BAEE20DD6}"/>
          </ac:spMkLst>
        </pc:spChg>
        <pc:spChg chg="mod">
          <ac:chgData name="Thomas Stensitzki" userId="75cafe6b-2f2a-469b-85c4-eec3b9c972ba" providerId="ADAL" clId="{E7CFEF31-F78D-4AB2-82EA-48FEA1DAF329}" dt="2022-08-13T14:57:10.124" v="4248" actId="6549"/>
          <ac:spMkLst>
            <pc:docMk/>
            <pc:sldMk cId="1572236239" sldId="315"/>
            <ac:spMk id="5" creationId="{EF33DA07-BDE5-4D8B-B332-D6D77536E093}"/>
          </ac:spMkLst>
        </pc:spChg>
      </pc:sldChg>
      <pc:sldChg chg="modSp new mod modAnim">
        <pc:chgData name="Thomas Stensitzki" userId="75cafe6b-2f2a-469b-85c4-eec3b9c972ba" providerId="ADAL" clId="{E7CFEF31-F78D-4AB2-82EA-48FEA1DAF329}" dt="2022-08-18T07:14:46.859" v="6896"/>
        <pc:sldMkLst>
          <pc:docMk/>
          <pc:sldMk cId="3945570708" sldId="316"/>
        </pc:sldMkLst>
        <pc:spChg chg="mod">
          <ac:chgData name="Thomas Stensitzki" userId="75cafe6b-2f2a-469b-85c4-eec3b9c972ba" providerId="ADAL" clId="{E7CFEF31-F78D-4AB2-82EA-48FEA1DAF329}" dt="2022-08-13T15:01:35.870" v="4357" actId="20577"/>
          <ac:spMkLst>
            <pc:docMk/>
            <pc:sldMk cId="3945570708" sldId="316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23:07.721" v="5038" actId="20577"/>
          <ac:spMkLst>
            <pc:docMk/>
            <pc:sldMk cId="3945570708" sldId="316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38.072" v="5097" actId="6549"/>
          <ac:spMkLst>
            <pc:docMk/>
            <pc:sldMk cId="3945570708" sldId="316"/>
            <ac:spMk id="4" creationId="{82785C45-0302-6BE1-7468-86FA5C6E3D7C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6:12.354" v="6905"/>
        <pc:sldMkLst>
          <pc:docMk/>
          <pc:sldMk cId="3636321901" sldId="317"/>
        </pc:sldMkLst>
        <pc:spChg chg="mod">
          <ac:chgData name="Thomas Stensitzki" userId="75cafe6b-2f2a-469b-85c4-eec3b9c972ba" providerId="ADAL" clId="{E7CFEF31-F78D-4AB2-82EA-48FEA1DAF329}" dt="2022-08-14T11:42:41.580" v="5483" actId="6549"/>
          <ac:spMkLst>
            <pc:docMk/>
            <pc:sldMk cId="3636321901" sldId="317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45.813" v="5106" actId="6549"/>
          <ac:spMkLst>
            <pc:docMk/>
            <pc:sldMk cId="3636321901" sldId="317"/>
            <ac:spMk id="4" creationId="{82785C45-0302-6BE1-7468-86FA5C6E3D7C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4:36.302" v="6894"/>
        <pc:sldMkLst>
          <pc:docMk/>
          <pc:sldMk cId="1204233614" sldId="318"/>
        </pc:sldMkLst>
        <pc:spChg chg="mod">
          <ac:chgData name="Thomas Stensitzki" userId="75cafe6b-2f2a-469b-85c4-eec3b9c972ba" providerId="ADAL" clId="{E7CFEF31-F78D-4AB2-82EA-48FEA1DAF329}" dt="2022-08-14T11:29:14.223" v="5302" actId="20577"/>
          <ac:spMkLst>
            <pc:docMk/>
            <pc:sldMk cId="1204233614" sldId="318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32.404" v="5088" actId="6549"/>
          <ac:spMkLst>
            <pc:docMk/>
            <pc:sldMk cId="1204233614" sldId="318"/>
            <ac:spMk id="4" creationId="{82785C45-0302-6BE1-7468-86FA5C6E3D7C}"/>
          </ac:spMkLst>
        </pc:spChg>
      </pc:sldChg>
      <pc:sldChg chg="modSp add del mod">
        <pc:chgData name="Thomas Stensitzki" userId="75cafe6b-2f2a-469b-85c4-eec3b9c972ba" providerId="ADAL" clId="{E7CFEF31-F78D-4AB2-82EA-48FEA1DAF329}" dt="2022-08-18T07:16:48.276" v="6909" actId="47"/>
        <pc:sldMkLst>
          <pc:docMk/>
          <pc:sldMk cId="2841415955" sldId="319"/>
        </pc:sldMkLst>
        <pc:spChg chg="mod">
          <ac:chgData name="Thomas Stensitzki" userId="75cafe6b-2f2a-469b-85c4-eec3b9c972ba" providerId="ADAL" clId="{E7CFEF31-F78D-4AB2-82EA-48FEA1DAF329}" dt="2022-08-14T11:33:10.131" v="5334" actId="20577"/>
          <ac:spMkLst>
            <pc:docMk/>
            <pc:sldMk cId="2841415955" sldId="319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32:37.489" v="5309" actId="6549"/>
          <ac:spMkLst>
            <pc:docMk/>
            <pc:sldMk cId="2841415955" sldId="319"/>
            <ac:spMk id="4" creationId="{82785C45-0302-6BE1-7468-86FA5C6E3D7C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6:23.169" v="6906"/>
        <pc:sldMkLst>
          <pc:docMk/>
          <pc:sldMk cId="273821020" sldId="320"/>
        </pc:sldMkLst>
        <pc:spChg chg="mod">
          <ac:chgData name="Thomas Stensitzki" userId="75cafe6b-2f2a-469b-85c4-eec3b9c972ba" providerId="ADAL" clId="{E7CFEF31-F78D-4AB2-82EA-48FEA1DAF329}" dt="2022-08-14T11:34:00.610" v="5346" actId="20577"/>
          <ac:spMkLst>
            <pc:docMk/>
            <pc:sldMk cId="273821020" sldId="320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42:32.354" v="5471" actId="6549"/>
          <ac:spMkLst>
            <pc:docMk/>
            <pc:sldMk cId="273821020" sldId="320"/>
            <ac:spMk id="3" creationId="{49E3BE99-6E10-2A5A-CC20-F9A73F5D3592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6:36.265" v="6908"/>
        <pc:sldMkLst>
          <pc:docMk/>
          <pc:sldMk cId="3594537515" sldId="321"/>
        </pc:sldMkLst>
        <pc:spChg chg="mod">
          <ac:chgData name="Thomas Stensitzki" userId="75cafe6b-2f2a-469b-85c4-eec3b9c972ba" providerId="ADAL" clId="{E7CFEF31-F78D-4AB2-82EA-48FEA1DAF329}" dt="2022-08-14T11:43:40.785" v="5498" actId="20577"/>
          <ac:spMkLst>
            <pc:docMk/>
            <pc:sldMk cId="3594537515" sldId="321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49:02.550" v="5917" actId="113"/>
          <ac:spMkLst>
            <pc:docMk/>
            <pc:sldMk cId="3594537515" sldId="321"/>
            <ac:spMk id="3" creationId="{49E3BE99-6E10-2A5A-CC20-F9A73F5D3592}"/>
          </ac:spMkLst>
        </pc:spChg>
      </pc:sldChg>
      <pc:sldChg chg="addSp modSp new mod">
        <pc:chgData name="Thomas Stensitzki" userId="75cafe6b-2f2a-469b-85c4-eec3b9c972ba" providerId="ADAL" clId="{E7CFEF31-F78D-4AB2-82EA-48FEA1DAF329}" dt="2022-08-14T11:52:56.877" v="6022" actId="1440"/>
        <pc:sldMkLst>
          <pc:docMk/>
          <pc:sldMk cId="2449884509" sldId="322"/>
        </pc:sldMkLst>
        <pc:spChg chg="mod">
          <ac:chgData name="Thomas Stensitzki" userId="75cafe6b-2f2a-469b-85c4-eec3b9c972ba" providerId="ADAL" clId="{E7CFEF31-F78D-4AB2-82EA-48FEA1DAF329}" dt="2022-08-14T11:49:46.305" v="5953" actId="20577"/>
          <ac:spMkLst>
            <pc:docMk/>
            <pc:sldMk cId="2449884509" sldId="322"/>
            <ac:spMk id="2" creationId="{1BA9802E-6FC2-E999-C70D-058BA9E5B649}"/>
          </ac:spMkLst>
        </pc:spChg>
        <pc:spChg chg="mod">
          <ac:chgData name="Thomas Stensitzki" userId="75cafe6b-2f2a-469b-85c4-eec3b9c972ba" providerId="ADAL" clId="{E7CFEF31-F78D-4AB2-82EA-48FEA1DAF329}" dt="2022-08-14T11:51:01.219" v="6019" actId="14100"/>
          <ac:spMkLst>
            <pc:docMk/>
            <pc:sldMk cId="2449884509" sldId="322"/>
            <ac:spMk id="3" creationId="{C2FABDA2-4CCD-9A0F-2F17-FD5CC8C2BE52}"/>
          </ac:spMkLst>
        </pc:spChg>
        <pc:spChg chg="mod">
          <ac:chgData name="Thomas Stensitzki" userId="75cafe6b-2f2a-469b-85c4-eec3b9c972ba" providerId="ADAL" clId="{E7CFEF31-F78D-4AB2-82EA-48FEA1DAF329}" dt="2022-08-14T11:49:52.143" v="5964" actId="20577"/>
          <ac:spMkLst>
            <pc:docMk/>
            <pc:sldMk cId="2449884509" sldId="322"/>
            <ac:spMk id="4" creationId="{FCBF9BD0-D8B4-19AD-04F2-322CD6B14C48}"/>
          </ac:spMkLst>
        </pc:spChg>
        <pc:picChg chg="add mod">
          <ac:chgData name="Thomas Stensitzki" userId="75cafe6b-2f2a-469b-85c4-eec3b9c972ba" providerId="ADAL" clId="{E7CFEF31-F78D-4AB2-82EA-48FEA1DAF329}" dt="2022-08-14T11:52:56.877" v="6022" actId="1440"/>
          <ac:picMkLst>
            <pc:docMk/>
            <pc:sldMk cId="2449884509" sldId="322"/>
            <ac:picMk id="1026" creationId="{540423D6-3BED-2BEE-F861-4DAD16C8351B}"/>
          </ac:picMkLst>
        </pc:picChg>
      </pc:sldChg>
      <pc:sldChg chg="delSp modSp add mod modAnim">
        <pc:chgData name="Thomas Stensitzki" userId="75cafe6b-2f2a-469b-85c4-eec3b9c972ba" providerId="ADAL" clId="{E7CFEF31-F78D-4AB2-82EA-48FEA1DAF329}" dt="2022-08-18T07:20:12.684" v="6940"/>
        <pc:sldMkLst>
          <pc:docMk/>
          <pc:sldMk cId="97824799" sldId="323"/>
        </pc:sldMkLst>
        <pc:spChg chg="mod">
          <ac:chgData name="Thomas Stensitzki" userId="75cafe6b-2f2a-469b-85c4-eec3b9c972ba" providerId="ADAL" clId="{E7CFEF31-F78D-4AB2-82EA-48FEA1DAF329}" dt="2022-08-14T12:07:56.921" v="6871" actId="113"/>
          <ac:spMkLst>
            <pc:docMk/>
            <pc:sldMk cId="97824799" sldId="323"/>
            <ac:spMk id="3" creationId="{C2FABDA2-4CCD-9A0F-2F17-FD5CC8C2BE52}"/>
          </ac:spMkLst>
        </pc:spChg>
        <pc:picChg chg="del">
          <ac:chgData name="Thomas Stensitzki" userId="75cafe6b-2f2a-469b-85c4-eec3b9c972ba" providerId="ADAL" clId="{E7CFEF31-F78D-4AB2-82EA-48FEA1DAF329}" dt="2022-08-14T11:53:31.251" v="6026" actId="478"/>
          <ac:picMkLst>
            <pc:docMk/>
            <pc:sldMk cId="97824799" sldId="323"/>
            <ac:picMk id="1026" creationId="{540423D6-3BED-2BEE-F861-4DAD16C8351B}"/>
          </ac:picMkLst>
        </pc:picChg>
      </pc:sldChg>
      <pc:sldChg chg="new del">
        <pc:chgData name="Thomas Stensitzki" userId="75cafe6b-2f2a-469b-85c4-eec3b9c972ba" providerId="ADAL" clId="{E7CFEF31-F78D-4AB2-82EA-48FEA1DAF329}" dt="2022-08-14T11:53:25.887" v="6024" actId="680"/>
        <pc:sldMkLst>
          <pc:docMk/>
          <pc:sldMk cId="2361540319" sldId="323"/>
        </pc:sldMkLst>
      </pc:sldChg>
      <pc:sldChg chg="modSp new mod">
        <pc:chgData name="Thomas Stensitzki" userId="75cafe6b-2f2a-469b-85c4-eec3b9c972ba" providerId="ADAL" clId="{E7CFEF31-F78D-4AB2-82EA-48FEA1DAF329}" dt="2022-08-14T12:06:01.669" v="6759" actId="20577"/>
        <pc:sldMkLst>
          <pc:docMk/>
          <pc:sldMk cId="2658790144" sldId="324"/>
        </pc:sldMkLst>
        <pc:spChg chg="mod">
          <ac:chgData name="Thomas Stensitzki" userId="75cafe6b-2f2a-469b-85c4-eec3b9c972ba" providerId="ADAL" clId="{E7CFEF31-F78D-4AB2-82EA-48FEA1DAF329}" dt="2022-08-14T11:54:57.989" v="6126" actId="20577"/>
          <ac:spMkLst>
            <pc:docMk/>
            <pc:sldMk cId="2658790144" sldId="324"/>
            <ac:spMk id="2" creationId="{B082680C-8B9F-AF25-5540-A5A1842E27F5}"/>
          </ac:spMkLst>
        </pc:spChg>
        <pc:spChg chg="mod">
          <ac:chgData name="Thomas Stensitzki" userId="75cafe6b-2f2a-469b-85c4-eec3b9c972ba" providerId="ADAL" clId="{E7CFEF31-F78D-4AB2-82EA-48FEA1DAF329}" dt="2022-08-14T12:06:01.669" v="6759" actId="20577"/>
          <ac:spMkLst>
            <pc:docMk/>
            <pc:sldMk cId="2658790144" sldId="324"/>
            <ac:spMk id="3" creationId="{D7F152D5-D670-257F-0D75-E161D94B4D8F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20:23.387" v="6942"/>
        <pc:sldMkLst>
          <pc:docMk/>
          <pc:sldMk cId="3576904232" sldId="325"/>
        </pc:sldMkLst>
        <pc:spChg chg="mod">
          <ac:chgData name="Thomas Stensitzki" userId="75cafe6b-2f2a-469b-85c4-eec3b9c972ba" providerId="ADAL" clId="{E7CFEF31-F78D-4AB2-82EA-48FEA1DAF329}" dt="2022-08-14T12:07:36.374" v="6868" actId="20577"/>
          <ac:spMkLst>
            <pc:docMk/>
            <pc:sldMk cId="3576904232" sldId="325"/>
            <ac:spMk id="3" creationId="{C2FABDA2-4CCD-9A0F-2F17-FD5CC8C2BE52}"/>
          </ac:spMkLst>
        </pc:spChg>
      </pc:sldChg>
      <pc:sldChg chg="addSp delSp modSp new mod modClrScheme chgLayout">
        <pc:chgData name="Thomas Stensitzki" userId="75cafe6b-2f2a-469b-85c4-eec3b9c972ba" providerId="ADAL" clId="{E7CFEF31-F78D-4AB2-82EA-48FEA1DAF329}" dt="2022-08-18T07:18:51.314" v="6915"/>
        <pc:sldMkLst>
          <pc:docMk/>
          <pc:sldMk cId="3611383028" sldId="326"/>
        </pc:sldMkLst>
        <pc:spChg chg="del mod ord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2" creationId="{EDA715E4-F327-4783-2466-AE082F4A2E05}"/>
          </ac:spMkLst>
        </pc:spChg>
        <pc:spChg chg="del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3" creationId="{44E2EAB8-F390-3493-8C0A-E00AA19636CC}"/>
          </ac:spMkLst>
        </pc:spChg>
        <pc:spChg chg="del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4" creationId="{5BD4CA7A-385A-807C-43ED-3082BC888B79}"/>
          </ac:spMkLst>
        </pc:spChg>
        <pc:spChg chg="add del mod ord">
          <ac:chgData name="Thomas Stensitzki" userId="75cafe6b-2f2a-469b-85c4-eec3b9c972ba" providerId="ADAL" clId="{E7CFEF31-F78D-4AB2-82EA-48FEA1DAF329}" dt="2022-08-18T07:17:33.495" v="6912" actId="700"/>
          <ac:spMkLst>
            <pc:docMk/>
            <pc:sldMk cId="3611383028" sldId="326"/>
            <ac:spMk id="5" creationId="{7D03E707-9CE7-84EC-B706-2FF7276C922F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6" creationId="{1C5D8CCD-75CC-DED8-AB7D-EFEF57F3A5B4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7" creationId="{93C84544-8028-A833-5009-30E347072982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8" creationId="{855973B3-DDD7-13B6-620F-5D690199CF6C}"/>
          </ac:spMkLst>
        </pc:spChg>
        <pc:spChg chg="add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9" creationId="{23B24C39-7937-90BB-66C2-90D50BD3A6B8}"/>
          </ac:spMkLst>
        </pc:spChg>
        <pc:picChg chg="add mod">
          <ac:chgData name="Thomas Stensitzki" userId="75cafe6b-2f2a-469b-85c4-eec3b9c972ba" providerId="ADAL" clId="{E7CFEF31-F78D-4AB2-82EA-48FEA1DAF329}" dt="2022-08-18T07:18:51.314" v="6915"/>
          <ac:picMkLst>
            <pc:docMk/>
            <pc:sldMk cId="3611383028" sldId="326"/>
            <ac:picMk id="10" creationId="{436D1129-2AE2-6ED0-635C-0315F7E754E9}"/>
          </ac:picMkLst>
        </pc:picChg>
      </pc:sldChg>
      <pc:sldChg chg="add ord">
        <pc:chgData name="Thomas Stensitzki" userId="75cafe6b-2f2a-469b-85c4-eec3b9c972ba" providerId="ADAL" clId="{E7CFEF31-F78D-4AB2-82EA-48FEA1DAF329}" dt="2022-08-18T07:19:50.888" v="6938"/>
        <pc:sldMkLst>
          <pc:docMk/>
          <pc:sldMk cId="3415401340" sldId="327"/>
        </pc:sldMkLst>
      </pc:sldChg>
    </pc:docChg>
  </pc:docChgLst>
  <pc:docChgLst>
    <pc:chgData name="Thomas Stensitzki" userId="75cafe6b-2f2a-469b-85c4-eec3b9c972ba" providerId="ADAL" clId="{91123CD2-BE67-4BA4-9E99-19ADB6C7B987}"/>
    <pc:docChg chg="custSel modSld">
      <pc:chgData name="Thomas Stensitzki" userId="75cafe6b-2f2a-469b-85c4-eec3b9c972ba" providerId="ADAL" clId="{91123CD2-BE67-4BA4-9E99-19ADB6C7B987}" dt="2021-04-29T16:43:34.427" v="88" actId="20577"/>
      <pc:docMkLst>
        <pc:docMk/>
      </pc:docMkLst>
      <pc:sldChg chg="modSp mod">
        <pc:chgData name="Thomas Stensitzki" userId="75cafe6b-2f2a-469b-85c4-eec3b9c972ba" providerId="ADAL" clId="{91123CD2-BE67-4BA4-9E99-19ADB6C7B987}" dt="2021-04-29T06:51:15.752" v="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1123CD2-BE67-4BA4-9E99-19ADB6C7B987}" dt="2021-04-29T06:51:15.752" v="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modAnim">
        <pc:chgData name="Thomas Stensitzki" userId="75cafe6b-2f2a-469b-85c4-eec3b9c972ba" providerId="ADAL" clId="{91123CD2-BE67-4BA4-9E99-19ADB6C7B987}" dt="2021-04-29T16:43:34.427" v="8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91123CD2-BE67-4BA4-9E99-19ADB6C7B987}" dt="2021-04-29T16:43:34.427" v="8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 modShow">
        <pc:chgData name="Thomas Stensitzki" userId="75cafe6b-2f2a-469b-85c4-eec3b9c972ba" providerId="ADAL" clId="{91123CD2-BE67-4BA4-9E99-19ADB6C7B987}" dt="2021-04-29T06:53:06.131" v="53" actId="729"/>
        <pc:sldMkLst>
          <pc:docMk/>
          <pc:sldMk cId="1572723851" sldId="285"/>
        </pc:sldMkLst>
      </pc:sldChg>
      <pc:sldChg chg="modSp mod">
        <pc:chgData name="Thomas Stensitzki" userId="75cafe6b-2f2a-469b-85c4-eec3b9c972ba" providerId="ADAL" clId="{91123CD2-BE67-4BA4-9E99-19ADB6C7B987}" dt="2021-04-29T06:52:38.134" v="52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91123CD2-BE67-4BA4-9E99-19ADB6C7B987}" dt="2021-04-29T06:51:34.996" v="26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91123CD2-BE67-4BA4-9E99-19ADB6C7B987}" dt="2021-04-29T06:52:38.134" v="52" actId="20577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E95FD17A-36A4-476A-A66C-A316172386D2}"/>
    <pc:docChg chg="custSel addSld modSld sldOrd addSection modSection">
      <pc:chgData name="Thomas Stensitzki" userId="75cafe6b-2f2a-469b-85c4-eec3b9c972ba" providerId="ADAL" clId="{E95FD17A-36A4-476A-A66C-A316172386D2}" dt="2021-06-10T13:59:40.167" v="473" actId="20577"/>
      <pc:docMkLst>
        <pc:docMk/>
      </pc:docMkLst>
      <pc:sldChg chg="modSp mod">
        <pc:chgData name="Thomas Stensitzki" userId="75cafe6b-2f2a-469b-85c4-eec3b9c972ba" providerId="ADAL" clId="{E95FD17A-36A4-476A-A66C-A316172386D2}" dt="2021-06-10T13:29:42.393" v="29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95FD17A-36A4-476A-A66C-A316172386D2}" dt="2021-06-10T13:29:42.393" v="29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">
        <pc:chgData name="Thomas Stensitzki" userId="75cafe6b-2f2a-469b-85c4-eec3b9c972ba" providerId="ADAL" clId="{E95FD17A-36A4-476A-A66C-A316172386D2}" dt="2021-06-10T13:59:40.167" v="473" actId="20577"/>
        <pc:sldMkLst>
          <pc:docMk/>
          <pc:sldMk cId="1120448015" sldId="283"/>
        </pc:sldMkLst>
        <pc:spChg chg="mod">
          <ac:chgData name="Thomas Stensitzki" userId="75cafe6b-2f2a-469b-85c4-eec3b9c972ba" providerId="ADAL" clId="{E95FD17A-36A4-476A-A66C-A316172386D2}" dt="2021-06-10T13:59:33.297" v="454" actId="27636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E95FD17A-36A4-476A-A66C-A316172386D2}" dt="2021-06-10T13:59:40.167" v="473" actId="20577"/>
          <ac:spMkLst>
            <pc:docMk/>
            <pc:sldMk cId="1120448015" sldId="283"/>
            <ac:spMk id="9" creationId="{7ACD5D95-6785-48AB-A08F-F511798021FE}"/>
          </ac:spMkLst>
        </pc:spChg>
      </pc:sldChg>
      <pc:sldChg chg="modSp mod">
        <pc:chgData name="Thomas Stensitzki" userId="75cafe6b-2f2a-469b-85c4-eec3b9c972ba" providerId="ADAL" clId="{E95FD17A-36A4-476A-A66C-A316172386D2}" dt="2021-06-10T13:59:04.009" v="447" actId="790"/>
        <pc:sldMkLst>
          <pc:docMk/>
          <pc:sldMk cId="848503523" sldId="286"/>
        </pc:sldMkLst>
        <pc:spChg chg="mod">
          <ac:chgData name="Thomas Stensitzki" userId="75cafe6b-2f2a-469b-85c4-eec3b9c972ba" providerId="ADAL" clId="{E95FD17A-36A4-476A-A66C-A316172386D2}" dt="2021-06-10T13:29:59.592" v="31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E95FD17A-36A4-476A-A66C-A316172386D2}" dt="2021-06-10T13:59:04.009" v="447" actId="790"/>
          <ac:spMkLst>
            <pc:docMk/>
            <pc:sldMk cId="848503523" sldId="286"/>
            <ac:spMk id="3" creationId="{5A9BE1F8-07C8-4A22-93C8-5725DE760CD3}"/>
          </ac:spMkLst>
        </pc:spChg>
      </pc:sldChg>
      <pc:sldChg chg="add">
        <pc:chgData name="Thomas Stensitzki" userId="75cafe6b-2f2a-469b-85c4-eec3b9c972ba" providerId="ADAL" clId="{E95FD17A-36A4-476A-A66C-A316172386D2}" dt="2021-06-10T13:59:08.712" v="448"/>
        <pc:sldMkLst>
          <pc:docMk/>
          <pc:sldMk cId="1800322613" sldId="287"/>
        </pc:sldMkLst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4D7AFE4C-0A8E-423F-85F3-A20F03F02D67}"/>
    <pc:docChg chg="undo custSel modSld">
      <pc:chgData name="Thomas Stensitzki" userId="75cafe6b-2f2a-469b-85c4-eec3b9c972ba" providerId="ADAL" clId="{4D7AFE4C-0A8E-423F-85F3-A20F03F02D67}" dt="2022-05-14T08:12:11.962" v="190" actId="6549"/>
      <pc:docMkLst>
        <pc:docMk/>
      </pc:docMkLst>
      <pc:sldChg chg="modSp mod">
        <pc:chgData name="Thomas Stensitzki" userId="75cafe6b-2f2a-469b-85c4-eec3b9c972ba" providerId="ADAL" clId="{4D7AFE4C-0A8E-423F-85F3-A20F03F02D67}" dt="2022-05-14T08:12:11.962" v="19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4D7AFE4C-0A8E-423F-85F3-A20F03F02D67}" dt="2022-05-11T08:56:02.573" v="1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1T08:56:10.360" v="15" actId="6549"/>
          <ac:spMkLst>
            <pc:docMk/>
            <pc:sldMk cId="353304963" sldId="256"/>
            <ac:spMk id="3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4T08:12:11.962" v="190" actId="6549"/>
          <ac:spMkLst>
            <pc:docMk/>
            <pc:sldMk cId="353304963" sldId="256"/>
            <ac:spMk id="4" creationId="{96C4C99C-DAD8-4CA7-9932-EEBDC4A8C97C}"/>
          </ac:spMkLst>
        </pc:spChg>
      </pc:sldChg>
      <pc:sldChg chg="modSp mod modAnim">
        <pc:chgData name="Thomas Stensitzki" userId="75cafe6b-2f2a-469b-85c4-eec3b9c972ba" providerId="ADAL" clId="{4D7AFE4C-0A8E-423F-85F3-A20F03F02D67}" dt="2022-05-12T06:56:57.841" v="189" actId="1036"/>
        <pc:sldMkLst>
          <pc:docMk/>
          <pc:sldMk cId="2726485231" sldId="284"/>
        </pc:sldMkLst>
        <pc:spChg chg="mod">
          <ac:chgData name="Thomas Stensitzki" userId="75cafe6b-2f2a-469b-85c4-eec3b9c972ba" providerId="ADAL" clId="{4D7AFE4C-0A8E-423F-85F3-A20F03F02D67}" dt="2022-05-12T06:56:49.881" v="171" actId="6549"/>
          <ac:spMkLst>
            <pc:docMk/>
            <pc:sldMk cId="2726485231" sldId="284"/>
            <ac:spMk id="3" creationId="{852D7D7E-BA81-48A9-8091-7743702661A8}"/>
          </ac:spMkLst>
        </pc:spChg>
        <pc:picChg chg="mod">
          <ac:chgData name="Thomas Stensitzki" userId="75cafe6b-2f2a-469b-85c4-eec3b9c972ba" providerId="ADAL" clId="{4D7AFE4C-0A8E-423F-85F3-A20F03F02D67}" dt="2022-05-12T06:56:57.841" v="189" actId="1036"/>
          <ac:picMkLst>
            <pc:docMk/>
            <pc:sldMk cId="2726485231" sldId="284"/>
            <ac:picMk id="12" creationId="{9FAA32B2-BA7D-48E4-9293-9C6D72FBB96F}"/>
          </ac:picMkLst>
        </pc:picChg>
      </pc:sldChg>
      <pc:sldChg chg="modSp mod">
        <pc:chgData name="Thomas Stensitzki" userId="75cafe6b-2f2a-469b-85c4-eec3b9c972ba" providerId="ADAL" clId="{4D7AFE4C-0A8E-423F-85F3-A20F03F02D67}" dt="2022-05-11T09:05:38.520" v="34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4D7AFE4C-0A8E-423F-85F3-A20F03F02D67}" dt="2022-05-11T09:05:38.520" v="34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4D7AFE4C-0A8E-423F-85F3-A20F03F02D67}" dt="2022-05-11T09:04:14.038" v="29" actId="6549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4D7AFE4C-0A8E-423F-85F3-A20F03F02D67}" dt="2022-05-11T09:04:54.348" v="32"/>
        <pc:sldMkLst>
          <pc:docMk/>
          <pc:sldMk cId="512821701" sldId="298"/>
        </pc:sldMkLst>
        <pc:spChg chg="mod">
          <ac:chgData name="Thomas Stensitzki" userId="75cafe6b-2f2a-469b-85c4-eec3b9c972ba" providerId="ADAL" clId="{4D7AFE4C-0A8E-423F-85F3-A20F03F02D67}" dt="2022-05-11T09:04:54.348" v="32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9:04:30.623" v="31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612878314" sldId="299"/>
        </pc:sldMkLst>
        <pc:spChg chg="mod">
          <ac:chgData name="Thomas Stensitzki" userId="75cafe6b-2f2a-469b-85c4-eec3b9c972ba" providerId="ADAL" clId="{4D7AFE4C-0A8E-423F-85F3-A20F03F02D67}" dt="2022-05-11T08:56:20.365" v="18" actId="20577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8:56:25.493" v="21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165395742" sldId="301"/>
        </pc:sldMkLst>
      </pc:sldChg>
      <pc:sldChg chg="addSp delSp modSp mod">
        <pc:chgData name="Thomas Stensitzki" userId="75cafe6b-2f2a-469b-85c4-eec3b9c972ba" providerId="ADAL" clId="{4D7AFE4C-0A8E-423F-85F3-A20F03F02D67}" dt="2022-05-12T06:52:40.873" v="43" actId="1076"/>
        <pc:sldMkLst>
          <pc:docMk/>
          <pc:sldMk cId="925377618" sldId="302"/>
        </pc:sldMkLst>
        <pc:spChg chg="add del">
          <ac:chgData name="Thomas Stensitzki" userId="75cafe6b-2f2a-469b-85c4-eec3b9c972ba" providerId="ADAL" clId="{4D7AFE4C-0A8E-423F-85F3-A20F03F02D67}" dt="2022-05-12T06:51:05.200" v="37" actId="22"/>
          <ac:spMkLst>
            <pc:docMk/>
            <pc:sldMk cId="925377618" sldId="302"/>
            <ac:spMk id="7" creationId="{482BA98F-E1D2-4D8F-8224-9AFCD40D491A}"/>
          </ac:spMkLst>
        </pc:spChg>
        <pc:picChg chg="add mod">
          <ac:chgData name="Thomas Stensitzki" userId="75cafe6b-2f2a-469b-85c4-eec3b9c972ba" providerId="ADAL" clId="{4D7AFE4C-0A8E-423F-85F3-A20F03F02D67}" dt="2022-05-12T06:51:25.122" v="40" actId="1076"/>
          <ac:picMkLst>
            <pc:docMk/>
            <pc:sldMk cId="925377618" sldId="302"/>
            <ac:picMk id="6" creationId="{13F8EC36-A2E5-4D1A-8F05-1D605B3E28E0}"/>
          </ac:picMkLst>
        </pc:picChg>
        <pc:picChg chg="del">
          <ac:chgData name="Thomas Stensitzki" userId="75cafe6b-2f2a-469b-85c4-eec3b9c972ba" providerId="ADAL" clId="{4D7AFE4C-0A8E-423F-85F3-A20F03F02D67}" dt="2022-05-12T06:51:03.095" v="35" actId="478"/>
          <ac:picMkLst>
            <pc:docMk/>
            <pc:sldMk cId="925377618" sldId="302"/>
            <ac:picMk id="10" creationId="{66D29072-5519-4F82-9C82-41D54F54516F}"/>
          </ac:picMkLst>
        </pc:picChg>
        <pc:picChg chg="add mod">
          <ac:chgData name="Thomas Stensitzki" userId="75cafe6b-2f2a-469b-85c4-eec3b9c972ba" providerId="ADAL" clId="{4D7AFE4C-0A8E-423F-85F3-A20F03F02D67}" dt="2022-05-12T06:52:40.873" v="43" actId="1076"/>
          <ac:picMkLst>
            <pc:docMk/>
            <pc:sldMk cId="925377618" sldId="302"/>
            <ac:picMk id="11" creationId="{A421575D-DD5A-49E8-B6D6-A470C2E07F20}"/>
          </ac:picMkLst>
        </pc:picChg>
      </pc:sldChg>
    </pc:docChg>
  </pc:docChgLst>
  <pc:docChgLst>
    <pc:chgData name="Thomas Stensitzki" userId="75cafe6b-2f2a-469b-85c4-eec3b9c972ba" providerId="ADAL" clId="{C148DAB4-983B-433E-B4CE-5BFA2739BE14}"/>
    <pc:docChg chg="undo custSel addSld delSld modSld sldOrd addSection modSection">
      <pc:chgData name="Thomas Stensitzki" userId="75cafe6b-2f2a-469b-85c4-eec3b9c972ba" providerId="ADAL" clId="{C148DAB4-983B-433E-B4CE-5BFA2739BE14}" dt="2022-03-03T20:02:12.574" v="442" actId="20577"/>
      <pc:docMkLst>
        <pc:docMk/>
      </pc:docMkLst>
      <pc:sldChg chg="addSp modSp mod modTransition">
        <pc:chgData name="Thomas Stensitzki" userId="75cafe6b-2f2a-469b-85c4-eec3b9c972ba" providerId="ADAL" clId="{C148DAB4-983B-433E-B4CE-5BFA2739BE14}" dt="2022-03-03T16:54:29.390" v="441" actId="5793"/>
        <pc:sldMkLst>
          <pc:docMk/>
          <pc:sldMk cId="353304963" sldId="256"/>
        </pc:sldMkLst>
        <pc:spChg chg="mod">
          <ac:chgData name="Thomas Stensitzki" userId="75cafe6b-2f2a-469b-85c4-eec3b9c972ba" providerId="ADAL" clId="{C148DAB4-983B-433E-B4CE-5BFA2739BE14}" dt="2022-03-02T17:33:18.929" v="330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C148DAB4-983B-433E-B4CE-5BFA2739BE14}" dt="2022-03-03T16:45:12.531" v="397" actId="6549"/>
          <ac:spMkLst>
            <pc:docMk/>
            <pc:sldMk cId="353304963" sldId="25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C148DAB4-983B-433E-B4CE-5BFA2739BE14}" dt="2022-03-03T16:54:29.390" v="441" actId="5793"/>
          <ac:spMkLst>
            <pc:docMk/>
            <pc:sldMk cId="353304963" sldId="256"/>
            <ac:spMk id="4" creationId="{96C4C99C-DAD8-4CA7-9932-EEBDC4A8C97C}"/>
          </ac:spMkLst>
        </pc:spChg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120448015" sldId="283"/>
        </pc:sldMkLst>
      </pc:sldChg>
      <pc:sldChg chg="addSp modSp mod modTransition modAnim">
        <pc:chgData name="Thomas Stensitzki" userId="75cafe6b-2f2a-469b-85c4-eec3b9c972ba" providerId="ADAL" clId="{C148DAB4-983B-433E-B4CE-5BFA2739BE14}" dt="2022-03-03T20:02:12.574" v="442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C148DAB4-983B-433E-B4CE-5BFA2739BE14}" dt="2022-03-03T20:02:12.574" v="442" actId="20577"/>
          <ac:spMkLst>
            <pc:docMk/>
            <pc:sldMk cId="2726485231" sldId="284"/>
            <ac:spMk id="3" creationId="{852D7D7E-BA81-48A9-8091-7743702661A8}"/>
          </ac:spMkLst>
        </pc:spChg>
        <pc:spChg chg="add mod">
          <ac:chgData name="Thomas Stensitzki" userId="75cafe6b-2f2a-469b-85c4-eec3b9c972ba" providerId="ADAL" clId="{C148DAB4-983B-433E-B4CE-5BFA2739BE14}" dt="2022-03-02T17:16:00.961" v="169" actId="1076"/>
          <ac:spMkLst>
            <pc:docMk/>
            <pc:sldMk cId="2726485231" sldId="284"/>
            <ac:spMk id="5" creationId="{BFEE3B27-B07E-47D0-99D7-9C8BAD060EC2}"/>
          </ac:spMkLst>
        </pc:spChg>
        <pc:picChg chg="mod">
          <ac:chgData name="Thomas Stensitzki" userId="75cafe6b-2f2a-469b-85c4-eec3b9c972ba" providerId="ADAL" clId="{C148DAB4-983B-433E-B4CE-5BFA2739BE14}" dt="2022-03-02T17:10:57.237" v="33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delSp modSp add del mod ord modTransition delAnim modAnim">
        <pc:chgData name="Thomas Stensitzki" userId="75cafe6b-2f2a-469b-85c4-eec3b9c972ba" providerId="ADAL" clId="{C148DAB4-983B-433E-B4CE-5BFA2739BE14}" dt="2022-03-03T14:47:46.911" v="395"/>
        <pc:sldMkLst>
          <pc:docMk/>
          <pc:sldMk cId="1572723851" sldId="285"/>
        </pc:sldMkLst>
        <pc:spChg chg="mod">
          <ac:chgData name="Thomas Stensitzki" userId="75cafe6b-2f2a-469b-85c4-eec3b9c972ba" providerId="ADAL" clId="{C148DAB4-983B-433E-B4CE-5BFA2739BE14}" dt="2022-03-02T17:32:45.520" v="313" actId="20577"/>
          <ac:spMkLst>
            <pc:docMk/>
            <pc:sldMk cId="1572723851" sldId="285"/>
            <ac:spMk id="3" creationId="{76EC1D6E-0321-4DAA-889D-F932DA5F2EF8}"/>
          </ac:spMkLst>
        </pc:spChg>
        <pc:picChg chg="del">
          <ac:chgData name="Thomas Stensitzki" userId="75cafe6b-2f2a-469b-85c4-eec3b9c972ba" providerId="ADAL" clId="{C148DAB4-983B-433E-B4CE-5BFA2739BE14}" dt="2022-03-02T17:36:28.881" v="338" actId="478"/>
          <ac:picMkLst>
            <pc:docMk/>
            <pc:sldMk cId="1572723851" sldId="285"/>
            <ac:picMk id="7" creationId="{BD272D56-82CF-412B-91DB-C44598568C42}"/>
          </ac:picMkLst>
        </pc:picChg>
        <pc:picChg chg="add mod">
          <ac:chgData name="Thomas Stensitzki" userId="75cafe6b-2f2a-469b-85c4-eec3b9c972ba" providerId="ADAL" clId="{C148DAB4-983B-433E-B4CE-5BFA2739BE14}" dt="2022-03-02T17:38:00.672" v="345" actId="1440"/>
          <ac:picMkLst>
            <pc:docMk/>
            <pc:sldMk cId="1572723851" sldId="285"/>
            <ac:picMk id="9" creationId="{E28B5C00-703A-466F-BCBE-63798F01D3DB}"/>
          </ac:picMkLst>
        </pc:picChg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848503523" sldId="286"/>
        </pc:sldMkLst>
        <pc:spChg chg="mod">
          <ac:chgData name="Thomas Stensitzki" userId="75cafe6b-2f2a-469b-85c4-eec3b9c972ba" providerId="ADAL" clId="{C148DAB4-983B-433E-B4CE-5BFA2739BE14}" dt="2022-03-02T17:06:52.068" v="17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C148DAB4-983B-433E-B4CE-5BFA2739BE14}" dt="2022-03-02T17:21:40.080" v="233" actId="6549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C148DAB4-983B-433E-B4CE-5BFA2739BE14}" dt="2022-03-02T17:08:18.362" v="24" actId="1076"/>
          <ac:spMkLst>
            <pc:docMk/>
            <pc:sldMk cId="848503523" sldId="286"/>
            <ac:spMk id="5" creationId="{3060FA8B-3FE8-41AF-887D-70CB325A73FF}"/>
          </ac:spMkLst>
        </pc:spChg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800322613" sldId="287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729807556" sldId="289"/>
        </pc:sldMkLst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1527107871" sldId="294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425809021" sldId="295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850902925" sldId="296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408516510" sldId="297"/>
        </pc:sldMkLst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512821701" sldId="298"/>
        </pc:sldMkLst>
        <pc:spChg chg="mod">
          <ac:chgData name="Thomas Stensitzki" userId="75cafe6b-2f2a-469b-85c4-eec3b9c972ba" providerId="ADAL" clId="{C148DAB4-983B-433E-B4CE-5BFA2739BE14}" dt="2022-03-02T17:20:40.735" v="219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0:51.249" v="220"/>
          <ac:spMkLst>
            <pc:docMk/>
            <pc:sldMk cId="512821701" sldId="298"/>
            <ac:spMk id="9" creationId="{7ACD5D95-6785-48AB-A08F-F511798021FE}"/>
          </ac:spMkLst>
        </pc:spChg>
      </pc:sldChg>
      <pc:sldChg chg="modSp add mod or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612878314" sldId="299"/>
        </pc:sldMkLst>
        <pc:spChg chg="mod">
          <ac:chgData name="Thomas Stensitzki" userId="75cafe6b-2f2a-469b-85c4-eec3b9c972ba" providerId="ADAL" clId="{C148DAB4-983B-433E-B4CE-5BFA2739BE14}" dt="2022-03-02T17:21:17.475" v="229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1:26.634" v="230"/>
          <ac:spMkLst>
            <pc:docMk/>
            <pc:sldMk cId="612878314" sldId="299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843565452" sldId="299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07.537" v="333" actId="700"/>
        <pc:sldMkLst>
          <pc:docMk/>
          <pc:sldMk cId="254634099" sldId="300"/>
        </pc:sldMkLst>
        <pc:spChg chg="del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2" creationId="{3B786890-18F8-422A-8364-6D6361753E0B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3" creationId="{32BB029C-B1FB-4591-86C5-CB330D5062E5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4" creationId="{99459D8E-621D-4E69-A5F7-E8A26855007B}"/>
          </ac:spMkLst>
        </pc:spChg>
        <pc:spChg chg="add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5" creationId="{D7A2D598-B3FE-4D80-9241-7F9C19D61446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4094364641" sldId="300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12.442" v="335" actId="700"/>
        <pc:sldMkLst>
          <pc:docMk/>
          <pc:sldMk cId="165395742" sldId="301"/>
        </pc:sldMkLst>
        <pc:spChg chg="del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2" creationId="{1765B5F4-F891-4694-AA6C-72068F7670B3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3" creationId="{4F090531-14BE-439B-AC12-05C89D134A4B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4" creationId="{2FFC5113-E510-42C2-9193-B5FD2CB81E87}"/>
          </ac:spMkLst>
        </pc:spChg>
        <pc:spChg chg="add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5" creationId="{EF33DA07-BDE5-4D8B-B332-D6D77536E093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519074119" sldId="301"/>
        </pc:sldMkLst>
      </pc:sldChg>
      <pc:sldChg chg="addSp delSp modSp new mod modTransition">
        <pc:chgData name="Thomas Stensitzki" userId="75cafe6b-2f2a-469b-85c4-eec3b9c972ba" providerId="ADAL" clId="{C148DAB4-983B-433E-B4CE-5BFA2739BE14}" dt="2022-03-03T14:47:35.269" v="393"/>
        <pc:sldMkLst>
          <pc:docMk/>
          <pc:sldMk cId="925377618" sldId="302"/>
        </pc:sldMkLst>
        <pc:spChg chg="mod">
          <ac:chgData name="Thomas Stensitzki" userId="75cafe6b-2f2a-469b-85c4-eec3b9c972ba" providerId="ADAL" clId="{C148DAB4-983B-433E-B4CE-5BFA2739BE14}" dt="2022-03-03T14:43:33.995" v="381" actId="20577"/>
          <ac:spMkLst>
            <pc:docMk/>
            <pc:sldMk cId="925377618" sldId="302"/>
            <ac:spMk id="2" creationId="{ECC9ACB5-71F5-45C5-A2B9-2358FC4A8083}"/>
          </ac:spMkLst>
        </pc:spChg>
        <pc:spChg chg="del mod">
          <ac:chgData name="Thomas Stensitzki" userId="75cafe6b-2f2a-469b-85c4-eec3b9c972ba" providerId="ADAL" clId="{C148DAB4-983B-433E-B4CE-5BFA2739BE14}" dt="2022-03-03T14:44:41.083" v="383" actId="478"/>
          <ac:spMkLst>
            <pc:docMk/>
            <pc:sldMk cId="925377618" sldId="302"/>
            <ac:spMk id="3" creationId="{38DDA5AA-72AD-494B-ADE7-86C9DC458D15}"/>
          </ac:spMkLst>
        </pc:spChg>
        <pc:spChg chg="add del mod">
          <ac:chgData name="Thomas Stensitzki" userId="75cafe6b-2f2a-469b-85c4-eec3b9c972ba" providerId="ADAL" clId="{C148DAB4-983B-433E-B4CE-5BFA2739BE14}" dt="2022-03-03T14:44:45.676" v="384" actId="478"/>
          <ac:spMkLst>
            <pc:docMk/>
            <pc:sldMk cId="925377618" sldId="302"/>
            <ac:spMk id="6" creationId="{CE9C9224-67FD-4E7A-A003-3330FD843F31}"/>
          </ac:spMkLst>
        </pc:spChg>
        <pc:spChg chg="add mod">
          <ac:chgData name="Thomas Stensitzki" userId="75cafe6b-2f2a-469b-85c4-eec3b9c972ba" providerId="ADAL" clId="{C148DAB4-983B-433E-B4CE-5BFA2739BE14}" dt="2022-03-03T14:45:01.157" v="388" actId="207"/>
          <ac:spMkLst>
            <pc:docMk/>
            <pc:sldMk cId="925377618" sldId="302"/>
            <ac:spMk id="8" creationId="{6206FB5A-FE64-4B48-8433-41EE967AF978}"/>
          </ac:spMkLst>
        </pc:spChg>
        <pc:picChg chg="add mod">
          <ac:chgData name="Thomas Stensitzki" userId="75cafe6b-2f2a-469b-85c4-eec3b9c972ba" providerId="ADAL" clId="{C148DAB4-983B-433E-B4CE-5BFA2739BE14}" dt="2022-03-03T14:46:13.552" v="392" actId="1440"/>
          <ac:picMkLst>
            <pc:docMk/>
            <pc:sldMk cId="925377618" sldId="302"/>
            <ac:picMk id="10" creationId="{66D29072-5519-4F82-9C82-41D54F54516F}"/>
          </ac:picMkLst>
        </pc:pic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2187120561" sldId="302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360740510" sldId="303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1803008957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95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3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61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88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53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12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91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70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exchange-team-blog/how-to-work-with-inactive-mailboxes/ba-p/608881?WT.mc_id=M365-MVP-500308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icrosoft.com/topic/-setting-up-messages-in-the-microsoft-365-admin-center-ac35d899-eac3-aa3c-7afe-32b675d94f7a?WT.mc_id=M365-MVP-500308" TargetMode="External"/><Relationship Id="rId3" Type="http://schemas.openxmlformats.org/officeDocument/2006/relationships/hyperlink" Target="https://docs.microsoft.com/powershell/module/exchange/disable-remotemailbox?view=exchange-ps&amp;WT.mc_id=M365-MVP-5003086" TargetMode="External"/><Relationship Id="rId7" Type="http://schemas.openxmlformats.org/officeDocument/2006/relationships/hyperlink" Target="https://techcommunity.microsoft.com/t5/exchange-team-blog/permanently-clear-previous-mailbox-info/ba-p/607619?WT.mc_id=M365-MVP-5003086" TargetMode="External"/><Relationship Id="rId2" Type="http://schemas.openxmlformats.org/officeDocument/2006/relationships/hyperlink" Target="https://docs.microsoft.com/powershell/module/exchange/disable-mailbox?view=exchange-ps&amp;WT.mc_id=M365-MVP-50030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ommunity.microsoft.com/t5/exchange-team-blog/how-to-work-with-inactive-mailboxes/ba-p/608881?WT.mc_id=M365-MVP-5003086" TargetMode="External"/><Relationship Id="rId5" Type="http://schemas.openxmlformats.org/officeDocument/2006/relationships/hyperlink" Target="https://docs.microsoft.com/microsoft-365/compliance/identify-a-hold-on-an-exchange-online-mailbox?view=o365-worldwide&amp;WT.mc_id=M365-MVP-5003086" TargetMode="External"/><Relationship Id="rId4" Type="http://schemas.openxmlformats.org/officeDocument/2006/relationships/hyperlink" Target="https://docs.microsoft.com/powershell/module/exchange/remove-mailbox?view=exchange-ps&amp;WT.mc_id=M365-MVP-500308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cairlift.event.m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gnite.microsof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echcommunity.microsoft.com/t5/exchange-team-blog/released-august-2022-exchange-server-security-updates/ba-p/3593862?WT.mc_id=M365-MVP-500308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CSS-Exchange/Security/Extended-Protection/?WT.mc_id=M365-MVP-5003086" TargetMode="External"/><Relationship Id="rId2" Type="http://schemas.openxmlformats.org/officeDocument/2006/relationships/hyperlink" Target="https://docs.microsoft.com/iis/configuration/system.webserver/security/authentication/windowsauthentication/extendedprotection/?WT.mc_id=M365-MVP-50030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xchange/exchange-tls-configuration?view=exchserver-2019&amp;WT.mc_id=M365-MVP-500308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USG-Re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o.granikos.eu/EXUSG-Themen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o.granikos.eu/EXUSGMug" TargetMode="External"/><Relationship Id="rId4" Type="http://schemas.openxmlformats.org/officeDocument/2006/relationships/hyperlink" Target="https://go.granikos.eu/CommunitySticke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usg.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o.granikos.eu/EXUSG-Rec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microsoft-365/compliance/identify-a-hold-on-an-exchange-online-mailbox?view=o365-worldwide&amp;WT.mc_id=M365-MVP-50030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</a:t>
            </a:r>
            <a:br>
              <a:rPr lang="de-DE" sz="3200" b="1" dirty="0"/>
            </a:br>
            <a:r>
              <a:rPr lang="de-DE" sz="3200" b="1" dirty="0"/>
              <a:t>Meetup Q3 2022</a:t>
            </a:r>
            <a:br>
              <a:rPr lang="de-DE" sz="3200" b="1" dirty="0"/>
            </a:br>
            <a:r>
              <a:rPr lang="de-DE" sz="3200" b="1" dirty="0"/>
              <a:t>{Hybrid Edition}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18. August 2022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6C4C99C-DAD8-4CA7-9932-EEBDC4A8C97C}"/>
              </a:ext>
            </a:extLst>
          </p:cNvPr>
          <p:cNvSpPr txBox="1">
            <a:spLocks/>
          </p:cNvSpPr>
          <p:nvPr/>
        </p:nvSpPr>
        <p:spPr>
          <a:xfrm>
            <a:off x="1524000" y="46396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tabLst>
                <a:tab pos="1073150" algn="l"/>
              </a:tabLst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Postfach-Deaktivierung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MSODS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Benutzerobjekt bleibt im Status </a:t>
            </a:r>
            <a:r>
              <a:rPr lang="de-DE" i="1" dirty="0">
                <a:sym typeface="Wingdings" panose="05000000000000000000" pitchFamily="2" charset="2"/>
              </a:rPr>
              <a:t>Active</a:t>
            </a:r>
            <a:r>
              <a:rPr lang="de-DE" dirty="0">
                <a:sym typeface="Wingdings" panose="05000000000000000000" pitchFamily="2" charset="2"/>
              </a:rPr>
              <a:t>, ohne EXO-Lizenz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Validation Error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en-US" sz="1800" i="1" dirty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r>
              <a:rPr lang="en-US" sz="1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Exchange can't disable</a:t>
            </a:r>
            <a:r>
              <a:rPr lang="en-US" sz="1800" i="1" dirty="0">
                <a:solidFill>
                  <a:srgbClr val="FF0000"/>
                </a:solidFill>
                <a:latin typeface="Calibri" panose="020F0502020204030204" pitchFamily="34" charset="0"/>
              </a:rPr>
              <a:t> the mailbox "EURPR01A007.PROD.OUTLOOK.COM/Microsoft Exchange Hosted Organizations/contoso.onmicrosoft.com/</a:t>
            </a:r>
            <a:r>
              <a:rPr lang="en-US" sz="1800" b="1" i="1" dirty="0" err="1">
                <a:solidFill>
                  <a:srgbClr val="FF0000"/>
                </a:solidFill>
                <a:latin typeface="Calibri" panose="020F0502020204030204" pitchFamily="34" charset="0"/>
              </a:rPr>
              <a:t>UserWithHold</a:t>
            </a:r>
            <a:r>
              <a:rPr lang="en-US" sz="1800" i="1" dirty="0">
                <a:solidFill>
                  <a:srgbClr val="FF0000"/>
                </a:solidFill>
                <a:latin typeface="Calibri" panose="020F0502020204030204" pitchFamily="34" charset="0"/>
              </a:rPr>
              <a:t>" because </a:t>
            </a:r>
            <a:r>
              <a:rPr lang="en-US" sz="1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it is on litigation hold</a:t>
            </a:r>
            <a:r>
              <a:rPr lang="en-US" sz="1800" i="1" dirty="0">
                <a:solidFill>
                  <a:srgbClr val="FF0000"/>
                </a:solidFill>
                <a:latin typeface="Calibri" panose="020F0502020204030204" pitchFamily="34" charset="0"/>
              </a:rPr>
              <a:t>.”</a:t>
            </a:r>
          </a:p>
          <a:p>
            <a:r>
              <a:rPr lang="de-DE" dirty="0">
                <a:sym typeface="Wingdings" panose="05000000000000000000" pitchFamily="2" charset="2"/>
              </a:rPr>
              <a:t>EXO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Benutzerobjekt bleibt bis zur Behebung des Fehlers ein </a:t>
            </a:r>
            <a:r>
              <a:rPr lang="de-DE" i="1" dirty="0" err="1">
                <a:sym typeface="Wingdings" panose="05000000000000000000" pitchFamily="2" charset="2"/>
              </a:rPr>
              <a:t>UserMailbox</a:t>
            </a:r>
            <a:r>
              <a:rPr lang="de-DE" dirty="0">
                <a:sym typeface="Wingdings" panose="05000000000000000000" pitchFamily="2" charset="2"/>
              </a:rPr>
              <a:t> Objekt</a:t>
            </a:r>
          </a:p>
          <a:p>
            <a:pPr marL="0" indent="0">
              <a:buNone/>
            </a:pPr>
            <a:br>
              <a:rPr lang="en-US">
                <a:sym typeface="Wingdings" panose="05000000000000000000" pitchFamily="2" charset="2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Get-MSOLUser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UserPrincipalName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User1@contoso.com).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Errors.ErrorDetail.ObjectErrors.ErrorRecord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Postfächer mit Beweissicherungsverfahren (Hold)</a:t>
            </a:r>
          </a:p>
        </p:txBody>
      </p:sp>
    </p:spTree>
    <p:extLst>
      <p:ext uri="{BB962C8B-B14F-4D97-AF65-F5344CB8AC3E}">
        <p14:creationId xmlns:p14="http://schemas.microsoft.com/office/powerpoint/2010/main" val="89737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Postfach-Deaktivierung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MSOLUser</a:t>
            </a:r>
            <a:r>
              <a:rPr lang="de-DE" dirty="0">
                <a:sym typeface="Wingdings" panose="05000000000000000000" pitchFamily="2" charset="2"/>
              </a:rPr>
              <a:t> Objekt mit Fehler wird nicht mehr mit EXODS synchronisiert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Änderungen in MSODS sind nicht in </a:t>
            </a:r>
            <a:r>
              <a:rPr lang="de-DE">
                <a:sym typeface="Wingdings" panose="05000000000000000000" pitchFamily="2" charset="2"/>
              </a:rPr>
              <a:t>Exchange Online </a:t>
            </a:r>
            <a:r>
              <a:rPr lang="de-DE" dirty="0">
                <a:sym typeface="Wingdings" panose="05000000000000000000" pitchFamily="2" charset="2"/>
              </a:rPr>
              <a:t>sichtbar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Änderungen in Exchange Online sind nicht in MSODS sichtbar</a:t>
            </a:r>
          </a:p>
          <a:p>
            <a:r>
              <a:rPr lang="de-DE" dirty="0">
                <a:sym typeface="Wingdings" panose="05000000000000000000" pitchFamily="2" charset="2"/>
              </a:rPr>
              <a:t>Nach Behebung des Fehlers wird normal synchronisiert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Behebung des Validierungsfehlers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Zuweisung einer Exchange Online Lizenz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Entfernung der aktiven Hold-Konfiguration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Postfächer mit Beweissicherungsverfahren (Hold)</a:t>
            </a:r>
          </a:p>
        </p:txBody>
      </p:sp>
    </p:spTree>
    <p:extLst>
      <p:ext uri="{BB962C8B-B14F-4D97-AF65-F5344CB8AC3E}">
        <p14:creationId xmlns:p14="http://schemas.microsoft.com/office/powerpoint/2010/main" val="285798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Postfach-Löschung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MSODS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Objekt ist für </a:t>
            </a:r>
            <a:r>
              <a:rPr lang="de-DE" b="1" dirty="0">
                <a:sym typeface="Wingdings" panose="05000000000000000000" pitchFamily="2" charset="2"/>
              </a:rPr>
              <a:t>30 Tage soft-</a:t>
            </a:r>
            <a:r>
              <a:rPr lang="de-DE" b="1" dirty="0" err="1">
                <a:sym typeface="Wingdings" panose="05000000000000000000" pitchFamily="2" charset="2"/>
              </a:rPr>
              <a:t>deleted</a:t>
            </a:r>
            <a:r>
              <a:rPr lang="de-DE" dirty="0">
                <a:sym typeface="Wingdings" panose="05000000000000000000" pitchFamily="2" charset="2"/>
              </a:rPr>
              <a:t> in der Übersicht der gelöschten Benutzer</a:t>
            </a:r>
          </a:p>
          <a:p>
            <a:r>
              <a:rPr lang="de-DE" dirty="0">
                <a:sym typeface="Wingdings" panose="05000000000000000000" pitchFamily="2" charset="2"/>
              </a:rPr>
              <a:t>EXO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Postfach wird für die </a:t>
            </a:r>
            <a:r>
              <a:rPr lang="de-DE" b="1" dirty="0">
                <a:sym typeface="Wingdings" panose="05000000000000000000" pitchFamily="2" charset="2"/>
              </a:rPr>
              <a:t>Dauer der längsten Hold-Konfiguration </a:t>
            </a:r>
            <a:r>
              <a:rPr lang="de-DE" dirty="0">
                <a:sym typeface="Wingdings" panose="05000000000000000000" pitchFamily="2" charset="2"/>
              </a:rPr>
              <a:t>auf </a:t>
            </a:r>
            <a:r>
              <a:rPr lang="de-DE" b="1" dirty="0" err="1">
                <a:sym typeface="Wingdings" panose="05000000000000000000" pitchFamily="2" charset="2"/>
              </a:rPr>
              <a:t>Inactive</a:t>
            </a:r>
            <a:r>
              <a:rPr lang="de-DE" dirty="0">
                <a:sym typeface="Wingdings" panose="05000000000000000000" pitchFamily="2" charset="2"/>
              </a:rPr>
              <a:t> gesetzt</a:t>
            </a: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-Mailbox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InactiveMailboxOnly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User1 |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AutoSize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Name,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IsInactiveMailbox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IsSoftDeletedByRemove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Name    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IsInactiveMailbox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IsSoftDeletedByRemove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---- 	-----------------	 	---------------------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User1    True                  	True</a:t>
            </a:r>
          </a:p>
          <a:p>
            <a:pPr marL="0" indent="0">
              <a:buNone/>
            </a:pP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  <a:hlinkClick r:id="rId2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  <a:hlinkClick r:id="rId2"/>
              </a:rPr>
              <a:t>Weitere Informationen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Postfächer mit Beweissicherungsverfahren (Hold)</a:t>
            </a:r>
          </a:p>
        </p:txBody>
      </p:sp>
    </p:spTree>
    <p:extLst>
      <p:ext uri="{BB962C8B-B14F-4D97-AF65-F5344CB8AC3E}">
        <p14:creationId xmlns:p14="http://schemas.microsoft.com/office/powerpoint/2010/main" val="32373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Postfach-Deaktivierung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MSODS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Benutzerobjekt bleibt im Status </a:t>
            </a:r>
            <a:r>
              <a:rPr lang="de-DE" i="1" dirty="0">
                <a:sym typeface="Wingdings" panose="05000000000000000000" pitchFamily="2" charset="2"/>
              </a:rPr>
              <a:t>Active</a:t>
            </a:r>
            <a:r>
              <a:rPr lang="de-DE" dirty="0">
                <a:sym typeface="Wingdings" panose="05000000000000000000" pitchFamily="2" charset="2"/>
              </a:rPr>
              <a:t> und ist weiter sichtbar</a:t>
            </a:r>
          </a:p>
          <a:p>
            <a:r>
              <a:rPr lang="de-DE" dirty="0">
                <a:sym typeface="Wingdings" panose="05000000000000000000" pitchFamily="2" charset="2"/>
              </a:rPr>
              <a:t>EXO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Postfach wechselt für 30-Tage in </a:t>
            </a:r>
            <a:r>
              <a:rPr lang="de-DE" dirty="0" err="1">
                <a:sym typeface="Wingdings" panose="05000000000000000000" pitchFamily="2" charset="2"/>
              </a:rPr>
              <a:t>Disconnected</a:t>
            </a:r>
            <a:r>
              <a:rPr lang="de-DE" dirty="0">
                <a:sym typeface="Wingdings" panose="05000000000000000000" pitchFamily="2" charset="2"/>
              </a:rPr>
              <a:t>-Status mit anschließender Löschung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Statuswechsel setzt </a:t>
            </a:r>
          </a:p>
          <a:p>
            <a:pPr lvl="2"/>
            <a:r>
              <a:rPr lang="de-DE" b="1" i="1" dirty="0" err="1">
                <a:sym typeface="Wingdings" panose="05000000000000000000" pitchFamily="2" charset="2"/>
              </a:rPr>
              <a:t>msExchPreviousRecipientTypeDetails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i="1" dirty="0" err="1">
                <a:sym typeface="Wingdings" panose="05000000000000000000" pitchFamily="2" charset="2"/>
              </a:rPr>
              <a:t>msExchPreviousMailboxGuid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i="1" dirty="0" err="1">
                <a:sym typeface="Wingdings" panose="05000000000000000000" pitchFamily="2" charset="2"/>
              </a:rPr>
              <a:t>msExchPreviousHomeMDBSL</a:t>
            </a:r>
            <a:endParaRPr lang="de-DE" i="1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Bereinigung der Parameter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Nach der Löschung des Postfaches nach 30 Tagen (funktioniert nicht immer)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Manuell per PowerShell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Set-User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User1@contoso.com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PermanentlyClearPreviousMailboxInfo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Postfächer ohne Beweissicherungsverfahren (Hold)</a:t>
            </a:r>
          </a:p>
        </p:txBody>
      </p:sp>
    </p:spTree>
    <p:extLst>
      <p:ext uri="{BB962C8B-B14F-4D97-AF65-F5344CB8AC3E}">
        <p14:creationId xmlns:p14="http://schemas.microsoft.com/office/powerpoint/2010/main" val="34866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Postfach-Löschung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MSODS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Benutzerobjekt bleibt im Status </a:t>
            </a:r>
            <a:r>
              <a:rPr lang="de-DE" i="1" dirty="0">
                <a:sym typeface="Wingdings" panose="05000000000000000000" pitchFamily="2" charset="2"/>
              </a:rPr>
              <a:t>Active</a:t>
            </a:r>
            <a:r>
              <a:rPr lang="de-DE" dirty="0">
                <a:sym typeface="Wingdings" panose="05000000000000000000" pitchFamily="2" charset="2"/>
              </a:rPr>
              <a:t> und ist für 30 Tage weiter sichtbar</a:t>
            </a:r>
          </a:p>
          <a:p>
            <a:r>
              <a:rPr lang="de-DE" dirty="0">
                <a:sym typeface="Wingdings" panose="05000000000000000000" pitchFamily="2" charset="2"/>
              </a:rPr>
              <a:t>EXO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Postfach wechselt für 30-Tage in </a:t>
            </a:r>
            <a:r>
              <a:rPr lang="de-DE" dirty="0" err="1">
                <a:sym typeface="Wingdings" panose="05000000000000000000" pitchFamily="2" charset="2"/>
              </a:rPr>
              <a:t>Disconnected</a:t>
            </a:r>
            <a:r>
              <a:rPr lang="de-DE" dirty="0">
                <a:sym typeface="Wingdings" panose="05000000000000000000" pitchFamily="2" charset="2"/>
              </a:rPr>
              <a:t>-Status mit anschließender Löschung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Statuswechsel setzt </a:t>
            </a:r>
          </a:p>
          <a:p>
            <a:pPr lvl="2"/>
            <a:r>
              <a:rPr lang="de-DE" b="1" i="1" dirty="0" err="1">
                <a:sym typeface="Wingdings" panose="05000000000000000000" pitchFamily="2" charset="2"/>
              </a:rPr>
              <a:t>msExchPreviousRecipientTypeDetails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i="1" dirty="0" err="1">
                <a:sym typeface="Wingdings" panose="05000000000000000000" pitchFamily="2" charset="2"/>
              </a:rPr>
              <a:t>msExchPreviousMailboxGuid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i="1" dirty="0" err="1">
                <a:sym typeface="Wingdings" panose="05000000000000000000" pitchFamily="2" charset="2"/>
              </a:rPr>
              <a:t>msExchPreviousHomeMDBSL</a:t>
            </a:r>
            <a:endParaRPr lang="de-DE" i="1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Bereinigung der Parameter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Nach der Löschung des Postfaches nach 30 Tagen (funktioniert nicht immer)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Manuell per PowerShell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Get-Mailbox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User1@contoso.com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SoftDeletedMailbox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|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Remove-Mailbox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PermanentlyDelete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-Force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Set-User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User1@contoso.com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PermanentlyClearPreviousMailboxInfo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Postfächer ohne Beweissicherungsverfahren (Hold)</a:t>
            </a:r>
          </a:p>
        </p:txBody>
      </p:sp>
    </p:spTree>
    <p:extLst>
      <p:ext uri="{BB962C8B-B14F-4D97-AF65-F5344CB8AC3E}">
        <p14:creationId xmlns:p14="http://schemas.microsoft.com/office/powerpoint/2010/main" val="41422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98A-E31A-0392-955D-AE1EE91B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 Verbinden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3BE99-6E10-2A5A-CC20-F9A73F5D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lizenzpflichtige Postfächer können per </a:t>
            </a:r>
            <a:r>
              <a:rPr lang="de-DE" dirty="0" err="1"/>
              <a:t>Enable</a:t>
            </a:r>
            <a:r>
              <a:rPr lang="de-DE" dirty="0"/>
              <a:t>-Mailbox verbunden werden</a:t>
            </a:r>
          </a:p>
          <a:p>
            <a:pPr lvl="1"/>
            <a:r>
              <a:rPr lang="de-DE" dirty="0" err="1"/>
              <a:t>SharedMailbox</a:t>
            </a:r>
            <a:endParaRPr lang="de-DE" dirty="0"/>
          </a:p>
          <a:p>
            <a:pPr lvl="1"/>
            <a:r>
              <a:rPr lang="de-DE" dirty="0" err="1"/>
              <a:t>RoomMailbox</a:t>
            </a:r>
            <a:endParaRPr lang="de-DE" dirty="0"/>
          </a:p>
          <a:p>
            <a:pPr lvl="1"/>
            <a:r>
              <a:rPr lang="de-DE" dirty="0" err="1"/>
              <a:t>EquipmentMailbox</a:t>
            </a:r>
            <a:endParaRPr lang="de-DE" dirty="0"/>
          </a:p>
          <a:p>
            <a:r>
              <a:rPr lang="de-DE" dirty="0"/>
              <a:t>Postfachgröße muss kleiner 50 GB sein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785C45-0302-6BE1-7468-86FA5C6E3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Nicht lizenzpflichtige Postfächer</a:t>
            </a:r>
          </a:p>
        </p:txBody>
      </p:sp>
    </p:spTree>
    <p:extLst>
      <p:ext uri="{BB962C8B-B14F-4D97-AF65-F5344CB8AC3E}">
        <p14:creationId xmlns:p14="http://schemas.microsoft.com/office/powerpoint/2010/main" val="12042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98A-E31A-0392-955D-AE1EE91B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 Verbinden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3BE99-6E10-2A5A-CC20-F9A73F5D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Zuweisung einer EXO-Lizenz triggert die automatische Verbindung eines Postfaches im Status </a:t>
            </a:r>
            <a:r>
              <a:rPr lang="de-DE" b="1" dirty="0"/>
              <a:t>soft-</a:t>
            </a:r>
            <a:r>
              <a:rPr lang="de-DE" b="1" dirty="0" err="1"/>
              <a:t>deleted</a:t>
            </a:r>
            <a:endParaRPr lang="de-DE" b="1" dirty="0"/>
          </a:p>
          <a:p>
            <a:endParaRPr lang="de-DE" b="1" dirty="0"/>
          </a:p>
          <a:p>
            <a:r>
              <a:rPr lang="de-DE" dirty="0"/>
              <a:t>1. Prüfung in EXODS</a:t>
            </a:r>
          </a:p>
          <a:p>
            <a:pPr lvl="1"/>
            <a:r>
              <a:rPr lang="de-DE" dirty="0" err="1"/>
              <a:t>msExchPreviousRecipientTypeDetails</a:t>
            </a:r>
            <a:r>
              <a:rPr lang="de-DE" dirty="0"/>
              <a:t> = </a:t>
            </a:r>
            <a:r>
              <a:rPr lang="de-DE" dirty="0" err="1"/>
              <a:t>UserMailbox</a:t>
            </a:r>
            <a:r>
              <a:rPr lang="de-DE" dirty="0"/>
              <a:t>?</a:t>
            </a:r>
          </a:p>
          <a:p>
            <a:pPr marL="269875" lvl="1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/>
              <a:t>Versuch eines </a:t>
            </a:r>
            <a:r>
              <a:rPr lang="de-DE" dirty="0" err="1"/>
              <a:t>Reconnects</a:t>
            </a:r>
            <a:r>
              <a:rPr lang="de-DE" dirty="0"/>
              <a:t> auf Basis von </a:t>
            </a:r>
            <a:r>
              <a:rPr lang="de-DE" dirty="0" err="1"/>
              <a:t>msExchPreviousMailboxGuid</a:t>
            </a:r>
            <a:r>
              <a:rPr lang="de-DE" dirty="0"/>
              <a:t> und </a:t>
            </a:r>
            <a:r>
              <a:rPr lang="de-DE" dirty="0" err="1"/>
              <a:t>msExchPreviousMailboxGuid</a:t>
            </a:r>
            <a:r>
              <a:rPr lang="de-DE" dirty="0"/>
              <a:t> (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785C45-0302-6BE1-7468-86FA5C6E3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Lizenzpflichtige Postfächer</a:t>
            </a:r>
          </a:p>
        </p:txBody>
      </p:sp>
    </p:spTree>
    <p:extLst>
      <p:ext uri="{BB962C8B-B14F-4D97-AF65-F5344CB8AC3E}">
        <p14:creationId xmlns:p14="http://schemas.microsoft.com/office/powerpoint/2010/main" val="39455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98A-E31A-0392-955D-AE1EE91B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 Verbinden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3BE99-6E10-2A5A-CC20-F9A73F5D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 Prüfung</a:t>
            </a:r>
          </a:p>
          <a:p>
            <a:pPr lvl="1"/>
            <a:r>
              <a:rPr lang="de-DE" i="1" dirty="0" err="1"/>
              <a:t>ExchangeGuid</a:t>
            </a:r>
            <a:r>
              <a:rPr lang="de-DE" dirty="0"/>
              <a:t> ist nicht synchronisiert </a:t>
            </a:r>
          </a:p>
          <a:p>
            <a:pPr marL="269875" lvl="1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Erstellung eines neues EXO-Postfaches</a:t>
            </a: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/>
              <a:t>ExchangeGuid</a:t>
            </a:r>
            <a:r>
              <a:rPr lang="de-DE" dirty="0"/>
              <a:t> ist von On-Premises synchronisiert</a:t>
            </a:r>
          </a:p>
          <a:p>
            <a:pPr marL="269875" lvl="1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Provisionierungsfehler</a:t>
            </a:r>
            <a:r>
              <a:rPr lang="de-DE" dirty="0">
                <a:sym typeface="Wingdings" panose="05000000000000000000" pitchFamily="2" charset="2"/>
              </a:rPr>
              <a:t> im Microsoft 365 Admin Center</a:t>
            </a: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287338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 user's on-premises mailbox hasn't been migrated to Exchange Online. The Exchange Online mailbox will be available after migration is completed.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785C45-0302-6BE1-7468-86FA5C6E3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Lizenzpflichtige Postfächer</a:t>
            </a:r>
          </a:p>
        </p:txBody>
      </p:sp>
    </p:spTree>
    <p:extLst>
      <p:ext uri="{BB962C8B-B14F-4D97-AF65-F5344CB8AC3E}">
        <p14:creationId xmlns:p14="http://schemas.microsoft.com/office/powerpoint/2010/main" val="36363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98A-E31A-0392-955D-AE1EE91B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3BE99-6E10-2A5A-CC20-F9A73F5D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Prüfung</a:t>
            </a:r>
          </a:p>
          <a:p>
            <a:pPr lvl="1"/>
            <a:r>
              <a:rPr lang="de-DE" i="1" dirty="0" err="1"/>
              <a:t>ExchangeGuid</a:t>
            </a:r>
            <a:r>
              <a:rPr lang="de-DE" dirty="0"/>
              <a:t> ist </a:t>
            </a:r>
            <a:r>
              <a:rPr lang="de-DE" b="1" dirty="0"/>
              <a:t>nicht synchronisiert </a:t>
            </a:r>
          </a:p>
          <a:p>
            <a:pPr marL="269875" lvl="1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Erstellung eines neues EXO-Postfaches für synchronisierte und Cloud-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-Benutzerkonten</a:t>
            </a: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/>
              <a:t>ExchangeGuid</a:t>
            </a:r>
            <a:r>
              <a:rPr lang="de-DE" dirty="0"/>
              <a:t> </a:t>
            </a:r>
            <a:r>
              <a:rPr lang="de-DE" b="1" dirty="0"/>
              <a:t>ist</a:t>
            </a:r>
            <a:r>
              <a:rPr lang="de-DE" dirty="0"/>
              <a:t> von On-Premises </a:t>
            </a:r>
            <a:r>
              <a:rPr lang="de-DE" b="1" dirty="0"/>
              <a:t>synchronisiert</a:t>
            </a:r>
          </a:p>
          <a:p>
            <a:pPr marL="269875" lvl="1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Provisionierungsfehler</a:t>
            </a:r>
            <a:r>
              <a:rPr lang="de-DE" dirty="0">
                <a:sym typeface="Wingdings" panose="05000000000000000000" pitchFamily="2" charset="2"/>
              </a:rPr>
              <a:t> im Microsoft 365 Admin Center</a:t>
            </a: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287338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 user's on-premises mailbox hasn't been migrated to Exchange Online. The Exchange Online mailbox will be available after migration is completed.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785C45-0302-6BE1-7468-86FA5C6E3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Lizenzpflichtige Postfächer</a:t>
            </a:r>
          </a:p>
        </p:txBody>
      </p:sp>
    </p:spTree>
    <p:extLst>
      <p:ext uri="{BB962C8B-B14F-4D97-AF65-F5344CB8AC3E}">
        <p14:creationId xmlns:p14="http://schemas.microsoft.com/office/powerpoint/2010/main" val="2738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98A-E31A-0392-955D-AE1EE91B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 Verbinden /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3BE99-6E10-2A5A-CC20-F9A73F5D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SLA</a:t>
            </a:r>
            <a:r>
              <a:rPr lang="de-DE" dirty="0"/>
              <a:t> für die Provisionierung oder </a:t>
            </a:r>
            <a:r>
              <a:rPr lang="de-DE" dirty="0" err="1"/>
              <a:t>Deprovisionierung</a:t>
            </a:r>
            <a:r>
              <a:rPr lang="de-DE" dirty="0"/>
              <a:t> eines Postfaches sind </a:t>
            </a:r>
            <a:r>
              <a:rPr lang="de-DE" b="1" dirty="0"/>
              <a:t>24h</a:t>
            </a:r>
          </a:p>
          <a:p>
            <a:r>
              <a:rPr lang="de-DE" dirty="0"/>
              <a:t>Möglichkeit eines erneuten </a:t>
            </a:r>
            <a:r>
              <a:rPr lang="de-DE" dirty="0" err="1"/>
              <a:t>Provisionierungsversuches</a:t>
            </a:r>
            <a:endParaRPr lang="de-DE" dirty="0"/>
          </a:p>
          <a:p>
            <a:pPr marL="0" indent="0">
              <a:buNone/>
            </a:pP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Redo-MsolProvisionUser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Get-MSOLUser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UserPrincipalName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User1@contoso.com).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785C45-0302-6BE1-7468-86FA5C6E3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Lizenzpflichtige Postfächer</a:t>
            </a:r>
          </a:p>
        </p:txBody>
      </p:sp>
    </p:spTree>
    <p:extLst>
      <p:ext uri="{BB962C8B-B14F-4D97-AF65-F5344CB8AC3E}">
        <p14:creationId xmlns:p14="http://schemas.microsoft.com/office/powerpoint/2010/main" val="35945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909D6B9-5D1D-1334-E19B-16654E3B8A9F}"/>
              </a:ext>
            </a:extLst>
          </p:cNvPr>
          <p:cNvSpPr/>
          <p:nvPr/>
        </p:nvSpPr>
        <p:spPr>
          <a:xfrm>
            <a:off x="2170176" y="1633728"/>
            <a:ext cx="7876032" cy="4169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7A2D598-B3FE-4D80-9241-7F9C19D6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Sponsor</a:t>
            </a:r>
          </a:p>
        </p:txBody>
      </p:sp>
      <p:pic>
        <p:nvPicPr>
          <p:cNvPr id="1026" name="Picture 2" descr="Computacenter - Wikipedia">
            <a:extLst>
              <a:ext uri="{FF2B5EF4-FFF2-40B4-BE49-F238E27FC236}">
                <a16:creationId xmlns:a16="http://schemas.microsoft.com/office/drawing/2014/main" id="{29602C08-83FC-01F2-084C-BE0D3A0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80" y="1777796"/>
            <a:ext cx="7482840" cy="384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8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3B24C39-7937-90BB-66C2-90D50BD3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6D1129-2AE2-6ED0-635C-0315F7E75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6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138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D95A5-39CB-FA76-0C40-14C7E1EF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E59A6-5B4D-8AD2-A7CF-D2E2AFF6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Cmdlet </a:t>
            </a:r>
            <a:r>
              <a:rPr lang="de-DE" dirty="0" err="1">
                <a:hlinkClick r:id="rId2"/>
              </a:rPr>
              <a:t>Disable</a:t>
            </a:r>
            <a:r>
              <a:rPr lang="de-DE" dirty="0">
                <a:hlinkClick r:id="rId2"/>
              </a:rPr>
              <a:t>-Mailbox</a:t>
            </a:r>
            <a:endParaRPr lang="de-DE" dirty="0"/>
          </a:p>
          <a:p>
            <a:r>
              <a:rPr lang="de-DE" dirty="0">
                <a:hlinkClick r:id="rId3"/>
              </a:rPr>
              <a:t>Cmdlet </a:t>
            </a:r>
            <a:r>
              <a:rPr lang="de-DE" dirty="0" err="1">
                <a:hlinkClick r:id="rId3"/>
              </a:rPr>
              <a:t>Disable-RemoteMailbox</a:t>
            </a:r>
            <a:endParaRPr lang="de-DE" dirty="0"/>
          </a:p>
          <a:p>
            <a:r>
              <a:rPr lang="de-DE" dirty="0">
                <a:hlinkClick r:id="rId4"/>
              </a:rPr>
              <a:t>Cmdlet Remove-Mailbox</a:t>
            </a:r>
            <a:r>
              <a:rPr lang="de-DE" dirty="0"/>
              <a:t> </a:t>
            </a:r>
          </a:p>
          <a:p>
            <a:r>
              <a:rPr lang="en-US" dirty="0">
                <a:hlinkClick r:id="rId5"/>
              </a:rPr>
              <a:t>How to identify the type of hold placed on an Exchange Online mailbox</a:t>
            </a:r>
            <a:endParaRPr lang="en-US" dirty="0"/>
          </a:p>
          <a:p>
            <a:r>
              <a:rPr lang="en-US" dirty="0">
                <a:hlinkClick r:id="rId6"/>
              </a:rPr>
              <a:t>How to work with Inactive Mailboxes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Permanently Clear Previous Mailbox Info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"Setting up..." messages in the Microsoft 365 admin center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8D848-16C7-71FF-2FF3-88F09294F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7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MEC Technical Airlift </a:t>
            </a:r>
            <a:br>
              <a:rPr lang="de-DE" sz="4400" dirty="0"/>
            </a:br>
            <a:r>
              <a:rPr lang="de-DE" sz="4400" dirty="0"/>
              <a:t>und mehr zu Exchange Server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Evgenij Smirnov | Thomas Stensitzki</a:t>
            </a:r>
          </a:p>
        </p:txBody>
      </p:sp>
    </p:spTree>
    <p:extLst>
      <p:ext uri="{BB962C8B-B14F-4D97-AF65-F5344CB8AC3E}">
        <p14:creationId xmlns:p14="http://schemas.microsoft.com/office/powerpoint/2010/main" val="6128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F33DA07-BDE5-4D8B-B332-D6D77536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MEC 2022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B048C9-F44C-C380-8C1A-E36BAEE2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Event</a:t>
            </a:r>
          </a:p>
          <a:p>
            <a:r>
              <a:rPr lang="de-DE" dirty="0"/>
              <a:t>13. &amp; 14. September 2022</a:t>
            </a:r>
          </a:p>
          <a:p>
            <a:r>
              <a:rPr lang="de-DE" dirty="0"/>
              <a:t>Agenda ist online</a:t>
            </a:r>
          </a:p>
          <a:p>
            <a:r>
              <a:rPr lang="de-DE" dirty="0">
                <a:hlinkClick r:id="rId3"/>
              </a:rPr>
              <a:t>https://mecairlift.event.microsoft.com/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48483-1018-11C0-E76C-5FDB4C89F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Microsoft Exchange Community (MEC) Technical Airlift 2022</a:t>
            </a:r>
          </a:p>
        </p:txBody>
      </p:sp>
    </p:spTree>
    <p:extLst>
      <p:ext uri="{BB962C8B-B14F-4D97-AF65-F5344CB8AC3E}">
        <p14:creationId xmlns:p14="http://schemas.microsoft.com/office/powerpoint/2010/main" val="16539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F33DA07-BDE5-4D8B-B332-D6D77536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Ignite 2022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B048C9-F44C-C380-8C1A-E36BAEE2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Hybrid Event</a:t>
            </a:r>
          </a:p>
          <a:p>
            <a:r>
              <a:rPr lang="de-DE" dirty="0"/>
              <a:t>12. – 14. Oktober 2022</a:t>
            </a:r>
          </a:p>
          <a:p>
            <a:r>
              <a:rPr lang="de-DE" dirty="0">
                <a:hlinkClick r:id="rId3"/>
              </a:rPr>
              <a:t>https://ignite.microsoft.com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48483-1018-11C0-E76C-5FDB4C89F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Microsoft Exchange Community (MEC) Technical Airlift 2022</a:t>
            </a:r>
          </a:p>
        </p:txBody>
      </p:sp>
    </p:spTree>
    <p:extLst>
      <p:ext uri="{BB962C8B-B14F-4D97-AF65-F5344CB8AC3E}">
        <p14:creationId xmlns:p14="http://schemas.microsoft.com/office/powerpoint/2010/main" val="157223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9802E-6FC2-E999-C70D-058BA9E5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Security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ABDA2-4CCD-9A0F-2F17-FD5CC8C2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August 2022 Exchange Server Security Updates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F9BD0-D8B4-19AD-04F2-322CD6B14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August 2022</a:t>
            </a:r>
          </a:p>
        </p:txBody>
      </p:sp>
      <p:pic>
        <p:nvPicPr>
          <p:cNvPr id="1026" name="Picture 2" descr="thumbnail image 1 of blog post titled &#10; &#10; &#10;  &#10; &#10; &#10; &#10;    &#10;  &#10;   &#10;    &#10;      &#10;       Released: August 2022 Exchange Server Security Updates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540423D6-3BED-2BEE-F861-4DAD16C8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36" y="2252753"/>
            <a:ext cx="7264527" cy="3719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8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9802E-6FC2-E999-C70D-058BA9E5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Security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ABDA2-4CCD-9A0F-2F17-FD5CC8C2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Kumulatives Security Update, beinhaltet Mai 2022 SU</a:t>
            </a:r>
          </a:p>
          <a:p>
            <a:r>
              <a:rPr lang="de-DE" dirty="0"/>
              <a:t>Aktivierung von IIS Windows Extended </a:t>
            </a:r>
            <a:r>
              <a:rPr lang="de-DE" dirty="0" err="1"/>
              <a:t>Protection</a:t>
            </a:r>
            <a:r>
              <a:rPr lang="de-DE" dirty="0"/>
              <a:t> (WEP)</a:t>
            </a:r>
          </a:p>
          <a:p>
            <a:pPr lvl="1"/>
            <a:r>
              <a:rPr lang="de-DE" dirty="0"/>
              <a:t>Unterstützt ab Exchange Server </a:t>
            </a:r>
            <a:r>
              <a:rPr lang="de-DE" b="1" dirty="0"/>
              <a:t>2013 CU23</a:t>
            </a:r>
            <a:r>
              <a:rPr lang="de-DE" dirty="0"/>
              <a:t>, Exchange Server </a:t>
            </a:r>
            <a:r>
              <a:rPr lang="de-DE" b="1" dirty="0"/>
              <a:t>2016 CU22</a:t>
            </a:r>
            <a:r>
              <a:rPr lang="de-DE" dirty="0"/>
              <a:t>, Exchange Server </a:t>
            </a:r>
            <a:r>
              <a:rPr lang="de-DE" b="1" dirty="0"/>
              <a:t>2019 CU11</a:t>
            </a:r>
          </a:p>
          <a:p>
            <a:r>
              <a:rPr lang="de-DE" dirty="0"/>
              <a:t>Keine Aktivierung bei</a:t>
            </a:r>
          </a:p>
          <a:p>
            <a:pPr lvl="1"/>
            <a:r>
              <a:rPr lang="de-DE" dirty="0"/>
              <a:t>Koexistenz mit öffentlichen Ordnern auf </a:t>
            </a:r>
            <a:r>
              <a:rPr lang="de-DE" b="1" dirty="0"/>
              <a:t>Exchange Server 2013 </a:t>
            </a:r>
          </a:p>
          <a:p>
            <a:pPr lvl="1"/>
            <a:r>
              <a:rPr lang="de-DE" dirty="0"/>
              <a:t>Öffentliche Ordner Hierarchie auf Exchange Server </a:t>
            </a:r>
            <a:r>
              <a:rPr lang="de-DE" b="1" dirty="0"/>
              <a:t>2016 CU22 </a:t>
            </a:r>
            <a:r>
              <a:rPr lang="de-DE" dirty="0"/>
              <a:t>oder Exchange Server </a:t>
            </a:r>
            <a:r>
              <a:rPr lang="de-DE" b="1" dirty="0"/>
              <a:t>2019 CU11</a:t>
            </a:r>
          </a:p>
          <a:p>
            <a:pPr marL="269875" lvl="1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Aktualisierung auf </a:t>
            </a:r>
            <a:r>
              <a:rPr lang="de-DE" b="1" dirty="0">
                <a:sym typeface="Wingdings" panose="05000000000000000000" pitchFamily="2" charset="2"/>
              </a:rPr>
              <a:t>2022 H1 CU</a:t>
            </a:r>
          </a:p>
          <a:p>
            <a:pPr lvl="1"/>
            <a:r>
              <a:rPr lang="de-DE" dirty="0"/>
              <a:t>Modern Hybrid Konfiguration </a:t>
            </a:r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F9BD0-D8B4-19AD-04F2-322CD6B14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August 2022</a:t>
            </a:r>
          </a:p>
        </p:txBody>
      </p:sp>
    </p:spTree>
    <p:extLst>
      <p:ext uri="{BB962C8B-B14F-4D97-AF65-F5344CB8AC3E}">
        <p14:creationId xmlns:p14="http://schemas.microsoft.com/office/powerpoint/2010/main" val="978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9802E-6FC2-E999-C70D-058BA9E5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Security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ABDA2-4CCD-9A0F-2F17-FD5CC8C2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unterstützt</a:t>
            </a:r>
          </a:p>
          <a:p>
            <a:pPr lvl="1"/>
            <a:r>
              <a:rPr lang="de-DE" dirty="0"/>
              <a:t>SSL-Offloading</a:t>
            </a:r>
          </a:p>
          <a:p>
            <a:pPr lvl="1"/>
            <a:r>
              <a:rPr lang="de-DE" dirty="0"/>
              <a:t>SSL-</a:t>
            </a:r>
            <a:r>
              <a:rPr lang="de-DE" dirty="0" err="1"/>
              <a:t>Bridging</a:t>
            </a:r>
            <a:endParaRPr lang="de-DE" dirty="0"/>
          </a:p>
          <a:p>
            <a:r>
              <a:rPr lang="de-DE" dirty="0"/>
              <a:t>Konsistenz der TLS-Konfiguration auf allen Exchange Servern</a:t>
            </a:r>
          </a:p>
          <a:p>
            <a:pPr lvl="1"/>
            <a:r>
              <a:rPr lang="de-DE" dirty="0"/>
              <a:t>TLS-Protokoll-Einstellungen</a:t>
            </a:r>
          </a:p>
          <a:p>
            <a:pPr lvl="1"/>
            <a:r>
              <a:rPr lang="de-DE" dirty="0"/>
              <a:t>TLS-</a:t>
            </a:r>
            <a:r>
              <a:rPr lang="de-DE" dirty="0" err="1"/>
              <a:t>Cipher</a:t>
            </a:r>
            <a:r>
              <a:rPr lang="de-DE" dirty="0"/>
              <a:t>-Konfiguration</a:t>
            </a:r>
          </a:p>
          <a:p>
            <a:pPr marL="269875" lvl="1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Exchange Server TLS </a:t>
            </a:r>
            <a:r>
              <a:rPr lang="de-DE" dirty="0" err="1">
                <a:sym typeface="Wingdings" panose="05000000000000000000" pitchFamily="2" charset="2"/>
              </a:rPr>
              <a:t>configuration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practices</a:t>
            </a:r>
            <a:endParaRPr lang="de-DE" dirty="0"/>
          </a:p>
          <a:p>
            <a:endParaRPr lang="de-DE" dirty="0"/>
          </a:p>
          <a:p>
            <a:r>
              <a:rPr lang="de-DE" dirty="0"/>
              <a:t>Prüfung per HealthChecker-Skript vor Aktivierung von WEP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F9BD0-D8B4-19AD-04F2-322CD6B14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August 2022</a:t>
            </a:r>
          </a:p>
        </p:txBody>
      </p:sp>
    </p:spTree>
    <p:extLst>
      <p:ext uri="{BB962C8B-B14F-4D97-AF65-F5344CB8AC3E}">
        <p14:creationId xmlns:p14="http://schemas.microsoft.com/office/powerpoint/2010/main" val="35769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3B24C39-7937-90BB-66C2-90D50BD3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6D1129-2AE2-6ED0-635C-0315F7E75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6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15401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2680C-8B9F-AF25-5540-A5A1842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152D5-D670-257F-0D75-E161D94B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IIS Windows Extended </a:t>
            </a:r>
            <a:r>
              <a:rPr lang="de-DE" dirty="0" err="1">
                <a:hlinkClick r:id="rId2"/>
              </a:rPr>
              <a:t>Protection</a:t>
            </a:r>
            <a:endParaRPr lang="de-DE" dirty="0"/>
          </a:p>
          <a:p>
            <a:r>
              <a:rPr lang="en-US" dirty="0">
                <a:hlinkClick r:id="rId3"/>
              </a:rPr>
              <a:t>Exchange Server Support for Windows Extended Protection</a:t>
            </a:r>
            <a:r>
              <a:rPr lang="en-US" dirty="0"/>
              <a:t> </a:t>
            </a:r>
          </a:p>
          <a:p>
            <a:r>
              <a:rPr lang="de-DE" dirty="0">
                <a:hlinkClick r:id="rId4"/>
              </a:rPr>
              <a:t>Exchange Server TLS </a:t>
            </a:r>
            <a:r>
              <a:rPr lang="de-DE" dirty="0" err="1">
                <a:hlinkClick r:id="rId4"/>
              </a:rPr>
              <a:t>configuration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best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practices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5D26AE-2433-ADD5-0D27-5FA426E82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7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Q2 2022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BE1F8-07C8-4A22-93C8-5725DE7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Geheimnisse der Exchange Online Postfach-Provisionierung</a:t>
            </a:r>
            <a:br>
              <a:rPr lang="de-DE" dirty="0"/>
            </a:br>
            <a:r>
              <a:rPr lang="de-DE" dirty="0"/>
              <a:t>- </a:t>
            </a:r>
            <a:r>
              <a:rPr lang="de-DE" i="1" dirty="0"/>
              <a:t>Thomas Stensitzki</a:t>
            </a:r>
            <a:br>
              <a:rPr lang="de-DE" dirty="0"/>
            </a:br>
            <a:endParaRPr lang="de-DE" dirty="0"/>
          </a:p>
          <a:p>
            <a:r>
              <a:rPr lang="de-DE" dirty="0"/>
              <a:t>MEC Technical Airlift, Exchange Security Update </a:t>
            </a:r>
            <a:r>
              <a:rPr lang="de-DE"/>
              <a:t>und mehr</a:t>
            </a:r>
            <a:br>
              <a:rPr lang="en-US" dirty="0"/>
            </a:br>
            <a:r>
              <a:rPr lang="en-US" i="1" dirty="0"/>
              <a:t>- Evgenij Smirnov, Thomas Stensitzki</a:t>
            </a:r>
          </a:p>
          <a:p>
            <a:endParaRPr lang="en-US" dirty="0"/>
          </a:p>
          <a:p>
            <a:r>
              <a:rPr lang="en-US" dirty="0"/>
              <a:t>Exchange Q &amp; A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60FA8B-3FE8-41AF-887D-70CB325A73FF}"/>
              </a:ext>
            </a:extLst>
          </p:cNvPr>
          <p:cNvSpPr txBox="1"/>
          <p:nvPr/>
        </p:nvSpPr>
        <p:spPr>
          <a:xfrm>
            <a:off x="1714500" y="5513205"/>
            <a:ext cx="96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Talks werden aufgezeichnet. The </a:t>
            </a:r>
            <a:r>
              <a:rPr lang="de-DE" sz="1600" dirty="0" err="1"/>
              <a:t>sessions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. </a:t>
            </a:r>
            <a:br>
              <a:rPr lang="de-DE" sz="1600" dirty="0"/>
            </a:br>
            <a:r>
              <a:rPr lang="de-DE" sz="1600" dirty="0">
                <a:hlinkClick r:id="rId3"/>
              </a:rPr>
              <a:t>https://go.granikos.eu/EXUSG-Recs</a:t>
            </a:r>
            <a:r>
              <a:rPr lang="de-DE" sz="1600" dirty="0"/>
              <a:t> </a:t>
            </a:r>
          </a:p>
        </p:txBody>
      </p:sp>
      <p:grpSp>
        <p:nvGrpSpPr>
          <p:cNvPr id="6" name="Grafik 3" descr="Webcam">
            <a:extLst>
              <a:ext uri="{FF2B5EF4-FFF2-40B4-BE49-F238E27FC236}">
                <a16:creationId xmlns:a16="http://schemas.microsoft.com/office/drawing/2014/main" id="{D887B6D5-E084-4C12-9799-A7C0F958FEEC}"/>
              </a:ext>
            </a:extLst>
          </p:cNvPr>
          <p:cNvGrpSpPr/>
          <p:nvPr/>
        </p:nvGrpSpPr>
        <p:grpSpPr>
          <a:xfrm>
            <a:off x="838200" y="5291243"/>
            <a:ext cx="914400" cy="914400"/>
            <a:chOff x="838198" y="5792681"/>
            <a:chExt cx="914400" cy="914400"/>
          </a:xfrm>
          <a:solidFill>
            <a:schemeClr val="accent1"/>
          </a:soli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A8C525A-4365-4D83-86B5-F73673846B06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D7DEAB1-8369-4B70-A9AB-BCCA3B861094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Exchange Q &amp; A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Exchange User Group Team</a:t>
            </a:r>
          </a:p>
          <a:p>
            <a:pPr lvl="1"/>
            <a:r>
              <a:rPr lang="de-DE" sz="2000" dirty="0"/>
              <a:t>Registrierung </a:t>
            </a:r>
            <a:r>
              <a:rPr lang="de-DE" sz="2000" dirty="0">
                <a:sym typeface="Wingdings" panose="05000000000000000000" pitchFamily="2" charset="2"/>
              </a:rPr>
              <a:t> Link auf Homepage</a:t>
            </a:r>
            <a:endParaRPr lang="de-DE" sz="2000" dirty="0"/>
          </a:p>
          <a:p>
            <a:endParaRPr lang="de-DE" sz="2400" dirty="0"/>
          </a:p>
          <a:p>
            <a:r>
              <a:rPr lang="de-DE" sz="2400" b="1" dirty="0"/>
              <a:t>Themenvorschläge</a:t>
            </a:r>
          </a:p>
          <a:p>
            <a:pPr lvl="1"/>
            <a:r>
              <a:rPr lang="de-D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https://go.granikos.eu/EXUSG-Themen</a:t>
            </a:r>
            <a:r>
              <a:rPr lang="de-DE" sz="2000" dirty="0"/>
              <a:t> </a:t>
            </a:r>
          </a:p>
          <a:p>
            <a:endParaRPr lang="de-DE" sz="2400" dirty="0"/>
          </a:p>
          <a:p>
            <a:r>
              <a:rPr lang="de-DE" sz="2400" b="1" dirty="0"/>
              <a:t>Community Sticker</a:t>
            </a:r>
          </a:p>
          <a:p>
            <a:pPr lvl="1"/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sz="2000" dirty="0">
                <a:solidFill>
                  <a:srgbClr val="37A5DD"/>
                </a:solidFill>
              </a:rPr>
              <a:t> </a:t>
            </a:r>
          </a:p>
          <a:p>
            <a:pPr lvl="1"/>
            <a:endParaRPr lang="de-DE" sz="2000" dirty="0">
              <a:solidFill>
                <a:srgbClr val="37A5DD"/>
              </a:solidFill>
            </a:endParaRPr>
          </a:p>
          <a:p>
            <a:r>
              <a:rPr lang="de-DE" sz="2400" b="1" dirty="0"/>
              <a:t>EXUSG </a:t>
            </a:r>
            <a:r>
              <a:rPr lang="de-DE" sz="2400" b="1" dirty="0" err="1"/>
              <a:t>Mugs</a:t>
            </a:r>
            <a:endParaRPr lang="de-DE" sz="2400" b="1" dirty="0"/>
          </a:p>
          <a:p>
            <a:pPr lvl="1"/>
            <a:r>
              <a:rPr lang="de-DE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https://go.granikos.eu/EXUSGMug</a:t>
            </a:r>
            <a:br>
              <a:rPr lang="de-DE" dirty="0"/>
            </a:b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7794836" y="853345"/>
            <a:ext cx="2869349" cy="2147889"/>
          </a:xfrm>
          <a:prstGeom prst="rect">
            <a:avLst/>
          </a:prstGeom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9836595" y="2286751"/>
            <a:ext cx="2221416" cy="2221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8B5C00-703A-466F-BCBE-63798F01D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70">
            <a:off x="6386890" y="4190311"/>
            <a:ext cx="4138789" cy="2759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Nächster Termin </a:t>
            </a:r>
            <a:r>
              <a:rPr lang="de-DE" b="1" dirty="0">
                <a:sym typeface="Wingdings" panose="05000000000000000000" pitchFamily="2" charset="2"/>
              </a:rPr>
              <a:t>24. November 2022</a:t>
            </a:r>
          </a:p>
          <a:p>
            <a:pPr marL="0" indent="0">
              <a:buNone/>
            </a:pPr>
            <a:br>
              <a:rPr lang="de-DE" sz="2200" dirty="0">
                <a:sym typeface="Wingdings" panose="05000000000000000000" pitchFamily="2" charset="2"/>
              </a:rPr>
            </a:br>
            <a:r>
              <a:rPr lang="de-DE" sz="2200" dirty="0">
                <a:sym typeface="Wingdings" panose="05000000000000000000" pitchFamily="2" charset="2"/>
              </a:rPr>
              <a:t>Homepage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Twitter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@exusg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Recordings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https://go.granikos.eu/EXUSG-Recs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466" y="1374385"/>
            <a:ext cx="8771068" cy="2507977"/>
          </a:xfrm>
          <a:prstGeom prst="rect">
            <a:avLst/>
          </a:prstGeom>
        </p:spPr>
      </p:pic>
      <p:sp>
        <p:nvSpPr>
          <p:cNvPr id="5" name="Rechteck: diagonal liegende Ecken abgeschnitten 4">
            <a:extLst>
              <a:ext uri="{FF2B5EF4-FFF2-40B4-BE49-F238E27FC236}">
                <a16:creationId xmlns:a16="http://schemas.microsoft.com/office/drawing/2014/main" id="{BFEE3B27-B07E-47D0-99D7-9C8BAD060EC2}"/>
              </a:ext>
            </a:extLst>
          </p:cNvPr>
          <p:cNvSpPr/>
          <p:nvPr/>
        </p:nvSpPr>
        <p:spPr>
          <a:xfrm rot="672300">
            <a:off x="8238760" y="4324701"/>
            <a:ext cx="3813242" cy="1814977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4000" dirty="0"/>
              <a:t>Räumlichkeiten gesucht!</a:t>
            </a:r>
          </a:p>
          <a:p>
            <a:pPr algn="ctr"/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1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Die Geheimnisse der </a:t>
            </a:r>
            <a:br>
              <a:rPr lang="de-DE" sz="4400" dirty="0"/>
            </a:br>
            <a:r>
              <a:rPr lang="de-DE" sz="4400" dirty="0"/>
              <a:t>Exchange Online Postfach-Provisionierung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Stensitzki</a:t>
            </a:r>
          </a:p>
        </p:txBody>
      </p:sp>
    </p:spTree>
    <p:extLst>
      <p:ext uri="{BB962C8B-B14F-4D97-AF65-F5344CB8AC3E}">
        <p14:creationId xmlns:p14="http://schemas.microsoft.com/office/powerpoint/2010/main" val="5128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4A3FA-2161-3607-6939-55D99430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Begriffe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C6013-0369-92AA-2C7A-78E326E9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EXO – Exchange Online Service </a:t>
            </a:r>
          </a:p>
          <a:p>
            <a:r>
              <a:rPr lang="de-DE" dirty="0"/>
              <a:t>EXODS – Exchange Online Directory Service</a:t>
            </a:r>
          </a:p>
          <a:p>
            <a:r>
              <a:rPr lang="de-DE" dirty="0"/>
              <a:t>MSODS – MS Online Directory Service aka Azure AD</a:t>
            </a:r>
          </a:p>
          <a:p>
            <a:r>
              <a:rPr lang="de-DE" dirty="0" err="1"/>
              <a:t>Shard</a:t>
            </a:r>
            <a:r>
              <a:rPr lang="de-DE" dirty="0"/>
              <a:t> Mailbox</a:t>
            </a:r>
          </a:p>
          <a:p>
            <a:pPr lvl="1"/>
            <a:r>
              <a:rPr lang="de-DE" dirty="0"/>
              <a:t>EXO Schattenpostfach für On-Premises Postfächer</a:t>
            </a:r>
          </a:p>
          <a:p>
            <a:r>
              <a:rPr lang="de-DE" dirty="0"/>
              <a:t>Substrate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Dank an Cristian Dimofte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B91677-AF81-D324-F843-FA7F163D9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8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Postfach-Deaktivierung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Disable</a:t>
            </a:r>
            <a:r>
              <a:rPr lang="de-DE" b="1" dirty="0"/>
              <a:t>-Mailbox</a:t>
            </a:r>
          </a:p>
          <a:p>
            <a:pPr lvl="1"/>
            <a:r>
              <a:rPr lang="de-DE" dirty="0"/>
              <a:t>MSODS – Entfernung der Exchange Online Lizenz vom Benutzerobjekt</a:t>
            </a:r>
          </a:p>
          <a:p>
            <a:pPr lvl="1"/>
            <a:r>
              <a:rPr lang="de-DE" dirty="0"/>
              <a:t>EXO – Ausführung von </a:t>
            </a:r>
            <a:r>
              <a:rPr lang="de-DE" dirty="0" err="1"/>
              <a:t>Disable</a:t>
            </a:r>
            <a:r>
              <a:rPr lang="de-DE" dirty="0"/>
              <a:t>-Mailbox </a:t>
            </a:r>
          </a:p>
          <a:p>
            <a:pPr lvl="2"/>
            <a:r>
              <a:rPr lang="de-DE" dirty="0"/>
              <a:t>Ein Benutzerobjekt mit Lizenz (</a:t>
            </a:r>
            <a:r>
              <a:rPr lang="de-DE" i="1" dirty="0" err="1"/>
              <a:t>UserMailbox</a:t>
            </a:r>
            <a:r>
              <a:rPr lang="de-DE" dirty="0"/>
              <a:t>) per MSODS deaktivieren</a:t>
            </a:r>
          </a:p>
          <a:p>
            <a:pPr lvl="2"/>
            <a:r>
              <a:rPr lang="de-DE" dirty="0"/>
              <a:t>Ein Benutzerobjekt ohne Lizenz (</a:t>
            </a:r>
            <a:r>
              <a:rPr lang="de-DE" i="1" dirty="0" err="1"/>
              <a:t>SharedMailbox</a:t>
            </a:r>
            <a:r>
              <a:rPr lang="de-DE" dirty="0"/>
              <a:t>, </a:t>
            </a:r>
            <a:r>
              <a:rPr lang="de-DE" i="1" dirty="0" err="1"/>
              <a:t>RoomMailbox</a:t>
            </a:r>
            <a:r>
              <a:rPr lang="de-DE" dirty="0"/>
              <a:t>, </a:t>
            </a:r>
            <a:r>
              <a:rPr lang="de-DE" i="1" dirty="0" err="1"/>
              <a:t>EquipmentMailbox</a:t>
            </a:r>
            <a:r>
              <a:rPr lang="de-DE" dirty="0"/>
              <a:t>) immer per EXO deaktivieren</a:t>
            </a:r>
          </a:p>
          <a:p>
            <a:endParaRPr lang="de-DE" b="1" dirty="0"/>
          </a:p>
          <a:p>
            <a:r>
              <a:rPr lang="de-DE" b="1" dirty="0"/>
              <a:t>Exchange Hybrid</a:t>
            </a:r>
          </a:p>
          <a:p>
            <a:pPr lvl="1"/>
            <a:r>
              <a:rPr lang="de-DE" dirty="0"/>
              <a:t>EXO-Postfachdeaktivierung erfolgt immer On-Premises</a:t>
            </a:r>
          </a:p>
          <a:p>
            <a:pPr lvl="1"/>
            <a:r>
              <a:rPr lang="de-DE" dirty="0"/>
              <a:t>Übertragung der Deaktivierung durch Azure AD Connect</a:t>
            </a:r>
          </a:p>
          <a:p>
            <a:pPr lvl="1"/>
            <a:r>
              <a:rPr lang="de-DE" dirty="0"/>
              <a:t>EXO Lizenz muss vom MSODS-Objekt entfernt werden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6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Postfach-Löschung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Remove-Mailbox</a:t>
            </a:r>
          </a:p>
          <a:p>
            <a:pPr lvl="1"/>
            <a:r>
              <a:rPr lang="de-DE" dirty="0"/>
              <a:t>MSODS – Löschung des Benutzerobjektes</a:t>
            </a:r>
          </a:p>
          <a:p>
            <a:pPr lvl="1"/>
            <a:r>
              <a:rPr lang="de-DE" dirty="0"/>
              <a:t>EXO – Ausführung von Remove-Mailbox </a:t>
            </a:r>
          </a:p>
          <a:p>
            <a:endParaRPr lang="de-DE" b="1" dirty="0"/>
          </a:p>
          <a:p>
            <a:r>
              <a:rPr lang="de-DE" b="1" dirty="0"/>
              <a:t>Exchange Hybrid</a:t>
            </a:r>
          </a:p>
          <a:p>
            <a:pPr lvl="1"/>
            <a:r>
              <a:rPr lang="de-DE" dirty="0"/>
              <a:t>EXO-Postfachlöschung erfolgt immer On-Premises</a:t>
            </a:r>
          </a:p>
          <a:p>
            <a:pPr lvl="1"/>
            <a:r>
              <a:rPr lang="de-DE" dirty="0"/>
              <a:t>Übertragung der Löschung durch Azure AD Connect</a:t>
            </a:r>
          </a:p>
          <a:p>
            <a:pPr lvl="1"/>
            <a:r>
              <a:rPr lang="de-DE" dirty="0"/>
              <a:t>EXO Lizenz muss vom MSODS-Objekt entfernt werden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3F00321-B26B-1692-029D-C7F4D36BD90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04878" y="3429000"/>
            <a:ext cx="254000" cy="254000"/>
            <a:chOff x="6096000" y="3429000"/>
            <a:chExt cx="254000" cy="254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811A6F96-260A-208C-7424-2C4F07617F69}"/>
                </a:ext>
              </a:extLst>
            </p:cNvPr>
            <p:cNvSpPr/>
            <p:nvPr/>
          </p:nvSpPr>
          <p:spPr>
            <a:xfrm>
              <a:off x="6096000" y="3429000"/>
              <a:ext cx="254000" cy="254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" name="arc">
              <a:extLst>
                <a:ext uri="{FF2B5EF4-FFF2-40B4-BE49-F238E27FC236}">
                  <a16:creationId xmlns:a16="http://schemas.microsoft.com/office/drawing/2014/main" id="{746F480D-DB43-89F7-30AB-E6FE26106E05}"/>
                </a:ext>
              </a:extLst>
            </p:cNvPr>
            <p:cNvSpPr/>
            <p:nvPr/>
          </p:nvSpPr>
          <p:spPr>
            <a:xfrm>
              <a:off x="6096000" y="3429000"/>
              <a:ext cx="254000" cy="254000"/>
            </a:xfrm>
            <a:prstGeom prst="arc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DD06D63A-611B-4CE4-6CEA-40528643BCAC}"/>
                </a:ext>
              </a:extLst>
            </p:cNvPr>
            <p:cNvSpPr/>
            <p:nvPr/>
          </p:nvSpPr>
          <p:spPr>
            <a:xfrm>
              <a:off x="6096000" y="3429000"/>
              <a:ext cx="254000" cy="254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496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Postfach-Deaktivierung / -Löschung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Litigation Hold</a:t>
            </a:r>
          </a:p>
          <a:p>
            <a:pPr lvl="1"/>
            <a:r>
              <a:rPr lang="de-DE" dirty="0"/>
              <a:t>Auf gesamtes Postfach per Exchange Online</a:t>
            </a:r>
          </a:p>
          <a:p>
            <a:r>
              <a:rPr lang="de-DE" dirty="0"/>
              <a:t>In-Place Hold</a:t>
            </a:r>
          </a:p>
          <a:p>
            <a:pPr lvl="1"/>
            <a:r>
              <a:rPr lang="de-DE" dirty="0"/>
              <a:t>Exchange In-Place eDiscovery &amp; Hold (bis H2 2020)</a:t>
            </a:r>
          </a:p>
          <a:p>
            <a:r>
              <a:rPr lang="de-DE" dirty="0"/>
              <a:t>eDiscovery Hold</a:t>
            </a:r>
          </a:p>
          <a:p>
            <a:pPr lvl="1"/>
            <a:r>
              <a:rPr lang="de-DE" dirty="0"/>
              <a:t>Regelbasierte Aufbewahrung per </a:t>
            </a:r>
            <a:r>
              <a:rPr lang="de-DE" dirty="0" err="1"/>
              <a:t>Purview</a:t>
            </a:r>
            <a:r>
              <a:rPr lang="de-DE" dirty="0"/>
              <a:t> eDiscovery</a:t>
            </a:r>
          </a:p>
          <a:p>
            <a:r>
              <a:rPr lang="de-DE" dirty="0"/>
              <a:t>Microsoft 365 Aufbewahrungsrichtlinien</a:t>
            </a:r>
          </a:p>
          <a:p>
            <a:pPr lvl="1"/>
            <a:r>
              <a:rPr lang="de-DE" dirty="0"/>
              <a:t>Ausgewählte Speicherorte</a:t>
            </a:r>
          </a:p>
          <a:p>
            <a:pPr lvl="1"/>
            <a:r>
              <a:rPr lang="de-DE" dirty="0"/>
              <a:t>Organisationsweite Aufbewahrungsrichtlinie</a:t>
            </a:r>
          </a:p>
          <a:p>
            <a:r>
              <a:rPr lang="de-DE" dirty="0"/>
              <a:t>Microsoft 365 Aufbewahrungskennzeichnungen (Label)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Postfächer mit Beweissicherungsverfahren (Hold)</a:t>
            </a:r>
          </a:p>
        </p:txBody>
      </p:sp>
    </p:spTree>
    <p:extLst>
      <p:ext uri="{BB962C8B-B14F-4D97-AF65-F5344CB8AC3E}">
        <p14:creationId xmlns:p14="http://schemas.microsoft.com/office/powerpoint/2010/main" val="38031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032C9-DE06-DF3B-3E58-F7E279F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Postfach-Deaktivierung / -Löschung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8DDA7-75B3-3FB8-684B-022375BD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ComplianceTagHoldApplied</a:t>
            </a:r>
            <a:r>
              <a:rPr lang="de-DE" dirty="0"/>
              <a:t> = True</a:t>
            </a:r>
          </a:p>
          <a:p>
            <a:r>
              <a:rPr lang="de-DE" dirty="0"/>
              <a:t>Löschung des Benutzerobjektes </a:t>
            </a:r>
            <a:r>
              <a:rPr lang="de-DE" dirty="0">
                <a:sym typeface="Wingdings" panose="05000000000000000000" pitchFamily="2" charset="2"/>
              </a:rPr>
              <a:t> Inaktives Postfach</a:t>
            </a:r>
          </a:p>
          <a:p>
            <a:r>
              <a:rPr lang="de-DE" dirty="0">
                <a:sym typeface="Wingdings" panose="05000000000000000000" pitchFamily="2" charset="2"/>
              </a:rPr>
              <a:t>Postfachdeaktivierung nicht möglich</a:t>
            </a:r>
          </a:p>
          <a:p>
            <a:r>
              <a:rPr lang="de-DE" dirty="0">
                <a:sym typeface="Wingdings" panose="05000000000000000000" pitchFamily="2" charset="2"/>
              </a:rPr>
              <a:t>Die längste zutreffende Aufbewahrung gewinnt vor einer Löschung von Inhalten</a:t>
            </a:r>
          </a:p>
          <a:p>
            <a:r>
              <a:rPr lang="de-DE" dirty="0">
                <a:sym typeface="Wingdings" panose="05000000000000000000" pitchFamily="2" charset="2"/>
              </a:rPr>
              <a:t>Gilt für das primäre und das Online Archivpostfach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>
                <a:sym typeface="Wingdings" panose="05000000000000000000" pitchFamily="2" charset="2"/>
                <a:hlinkClick r:id="rId2"/>
              </a:rPr>
              <a:t>Weitere Informationen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endParaRPr lang="de-DE" sz="1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59EB8-2A34-CE5F-72C3-3B0298E9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Postfächer mit Beweissicherungsverfahren (Hold)</a:t>
            </a:r>
          </a:p>
        </p:txBody>
      </p:sp>
    </p:spTree>
    <p:extLst>
      <p:ext uri="{BB962C8B-B14F-4D97-AF65-F5344CB8AC3E}">
        <p14:creationId xmlns:p14="http://schemas.microsoft.com/office/powerpoint/2010/main" val="26845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LANGUAGE_ID" val="10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-Style"/>
  <p:tag name="EE4P_SMART_ELEMENT" val="HarveyBall"/>
  <p:tag name="EE4P_SMART_ELEMENT_XML" val="&lt;smartelement id=&quot;HarveyBall&quot; custom=&quot;1&quot;&gt;&lt;position width=&quot;20&quot; height=&quot;20&quot; alignment=&quot;1&quot; /&gt;&lt;elements&gt;&lt;element name=&quot;background&quot;&gt;&lt;fill visible=&quot;1&quot; foreColor=&quot;#ffffff&quot; /&gt;&lt;line visible=&quot;0&quot; /&gt;&lt;reflection visible=&quot;0&quot; /&gt;&lt;shadow visible=&quot;0&quot; /&gt;&lt;/element&gt;&lt;element name=&quot;arc&quot;&gt;&lt;fill visible=&quot;1&quot; foreColor=&quot;&quot; /&gt;&lt;line visible=&quot;0&quot; /&gt;&lt;reflection visible=&quot;0&quot; /&gt;&lt;shadow visible=&quot;0&quot; /&gt;&lt;/element&gt;&lt;element name=&quot;circle&quot;&gt;&lt;fill visible=&quot;0&quot; /&gt;&lt;line visible=&quot;1&quot; foreColor=&quot;&quot; weight=&quot;0.75&quot; /&gt;&lt;reflection visible=&quot;0&quot; /&gt;&lt;shadow visible=&quot;0&quot; /&gt;&lt;/element&gt;&lt;/elements&gt;&lt;colors&gt;&lt;color theme=&quot;5&quot; name=&quot;Accent 1&quot; default=&quot;1&quot; /&gt;&lt;color theme=&quot;6&quot; name=&quot;Accent 2&quot; /&gt;&lt;color theme=&quot;7&quot; name=&quot;Accent 3&quot; /&gt;&lt;color theme=&quot;8&quot; name=&quot;Accent 4&quot; /&gt;&lt;color theme=&quot;9&quot; name=&quot;Accent 5&quot; /&gt;&lt;color theme=&quot;10&quot; name=&quot;Accent 6&quot; /&gt;&lt;color rgb=&quot;#000000&quot; name=&quot;Black&quot; /&gt;&lt;color rgb=&quot;#ffffff&quot; name=&quot;White&quot; /&gt;&lt;/colors&gt;&lt;/smartelement&gt;"/>
</p:tagLst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1205</Words>
  <Application>Microsoft Office PowerPoint</Application>
  <PresentationFormat>Breitbild</PresentationFormat>
  <Paragraphs>242</Paragraphs>
  <Slides>33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Segoe UI</vt:lpstr>
      <vt:lpstr>Wingdings</vt:lpstr>
      <vt:lpstr>Office</vt:lpstr>
      <vt:lpstr>Exchange User Group Meetup Q3 2022 {Hybrid Edition}</vt:lpstr>
      <vt:lpstr>Sponsor</vt:lpstr>
      <vt:lpstr>Meetup Q2 2022</vt:lpstr>
      <vt:lpstr>Die Geheimnisse der  Exchange Online Postfach-Provisionierung </vt:lpstr>
      <vt:lpstr>Ein paar Begriffe </vt:lpstr>
      <vt:lpstr>Postfach-Deaktivierung</vt:lpstr>
      <vt:lpstr>Postfach-Löschung</vt:lpstr>
      <vt:lpstr>Postfach-Deaktivierung / -Löschung</vt:lpstr>
      <vt:lpstr>Postfach-Deaktivierung / -Löschung</vt:lpstr>
      <vt:lpstr>Postfach-Deaktivierung</vt:lpstr>
      <vt:lpstr>Postfach-Deaktivierung</vt:lpstr>
      <vt:lpstr>Postfach-Löschung</vt:lpstr>
      <vt:lpstr>Postfach-Deaktivierung</vt:lpstr>
      <vt:lpstr>Postfach-Löschung</vt:lpstr>
      <vt:lpstr>Postfach Verbinden</vt:lpstr>
      <vt:lpstr>Postfach Verbinden</vt:lpstr>
      <vt:lpstr>Postfach Verbinden</vt:lpstr>
      <vt:lpstr>Postfach Erstellen</vt:lpstr>
      <vt:lpstr>Postfach Verbinden / Erstellen</vt:lpstr>
      <vt:lpstr>PowerPoint-Präsentation</vt:lpstr>
      <vt:lpstr>Ressourcen</vt:lpstr>
      <vt:lpstr>MEC Technical Airlift  und mehr zu Exchange Server </vt:lpstr>
      <vt:lpstr>MEC 2022</vt:lpstr>
      <vt:lpstr>Ignite 2022</vt:lpstr>
      <vt:lpstr>Exchange Server Security Update</vt:lpstr>
      <vt:lpstr>Exchange Server Security Update</vt:lpstr>
      <vt:lpstr>Exchange Server Security Update</vt:lpstr>
      <vt:lpstr>PowerPoint-Präsentation</vt:lpstr>
      <vt:lpstr>Ressourcen</vt:lpstr>
      <vt:lpstr>Exchange Q &amp; A</vt:lpstr>
      <vt:lpstr>Exchange User Group</vt:lpstr>
      <vt:lpstr>Exchange User Group</vt:lpstr>
      <vt:lpstr>Exchange User Group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Mai 2022</dc:title>
  <dc:subject>Exchange User Group | UG Meetup November 2020</dc:subject>
  <dc:creator>Thomas.Stensitzki@Granikos.eu</dc:creator>
  <cp:keywords>EXUSG</cp:keywords>
  <cp:lastModifiedBy>Thomas Stensitzki</cp:lastModifiedBy>
  <cp:revision>80</cp:revision>
  <dcterms:created xsi:type="dcterms:W3CDTF">2017-02-23T19:31:41Z</dcterms:created>
  <dcterms:modified xsi:type="dcterms:W3CDTF">2022-11-04T10:44:14Z</dcterms:modified>
  <cp:contentStatus>Final</cp:contentStatus>
</cp:coreProperties>
</file>