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4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90F808-194C-471F-9E68-7B40DCE7A650}">
          <p14:sldIdLst>
            <p14:sldId id="256"/>
            <p14:sldId id="258"/>
          </p14:sldIdLst>
        </p14:section>
        <p14:section name="Category List Manager Manager" id="{81D88599-6940-49BB-ACFA-1E601D319504}">
          <p14:sldIdLst>
            <p14:sldId id="259"/>
            <p14:sldId id="260"/>
            <p14:sldId id="261"/>
            <p14:sldId id="262"/>
            <p14:sldId id="263"/>
          </p14:sldIdLst>
        </p14:section>
        <p14:section name="Final" id="{FD8209CC-982F-4F68-AC6F-F546D6044AC1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8E49FE-A056-450C-8E69-6DA2076EC044}" v="294" dt="2018-06-16T12:22:28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6349" autoAdjust="0"/>
  </p:normalViewPr>
  <p:slideViewPr>
    <p:cSldViewPr snapToGrid="0">
      <p:cViewPr varScale="1">
        <p:scale>
          <a:sx n="84" d="100"/>
          <a:sy n="84" d="100"/>
        </p:scale>
        <p:origin x="11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FF8E49FE-A056-450C-8E69-6DA2076EC044}"/>
    <pc:docChg chg="custSel modSld">
      <pc:chgData name="Thomas Stensitzki" userId="75cafe6b-2f2a-469b-85c4-eec3b9c972ba" providerId="ADAL" clId="{FF8E49FE-A056-450C-8E69-6DA2076EC044}" dt="2018-06-16T12:22:28.639" v="293" actId="6549"/>
      <pc:docMkLst>
        <pc:docMk/>
      </pc:docMkLst>
      <pc:sldChg chg="modSp">
        <pc:chgData name="Thomas Stensitzki" userId="75cafe6b-2f2a-469b-85c4-eec3b9c972ba" providerId="ADAL" clId="{FF8E49FE-A056-450C-8E69-6DA2076EC044}" dt="2018-06-16T12:18:37.151" v="19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FF8E49FE-A056-450C-8E69-6DA2076EC044}" dt="2018-06-16T12:18:37.151" v="19" actId="20577"/>
          <ac:spMkLst>
            <pc:docMk/>
            <pc:sldMk cId="353304963" sldId="256"/>
            <ac:spMk id="2" creationId="{00000000-0000-0000-0000-000000000000}"/>
          </ac:spMkLst>
        </pc:spChg>
      </pc:sldChg>
      <pc:sldChg chg="modSp">
        <pc:chgData name="Thomas Stensitzki" userId="75cafe6b-2f2a-469b-85c4-eec3b9c972ba" providerId="ADAL" clId="{FF8E49FE-A056-450C-8E69-6DA2076EC044}" dt="2018-06-16T12:22:28.639" v="293" actId="6549"/>
        <pc:sldMkLst>
          <pc:docMk/>
          <pc:sldMk cId="235773225" sldId="257"/>
        </pc:sldMkLst>
        <pc:spChg chg="mod">
          <ac:chgData name="Thomas Stensitzki" userId="75cafe6b-2f2a-469b-85c4-eec3b9c972ba" providerId="ADAL" clId="{FF8E49FE-A056-450C-8E69-6DA2076EC044}" dt="2018-06-16T12:22:28.639" v="293" actId="6549"/>
          <ac:spMkLst>
            <pc:docMk/>
            <pc:sldMk cId="235773225" sldId="257"/>
            <ac:spMk id="2" creationId="{00000000-0000-0000-0000-000000000000}"/>
          </ac:spMkLst>
        </pc:spChg>
      </pc:sldChg>
      <pc:sldChg chg="modSp modNotesTx">
        <pc:chgData name="Thomas Stensitzki" userId="75cafe6b-2f2a-469b-85c4-eec3b9c972ba" providerId="ADAL" clId="{FF8E49FE-A056-450C-8E69-6DA2076EC044}" dt="2018-06-16T12:20:37.380" v="180" actId="790"/>
        <pc:sldMkLst>
          <pc:docMk/>
          <pc:sldMk cId="3018763365" sldId="259"/>
        </pc:sldMkLst>
        <pc:spChg chg="mod">
          <ac:chgData name="Thomas Stensitzki" userId="75cafe6b-2f2a-469b-85c4-eec3b9c972ba" providerId="ADAL" clId="{FF8E49FE-A056-450C-8E69-6DA2076EC044}" dt="2018-06-16T12:20:37.380" v="180" actId="790"/>
          <ac:spMkLst>
            <pc:docMk/>
            <pc:sldMk cId="3018763365" sldId="259"/>
            <ac:spMk id="5" creationId="{10045BC1-4B67-4CB6-8EA7-2C7245D8FD2F}"/>
          </ac:spMkLst>
        </pc:spChg>
        <pc:spChg chg="mod">
          <ac:chgData name="Thomas Stensitzki" userId="75cafe6b-2f2a-469b-85c4-eec3b9c972ba" providerId="ADAL" clId="{FF8E49FE-A056-450C-8E69-6DA2076EC044}" dt="2018-06-16T12:18:50.145" v="43" actId="6549"/>
          <ac:spMkLst>
            <pc:docMk/>
            <pc:sldMk cId="3018763365" sldId="259"/>
            <ac:spMk id="7" creationId="{EB0ACDEC-EF48-4503-AD93-E687A1971088}"/>
          </ac:spMkLst>
        </pc:spChg>
      </pc:sldChg>
      <pc:sldChg chg="modSp modNotesTx">
        <pc:chgData name="Thomas Stensitzki" userId="75cafe6b-2f2a-469b-85c4-eec3b9c972ba" providerId="ADAL" clId="{FF8E49FE-A056-450C-8E69-6DA2076EC044}" dt="2018-06-16T12:21:48.264" v="272" actId="6549"/>
        <pc:sldMkLst>
          <pc:docMk/>
          <pc:sldMk cId="1144436972" sldId="260"/>
        </pc:sldMkLst>
        <pc:spChg chg="mod">
          <ac:chgData name="Thomas Stensitzki" userId="75cafe6b-2f2a-469b-85c4-eec3b9c972ba" providerId="ADAL" clId="{FF8E49FE-A056-450C-8E69-6DA2076EC044}" dt="2018-06-16T12:21:41.512" v="271" actId="790"/>
          <ac:spMkLst>
            <pc:docMk/>
            <pc:sldMk cId="1144436972" sldId="260"/>
            <ac:spMk id="3" creationId="{AE4D7931-51C4-4C99-9BC5-0EDB5252D1CE}"/>
          </ac:spMkLst>
        </pc:spChg>
        <pc:spChg chg="mod">
          <ac:chgData name="Thomas Stensitzki" userId="75cafe6b-2f2a-469b-85c4-eec3b9c972ba" providerId="ADAL" clId="{FF8E49FE-A056-450C-8E69-6DA2076EC044}" dt="2018-06-16T12:20:50.887" v="211" actId="6549"/>
          <ac:spMkLst>
            <pc:docMk/>
            <pc:sldMk cId="1144436972" sldId="260"/>
            <ac:spMk id="5" creationId="{91A70974-8EC4-4999-95D5-FE99424716F0}"/>
          </ac:spMkLst>
        </pc:spChg>
      </pc:sldChg>
      <pc:sldChg chg="modSp modNotesTx">
        <pc:chgData name="Thomas Stensitzki" userId="75cafe6b-2f2a-469b-85c4-eec3b9c972ba" providerId="ADAL" clId="{FF8E49FE-A056-450C-8E69-6DA2076EC044}" dt="2018-06-16T12:22:07.911" v="285" actId="20577"/>
        <pc:sldMkLst>
          <pc:docMk/>
          <pc:sldMk cId="29730046" sldId="261"/>
        </pc:sldMkLst>
        <pc:spChg chg="mod">
          <ac:chgData name="Thomas Stensitzki" userId="75cafe6b-2f2a-469b-85c4-eec3b9c972ba" providerId="ADAL" clId="{FF8E49FE-A056-450C-8E69-6DA2076EC044}" dt="2018-06-16T12:22:07.911" v="285" actId="20577"/>
          <ac:spMkLst>
            <pc:docMk/>
            <pc:sldMk cId="29730046" sldId="261"/>
            <ac:spMk id="3" creationId="{00000000-0000-0000-0000-000000000000}"/>
          </ac:spMkLst>
        </pc:spChg>
        <pc:spChg chg="mod">
          <ac:chgData name="Thomas Stensitzki" userId="75cafe6b-2f2a-469b-85c4-eec3b9c972ba" providerId="ADAL" clId="{FF8E49FE-A056-450C-8E69-6DA2076EC044}" dt="2018-06-16T12:21:58.887" v="276" actId="6549"/>
          <ac:spMkLst>
            <pc:docMk/>
            <pc:sldMk cId="29730046" sldId="261"/>
            <ac:spMk id="13" creationId="{ADDF8D8C-C614-44EE-B2FB-0180D1022D5E}"/>
          </ac:spMkLst>
        </pc:spChg>
      </pc:sldChg>
      <pc:sldChg chg="modSp">
        <pc:chgData name="Thomas Stensitzki" userId="75cafe6b-2f2a-469b-85c4-eec3b9c972ba" providerId="ADAL" clId="{FF8E49FE-A056-450C-8E69-6DA2076EC044}" dt="2018-06-16T12:22:21.606" v="292" actId="20577"/>
        <pc:sldMkLst>
          <pc:docMk/>
          <pc:sldMk cId="123270056" sldId="263"/>
        </pc:sldMkLst>
        <pc:spChg chg="mod">
          <ac:chgData name="Thomas Stensitzki" userId="75cafe6b-2f2a-469b-85c4-eec3b9c972ba" providerId="ADAL" clId="{FF8E49FE-A056-450C-8E69-6DA2076EC044}" dt="2018-06-16T12:22:21.606" v="292" actId="20577"/>
          <ac:spMkLst>
            <pc:docMk/>
            <pc:sldMk cId="123270056" sldId="263"/>
            <ac:spMk id="5" creationId="{BA70B20F-63FE-4093-9FF2-1CD68ECA450A}"/>
          </ac:spMkLst>
        </pc:spChg>
        <pc:spChg chg="mod">
          <ac:chgData name="Thomas Stensitzki" userId="75cafe6b-2f2a-469b-85c4-eec3b9c972ba" providerId="ADAL" clId="{FF8E49FE-A056-450C-8E69-6DA2076EC044}" dt="2018-06-16T12:22:16.797" v="289" actId="20577"/>
          <ac:spMkLst>
            <pc:docMk/>
            <pc:sldMk cId="123270056" sldId="263"/>
            <ac:spMk id="6" creationId="{CD9863AE-B552-4C89-9FDB-54CC6957F3B6}"/>
          </ac:spMkLst>
        </pc:spChg>
      </pc:sldChg>
    </pc:docChg>
  </pc:docChgLst>
  <pc:docChgLst>
    <pc:chgData name="Thomas Stensitzki" userId="75cafe6b-2f2a-469b-85c4-eec3b9c972ba" providerId="ADAL" clId="{D2B74E2C-E95A-4225-AE58-CEE84E12AFBD}"/>
    <pc:docChg chg="undo redo custSel addSld delSld modSld delSection modSection">
      <pc:chgData name="Thomas Stensitzki" userId="75cafe6b-2f2a-469b-85c4-eec3b9c972ba" providerId="ADAL" clId="{D2B74E2C-E95A-4225-AE58-CEE84E12AFBD}" dt="2018-05-31T21:22:00.410" v="2341" actId="20577"/>
      <pc:docMkLst>
        <pc:docMk/>
      </pc:docMkLst>
      <pc:sldChg chg="modSp modTransition">
        <pc:chgData name="Thomas Stensitzki" userId="75cafe6b-2f2a-469b-85c4-eec3b9c972ba" providerId="ADAL" clId="{D2B74E2C-E95A-4225-AE58-CEE84E12AFBD}" dt="2018-05-26T16:15:32.222" v="738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D2B74E2C-E95A-4225-AE58-CEE84E12AFBD}" dt="2018-05-24T13:09:58.346" v="95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D2B74E2C-E95A-4225-AE58-CEE84E12AFBD}" dt="2018-05-24T13:09:13.246" v="11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modSp modTransition">
        <pc:chgData name="Thomas Stensitzki" userId="75cafe6b-2f2a-469b-85c4-eec3b9c972ba" providerId="ADAL" clId="{D2B74E2C-E95A-4225-AE58-CEE84E12AFBD}" dt="2018-05-31T21:22:00.410" v="2341" actId="20577"/>
        <pc:sldMkLst>
          <pc:docMk/>
          <pc:sldMk cId="235773225" sldId="257"/>
        </pc:sldMkLst>
        <pc:spChg chg="mod">
          <ac:chgData name="Thomas Stensitzki" userId="75cafe6b-2f2a-469b-85c4-eec3b9c972ba" providerId="ADAL" clId="{D2B74E2C-E95A-4225-AE58-CEE84E12AFBD}" dt="2018-05-24T13:15:53.569" v="335" actId="20577"/>
          <ac:spMkLst>
            <pc:docMk/>
            <pc:sldMk cId="235773225" sldId="257"/>
            <ac:spMk id="2" creationId="{00000000-0000-0000-0000-000000000000}"/>
          </ac:spMkLst>
        </pc:spChg>
        <pc:spChg chg="mod">
          <ac:chgData name="Thomas Stensitzki" userId="75cafe6b-2f2a-469b-85c4-eec3b9c972ba" providerId="ADAL" clId="{D2B74E2C-E95A-4225-AE58-CEE84E12AFBD}" dt="2018-05-31T21:22:00.410" v="2341" actId="20577"/>
          <ac:spMkLst>
            <pc:docMk/>
            <pc:sldMk cId="235773225" sldId="257"/>
            <ac:spMk id="3" creationId="{00000000-0000-0000-0000-000000000000}"/>
          </ac:spMkLst>
        </pc:spChg>
      </pc:sldChg>
      <pc:sldChg chg="addSp delSp modSp modTransition">
        <pc:chgData name="Thomas Stensitzki" userId="75cafe6b-2f2a-469b-85c4-eec3b9c972ba" providerId="ADAL" clId="{D2B74E2C-E95A-4225-AE58-CEE84E12AFBD}" dt="2018-05-26T16:16:49.337" v="769" actId="20577"/>
        <pc:sldMkLst>
          <pc:docMk/>
          <pc:sldMk cId="3986585176" sldId="258"/>
        </pc:sldMkLst>
        <pc:spChg chg="mod">
          <ac:chgData name="Thomas Stensitzki" userId="75cafe6b-2f2a-469b-85c4-eec3b9c972ba" providerId="ADAL" clId="{D2B74E2C-E95A-4225-AE58-CEE84E12AFBD}" dt="2018-05-26T16:16:09.494" v="765" actId="20577"/>
          <ac:spMkLst>
            <pc:docMk/>
            <pc:sldMk cId="3986585176" sldId="258"/>
            <ac:spMk id="3" creationId="{00000000-0000-0000-0000-000000000000}"/>
          </ac:spMkLst>
        </pc:spChg>
        <pc:spChg chg="add del mod">
          <ac:chgData name="Thomas Stensitzki" userId="75cafe6b-2f2a-469b-85c4-eec3b9c972ba" providerId="ADAL" clId="{D2B74E2C-E95A-4225-AE58-CEE84E12AFBD}" dt="2018-05-24T13:12:16.945" v="136" actId="478"/>
          <ac:spMkLst>
            <pc:docMk/>
            <pc:sldMk cId="3986585176" sldId="258"/>
            <ac:spMk id="5" creationId="{FFBB6AA0-4D22-4334-A48B-ECC006AC2FB9}"/>
          </ac:spMkLst>
        </pc:spChg>
        <pc:spChg chg="add mod">
          <ac:chgData name="Thomas Stensitzki" userId="75cafe6b-2f2a-469b-85c4-eec3b9c972ba" providerId="ADAL" clId="{D2B74E2C-E95A-4225-AE58-CEE84E12AFBD}" dt="2018-05-26T16:16:49.337" v="769" actId="20577"/>
          <ac:spMkLst>
            <pc:docMk/>
            <pc:sldMk cId="3986585176" sldId="258"/>
            <ac:spMk id="6" creationId="{AB0DC3F0-838D-4720-AEA2-5EC05861C647}"/>
          </ac:spMkLst>
        </pc:spChg>
      </pc:sldChg>
      <pc:sldChg chg="addSp delSp modSp add modTransition modAnim modNotesTx">
        <pc:chgData name="Thomas Stensitzki" userId="75cafe6b-2f2a-469b-85c4-eec3b9c972ba" providerId="ADAL" clId="{D2B74E2C-E95A-4225-AE58-CEE84E12AFBD}" dt="2018-05-31T21:15:21.553" v="1487" actId="20577"/>
        <pc:sldMkLst>
          <pc:docMk/>
          <pc:sldMk cId="3018763365" sldId="259"/>
        </pc:sldMkLst>
        <pc:spChg chg="mod">
          <ac:chgData name="Thomas Stensitzki" userId="75cafe6b-2f2a-469b-85c4-eec3b9c972ba" providerId="ADAL" clId="{D2B74E2C-E95A-4225-AE58-CEE84E12AFBD}" dt="2018-05-26T15:42:35.174" v="460" actId="6549"/>
          <ac:spMkLst>
            <pc:docMk/>
            <pc:sldMk cId="3018763365" sldId="259"/>
            <ac:spMk id="2" creationId="{A60E84F3-CA8B-4F62-9C87-BB7BDEDC7409}"/>
          </ac:spMkLst>
        </pc:spChg>
        <pc:spChg chg="del">
          <ac:chgData name="Thomas Stensitzki" userId="75cafe6b-2f2a-469b-85c4-eec3b9c972ba" providerId="ADAL" clId="{D2B74E2C-E95A-4225-AE58-CEE84E12AFBD}" dt="2018-05-26T15:34:13.649" v="371" actId="20577"/>
          <ac:spMkLst>
            <pc:docMk/>
            <pc:sldMk cId="3018763365" sldId="259"/>
            <ac:spMk id="3" creationId="{73337CAC-D020-4A23-8535-A24AD4F39A31}"/>
          </ac:spMkLst>
        </pc:spChg>
        <pc:spChg chg="del">
          <ac:chgData name="Thomas Stensitzki" userId="75cafe6b-2f2a-469b-85c4-eec3b9c972ba" providerId="ADAL" clId="{D2B74E2C-E95A-4225-AE58-CEE84E12AFBD}" dt="2018-05-26T15:34:13.649" v="371" actId="20577"/>
          <ac:spMkLst>
            <pc:docMk/>
            <pc:sldMk cId="3018763365" sldId="259"/>
            <ac:spMk id="4" creationId="{7A9D55FA-5BD1-42E7-98F3-C750ED86C252}"/>
          </ac:spMkLst>
        </pc:spChg>
        <pc:spChg chg="add mod">
          <ac:chgData name="Thomas Stensitzki" userId="75cafe6b-2f2a-469b-85c4-eec3b9c972ba" providerId="ADAL" clId="{D2B74E2C-E95A-4225-AE58-CEE84E12AFBD}" dt="2018-05-27T16:52:15.690" v="939" actId="20577"/>
          <ac:spMkLst>
            <pc:docMk/>
            <pc:sldMk cId="3018763365" sldId="259"/>
            <ac:spMk id="5" creationId="{10045BC1-4B67-4CB6-8EA7-2C7245D8FD2F}"/>
          </ac:spMkLst>
        </pc:spChg>
        <pc:spChg chg="add del mod">
          <ac:chgData name="Thomas Stensitzki" userId="75cafe6b-2f2a-469b-85c4-eec3b9c972ba" providerId="ADAL" clId="{D2B74E2C-E95A-4225-AE58-CEE84E12AFBD}" dt="2018-05-26T15:34:21.897" v="372" actId="478"/>
          <ac:spMkLst>
            <pc:docMk/>
            <pc:sldMk cId="3018763365" sldId="259"/>
            <ac:spMk id="6" creationId="{6E78E5F4-E52F-4F8A-B6A5-D9D713C7C618}"/>
          </ac:spMkLst>
        </pc:spChg>
        <pc:spChg chg="add mod">
          <ac:chgData name="Thomas Stensitzki" userId="75cafe6b-2f2a-469b-85c4-eec3b9c972ba" providerId="ADAL" clId="{D2B74E2C-E95A-4225-AE58-CEE84E12AFBD}" dt="2018-05-26T15:35:14.892" v="420" actId="20577"/>
          <ac:spMkLst>
            <pc:docMk/>
            <pc:sldMk cId="3018763365" sldId="259"/>
            <ac:spMk id="7" creationId="{EB0ACDEC-EF48-4503-AD93-E687A1971088}"/>
          </ac:spMkLst>
        </pc:spChg>
        <pc:picChg chg="add del mod">
          <ac:chgData name="Thomas Stensitzki" userId="75cafe6b-2f2a-469b-85c4-eec3b9c972ba" providerId="ADAL" clId="{D2B74E2C-E95A-4225-AE58-CEE84E12AFBD}" dt="2018-05-26T15:34:43.037" v="375" actId="478"/>
          <ac:picMkLst>
            <pc:docMk/>
            <pc:sldMk cId="3018763365" sldId="259"/>
            <ac:picMk id="8" creationId="{8E8E2E02-36FB-42F5-AE76-D12ABA175779}"/>
          </ac:picMkLst>
        </pc:picChg>
        <pc:picChg chg="add mod">
          <ac:chgData name="Thomas Stensitzki" userId="75cafe6b-2f2a-469b-85c4-eec3b9c972ba" providerId="ADAL" clId="{D2B74E2C-E95A-4225-AE58-CEE84E12AFBD}" dt="2018-05-26T15:35:03.882" v="377" actId="1076"/>
          <ac:picMkLst>
            <pc:docMk/>
            <pc:sldMk cId="3018763365" sldId="259"/>
            <ac:picMk id="9" creationId="{A864FD8A-BFA6-42D8-BFBD-8383B612FCA5}"/>
          </ac:picMkLst>
        </pc:picChg>
      </pc:sldChg>
      <pc:sldChg chg="addSp delSp modSp add modTransition modAnim modNotesTx">
        <pc:chgData name="Thomas Stensitzki" userId="75cafe6b-2f2a-469b-85c4-eec3b9c972ba" providerId="ADAL" clId="{D2B74E2C-E95A-4225-AE58-CEE84E12AFBD}" dt="2018-05-31T21:16:52.169" v="1732" actId="20577"/>
        <pc:sldMkLst>
          <pc:docMk/>
          <pc:sldMk cId="1144436972" sldId="260"/>
        </pc:sldMkLst>
        <pc:spChg chg="mod">
          <ac:chgData name="Thomas Stensitzki" userId="75cafe6b-2f2a-469b-85c4-eec3b9c972ba" providerId="ADAL" clId="{D2B74E2C-E95A-4225-AE58-CEE84E12AFBD}" dt="2018-05-26T15:42:40.588" v="468" actId="20577"/>
          <ac:spMkLst>
            <pc:docMk/>
            <pc:sldMk cId="1144436972" sldId="260"/>
            <ac:spMk id="2" creationId="{982056A3-D771-4A61-AAA0-A3C78120CDDF}"/>
          </ac:spMkLst>
        </pc:spChg>
        <pc:spChg chg="mod">
          <ac:chgData name="Thomas Stensitzki" userId="75cafe6b-2f2a-469b-85c4-eec3b9c972ba" providerId="ADAL" clId="{D2B74E2C-E95A-4225-AE58-CEE84E12AFBD}" dt="2018-05-31T21:13:14.006" v="1180" actId="113"/>
          <ac:spMkLst>
            <pc:docMk/>
            <pc:sldMk cId="1144436972" sldId="260"/>
            <ac:spMk id="3" creationId="{AE4D7931-51C4-4C99-9BC5-0EDB5252D1CE}"/>
          </ac:spMkLst>
        </pc:spChg>
        <pc:spChg chg="del">
          <ac:chgData name="Thomas Stensitzki" userId="75cafe6b-2f2a-469b-85c4-eec3b9c972ba" providerId="ADAL" clId="{D2B74E2C-E95A-4225-AE58-CEE84E12AFBD}" dt="2018-05-26T15:37:13.973" v="439" actId="478"/>
          <ac:spMkLst>
            <pc:docMk/>
            <pc:sldMk cId="1144436972" sldId="260"/>
            <ac:spMk id="4" creationId="{BE8A0E38-4581-4B0D-8595-68FA45F920C3}"/>
          </ac:spMkLst>
        </pc:spChg>
        <pc:spChg chg="mod">
          <ac:chgData name="Thomas Stensitzki" userId="75cafe6b-2f2a-469b-85c4-eec3b9c972ba" providerId="ADAL" clId="{D2B74E2C-E95A-4225-AE58-CEE84E12AFBD}" dt="2018-05-26T15:42:58.875" v="530" actId="20577"/>
          <ac:spMkLst>
            <pc:docMk/>
            <pc:sldMk cId="1144436972" sldId="260"/>
            <ac:spMk id="5" creationId="{91A70974-8EC4-4999-95D5-FE99424716F0}"/>
          </ac:spMkLst>
        </pc:spChg>
        <pc:picChg chg="add mod">
          <ac:chgData name="Thomas Stensitzki" userId="75cafe6b-2f2a-469b-85c4-eec3b9c972ba" providerId="ADAL" clId="{D2B74E2C-E95A-4225-AE58-CEE84E12AFBD}" dt="2018-05-26T15:41:54.755" v="447" actId="1076"/>
          <ac:picMkLst>
            <pc:docMk/>
            <pc:sldMk cId="1144436972" sldId="260"/>
            <ac:picMk id="6" creationId="{72965E5D-0054-4E45-9297-029D3DC455DB}"/>
          </ac:picMkLst>
        </pc:picChg>
        <pc:picChg chg="add mod">
          <ac:chgData name="Thomas Stensitzki" userId="75cafe6b-2f2a-469b-85c4-eec3b9c972ba" providerId="ADAL" clId="{D2B74E2C-E95A-4225-AE58-CEE84E12AFBD}" dt="2018-05-26T15:39:12.202" v="443" actId="1076"/>
          <ac:picMkLst>
            <pc:docMk/>
            <pc:sldMk cId="1144436972" sldId="260"/>
            <ac:picMk id="7" creationId="{4894B24D-18BF-4B7E-9639-5682B7D4FBFA}"/>
          </ac:picMkLst>
        </pc:picChg>
        <pc:picChg chg="add mod">
          <ac:chgData name="Thomas Stensitzki" userId="75cafe6b-2f2a-469b-85c4-eec3b9c972ba" providerId="ADAL" clId="{D2B74E2C-E95A-4225-AE58-CEE84E12AFBD}" dt="2018-05-26T15:41:48.363" v="446" actId="1076"/>
          <ac:picMkLst>
            <pc:docMk/>
            <pc:sldMk cId="1144436972" sldId="260"/>
            <ac:picMk id="8" creationId="{8541537D-E69E-4D74-A9EC-CC27B07711D4}"/>
          </ac:picMkLst>
        </pc:picChg>
        <pc:picChg chg="add del mod">
          <ac:chgData name="Thomas Stensitzki" userId="75cafe6b-2f2a-469b-85c4-eec3b9c972ba" providerId="ADAL" clId="{D2B74E2C-E95A-4225-AE58-CEE84E12AFBD}" dt="2018-05-27T16:55:53.215" v="1077" actId="478"/>
          <ac:picMkLst>
            <pc:docMk/>
            <pc:sldMk cId="1144436972" sldId="260"/>
            <ac:picMk id="9" creationId="{018DB7E8-BAAD-4EC3-8D0F-46FDD05C2A36}"/>
          </ac:picMkLst>
        </pc:picChg>
      </pc:sldChg>
      <pc:sldChg chg="addSp delSp modSp add modTransition modAnim modNotesTx">
        <pc:chgData name="Thomas Stensitzki" userId="75cafe6b-2f2a-469b-85c4-eec3b9c972ba" providerId="ADAL" clId="{D2B74E2C-E95A-4225-AE58-CEE84E12AFBD}" dt="2018-05-31T21:20:18.016" v="2253" actId="20577"/>
        <pc:sldMkLst>
          <pc:docMk/>
          <pc:sldMk cId="29730046" sldId="261"/>
        </pc:sldMkLst>
        <pc:spChg chg="mod">
          <ac:chgData name="Thomas Stensitzki" userId="75cafe6b-2f2a-469b-85c4-eec3b9c972ba" providerId="ADAL" clId="{D2B74E2C-E95A-4225-AE58-CEE84E12AFBD}" dt="2018-05-31T21:20:18.016" v="2253" actId="20577"/>
          <ac:spMkLst>
            <pc:docMk/>
            <pc:sldMk cId="29730046" sldId="261"/>
            <ac:spMk id="2" creationId="{A9A6AD98-88AB-44EB-95B8-86B784CD6D47}"/>
          </ac:spMkLst>
        </pc:spChg>
        <pc:spChg chg="del">
          <ac:chgData name="Thomas Stensitzki" userId="75cafe6b-2f2a-469b-85c4-eec3b9c972ba" providerId="ADAL" clId="{D2B74E2C-E95A-4225-AE58-CEE84E12AFBD}" dt="2018-05-26T15:51:27.894" v="581" actId="478"/>
          <ac:spMkLst>
            <pc:docMk/>
            <pc:sldMk cId="29730046" sldId="261"/>
            <ac:spMk id="3" creationId="{35D05025-B07F-43B7-ADF9-7ACB92781694}"/>
          </ac:spMkLst>
        </pc:spChg>
        <pc:spChg chg="mod topLvl">
          <ac:chgData name="Thomas Stensitzki" userId="75cafe6b-2f2a-469b-85c4-eec3b9c972ba" providerId="ADAL" clId="{D2B74E2C-E95A-4225-AE58-CEE84E12AFBD}" dt="2018-05-28T12:29:13.139" v="1107" actId="164"/>
          <ac:spMkLst>
            <pc:docMk/>
            <pc:sldMk cId="29730046" sldId="261"/>
            <ac:spMk id="3" creationId="{00000000-0000-0000-0000-000000000000}"/>
          </ac:spMkLst>
        </pc:spChg>
        <pc:spChg chg="del">
          <ac:chgData name="Thomas Stensitzki" userId="75cafe6b-2f2a-469b-85c4-eec3b9c972ba" providerId="ADAL" clId="{D2B74E2C-E95A-4225-AE58-CEE84E12AFBD}" dt="2018-05-26T15:51:30.025" v="582" actId="478"/>
          <ac:spMkLst>
            <pc:docMk/>
            <pc:sldMk cId="29730046" sldId="261"/>
            <ac:spMk id="4" creationId="{038DD67E-0AB6-483A-AC9E-76641836DF16}"/>
          </ac:spMkLst>
        </pc:spChg>
        <pc:spChg chg="mod">
          <ac:chgData name="Thomas Stensitzki" userId="75cafe6b-2f2a-469b-85c4-eec3b9c972ba" providerId="ADAL" clId="{D2B74E2C-E95A-4225-AE58-CEE84E12AFBD}" dt="2018-05-26T16:03:31.241" v="712" actId="20577"/>
          <ac:spMkLst>
            <pc:docMk/>
            <pc:sldMk cId="29730046" sldId="261"/>
            <ac:spMk id="5" creationId="{2A893387-B903-4CFC-BFC9-CCC8F2996059}"/>
          </ac:spMkLst>
        </pc:spChg>
        <pc:spChg chg="add mod">
          <ac:chgData name="Thomas Stensitzki" userId="75cafe6b-2f2a-469b-85c4-eec3b9c972ba" providerId="ADAL" clId="{D2B74E2C-E95A-4225-AE58-CEE84E12AFBD}" dt="2018-05-26T16:01:01.849" v="699" actId="164"/>
          <ac:spMkLst>
            <pc:docMk/>
            <pc:sldMk cId="29730046" sldId="261"/>
            <ac:spMk id="7" creationId="{685C89E8-E294-405E-B243-9DB474DA17BC}"/>
          </ac:spMkLst>
        </pc:spChg>
        <pc:spChg chg="add mod">
          <ac:chgData name="Thomas Stensitzki" userId="75cafe6b-2f2a-469b-85c4-eec3b9c972ba" providerId="ADAL" clId="{D2B74E2C-E95A-4225-AE58-CEE84E12AFBD}" dt="2018-05-26T16:00:48.597" v="697" actId="164"/>
          <ac:spMkLst>
            <pc:docMk/>
            <pc:sldMk cId="29730046" sldId="261"/>
            <ac:spMk id="11" creationId="{0CCD16E3-63CD-4601-88F3-AE503E947435}"/>
          </ac:spMkLst>
        </pc:spChg>
        <pc:spChg chg="add mod">
          <ac:chgData name="Thomas Stensitzki" userId="75cafe6b-2f2a-469b-85c4-eec3b9c972ba" providerId="ADAL" clId="{D2B74E2C-E95A-4225-AE58-CEE84E12AFBD}" dt="2018-05-26T16:00:45.223" v="696" actId="164"/>
          <ac:spMkLst>
            <pc:docMk/>
            <pc:sldMk cId="29730046" sldId="261"/>
            <ac:spMk id="12" creationId="{BEE07863-8662-40FD-B105-63662258BD3B}"/>
          </ac:spMkLst>
        </pc:spChg>
        <pc:spChg chg="add mod">
          <ac:chgData name="Thomas Stensitzki" userId="75cafe6b-2f2a-469b-85c4-eec3b9c972ba" providerId="ADAL" clId="{D2B74E2C-E95A-4225-AE58-CEE84E12AFBD}" dt="2018-05-26T16:00:39.642" v="695" actId="164"/>
          <ac:spMkLst>
            <pc:docMk/>
            <pc:sldMk cId="29730046" sldId="261"/>
            <ac:spMk id="13" creationId="{ADDF8D8C-C614-44EE-B2FB-0180D1022D5E}"/>
          </ac:spMkLst>
        </pc:spChg>
        <pc:grpChg chg="add mod">
          <ac:chgData name="Thomas Stensitzki" userId="75cafe6b-2f2a-469b-85c4-eec3b9c972ba" providerId="ADAL" clId="{D2B74E2C-E95A-4225-AE58-CEE84E12AFBD}" dt="2018-05-26T16:00:39.642" v="695" actId="164"/>
          <ac:grpSpMkLst>
            <pc:docMk/>
            <pc:sldMk cId="29730046" sldId="261"/>
            <ac:grpSpMk id="15" creationId="{1A29AB5B-97BA-4743-9099-FF347A91E643}"/>
          </ac:grpSpMkLst>
        </pc:grpChg>
        <pc:grpChg chg="add mod">
          <ac:chgData name="Thomas Stensitzki" userId="75cafe6b-2f2a-469b-85c4-eec3b9c972ba" providerId="ADAL" clId="{D2B74E2C-E95A-4225-AE58-CEE84E12AFBD}" dt="2018-05-26T16:00:45.223" v="696" actId="164"/>
          <ac:grpSpMkLst>
            <pc:docMk/>
            <pc:sldMk cId="29730046" sldId="261"/>
            <ac:grpSpMk id="16" creationId="{7C39F214-23D3-444F-9992-819F1E30AC16}"/>
          </ac:grpSpMkLst>
        </pc:grpChg>
        <pc:grpChg chg="add mod">
          <ac:chgData name="Thomas Stensitzki" userId="75cafe6b-2f2a-469b-85c4-eec3b9c972ba" providerId="ADAL" clId="{D2B74E2C-E95A-4225-AE58-CEE84E12AFBD}" dt="2018-05-26T16:00:48.597" v="697" actId="164"/>
          <ac:grpSpMkLst>
            <pc:docMk/>
            <pc:sldMk cId="29730046" sldId="261"/>
            <ac:grpSpMk id="17" creationId="{78E49C7E-5479-4B15-BEA4-A57A612AB457}"/>
          </ac:grpSpMkLst>
        </pc:grpChg>
        <pc:grpChg chg="add mod">
          <ac:chgData name="Thomas Stensitzki" userId="75cafe6b-2f2a-469b-85c4-eec3b9c972ba" providerId="ADAL" clId="{D2B74E2C-E95A-4225-AE58-CEE84E12AFBD}" dt="2018-05-26T16:01:32.450" v="702" actId="1076"/>
          <ac:grpSpMkLst>
            <pc:docMk/>
            <pc:sldMk cId="29730046" sldId="261"/>
            <ac:grpSpMk id="18" creationId="{1D909DBB-62E2-4282-81B8-809ABA228AEC}"/>
          </ac:grpSpMkLst>
        </pc:grpChg>
        <pc:grpChg chg="add mod">
          <ac:chgData name="Thomas Stensitzki" userId="75cafe6b-2f2a-469b-85c4-eec3b9c972ba" providerId="ADAL" clId="{D2B74E2C-E95A-4225-AE58-CEE84E12AFBD}" dt="2018-05-26T16:03:09.251" v="711" actId="1076"/>
          <ac:grpSpMkLst>
            <pc:docMk/>
            <pc:sldMk cId="29730046" sldId="261"/>
            <ac:grpSpMk id="22" creationId="{0E3FB949-808C-4E2C-902F-FD35F7E6F847}"/>
          </ac:grpSpMkLst>
        </pc:grpChg>
        <pc:grpChg chg="del">
          <ac:chgData name="Thomas Stensitzki" userId="75cafe6b-2f2a-469b-85c4-eec3b9c972ba" providerId="ADAL" clId="{D2B74E2C-E95A-4225-AE58-CEE84E12AFBD}" dt="2018-05-28T12:28:38.270" v="1099" actId="165"/>
          <ac:grpSpMkLst>
            <pc:docMk/>
            <pc:sldMk cId="29730046" sldId="261"/>
            <ac:grpSpMk id="24" creationId="{00000000-0000-0000-0000-000000000000}"/>
          </ac:grpSpMkLst>
        </pc:grpChg>
        <pc:grpChg chg="add mod">
          <ac:chgData name="Thomas Stensitzki" userId="75cafe6b-2f2a-469b-85c4-eec3b9c972ba" providerId="ADAL" clId="{D2B74E2C-E95A-4225-AE58-CEE84E12AFBD}" dt="2018-05-28T15:44:48.549" v="1142" actId="1076"/>
          <ac:grpSpMkLst>
            <pc:docMk/>
            <pc:sldMk cId="29730046" sldId="261"/>
            <ac:grpSpMk id="30" creationId="{F67C074D-A008-4138-A696-5392122B57F8}"/>
          </ac:grpSpMkLst>
        </pc:grpChg>
        <pc:picChg chg="add mod">
          <ac:chgData name="Thomas Stensitzki" userId="75cafe6b-2f2a-469b-85c4-eec3b9c972ba" providerId="ADAL" clId="{D2B74E2C-E95A-4225-AE58-CEE84E12AFBD}" dt="2018-05-26T16:01:01.849" v="699" actId="164"/>
          <ac:picMkLst>
            <pc:docMk/>
            <pc:sldMk cId="29730046" sldId="261"/>
            <ac:picMk id="6" creationId="{701A6EC7-936D-4CA8-ADD0-E6E7C091E6AF}"/>
          </ac:picMkLst>
        </pc:picChg>
        <pc:picChg chg="add mod">
          <ac:chgData name="Thomas Stensitzki" userId="75cafe6b-2f2a-469b-85c4-eec3b9c972ba" providerId="ADAL" clId="{D2B74E2C-E95A-4225-AE58-CEE84E12AFBD}" dt="2018-05-26T16:00:48.597" v="697" actId="164"/>
          <ac:picMkLst>
            <pc:docMk/>
            <pc:sldMk cId="29730046" sldId="261"/>
            <ac:picMk id="8" creationId="{AC005F8F-CD1C-4BCE-B894-D9F3C35B6264}"/>
          </ac:picMkLst>
        </pc:picChg>
        <pc:picChg chg="add mod">
          <ac:chgData name="Thomas Stensitzki" userId="75cafe6b-2f2a-469b-85c4-eec3b9c972ba" providerId="ADAL" clId="{D2B74E2C-E95A-4225-AE58-CEE84E12AFBD}" dt="2018-05-26T16:00:45.223" v="696" actId="164"/>
          <ac:picMkLst>
            <pc:docMk/>
            <pc:sldMk cId="29730046" sldId="261"/>
            <ac:picMk id="9" creationId="{772B99BF-C52E-46C9-987F-DF211CD5CEFF}"/>
          </ac:picMkLst>
        </pc:picChg>
        <pc:picChg chg="add mod">
          <ac:chgData name="Thomas Stensitzki" userId="75cafe6b-2f2a-469b-85c4-eec3b9c972ba" providerId="ADAL" clId="{D2B74E2C-E95A-4225-AE58-CEE84E12AFBD}" dt="2018-05-26T16:00:39.642" v="695" actId="164"/>
          <ac:picMkLst>
            <pc:docMk/>
            <pc:sldMk cId="29730046" sldId="261"/>
            <ac:picMk id="10" creationId="{EC7982F3-9EF9-4573-A001-FFAED4681AAA}"/>
          </ac:picMkLst>
        </pc:picChg>
        <pc:picChg chg="add mod">
          <ac:chgData name="Thomas Stensitzki" userId="75cafe6b-2f2a-469b-85c4-eec3b9c972ba" providerId="ADAL" clId="{D2B74E2C-E95A-4225-AE58-CEE84E12AFBD}" dt="2018-05-26T16:00:39.642" v="695" actId="164"/>
          <ac:picMkLst>
            <pc:docMk/>
            <pc:sldMk cId="29730046" sldId="261"/>
            <ac:picMk id="14" creationId="{9E867941-6D13-45B7-8406-CFFDB82D6FDB}"/>
          </ac:picMkLst>
        </pc:picChg>
        <pc:picChg chg="add mod">
          <ac:chgData name="Thomas Stensitzki" userId="75cafe6b-2f2a-469b-85c4-eec3b9c972ba" providerId="ADAL" clId="{D2B74E2C-E95A-4225-AE58-CEE84E12AFBD}" dt="2018-05-26T16:03:04.766" v="710" actId="164"/>
          <ac:picMkLst>
            <pc:docMk/>
            <pc:sldMk cId="29730046" sldId="261"/>
            <ac:picMk id="19" creationId="{28691E38-212B-4390-836E-3C0BF1573363}"/>
          </ac:picMkLst>
        </pc:picChg>
        <pc:picChg chg="add del mod topLvl">
          <ac:chgData name="Thomas Stensitzki" userId="75cafe6b-2f2a-469b-85c4-eec3b9c972ba" providerId="ADAL" clId="{D2B74E2C-E95A-4225-AE58-CEE84E12AFBD}" dt="2018-05-28T12:28:40.026" v="1100" actId="478"/>
          <ac:picMkLst>
            <pc:docMk/>
            <pc:sldMk cId="29730046" sldId="261"/>
            <ac:picMk id="20" creationId="{ECA34B86-64D8-4B57-A276-A486091E290D}"/>
          </ac:picMkLst>
        </pc:picChg>
        <pc:picChg chg="add mod">
          <ac:chgData name="Thomas Stensitzki" userId="75cafe6b-2f2a-469b-85c4-eec3b9c972ba" providerId="ADAL" clId="{D2B74E2C-E95A-4225-AE58-CEE84E12AFBD}" dt="2018-05-31T12:47:43.583" v="1153" actId="1076"/>
          <ac:picMkLst>
            <pc:docMk/>
            <pc:sldMk cId="29730046" sldId="261"/>
            <ac:picMk id="20" creationId="{7CEC2CF1-1F9A-4E3A-B8E7-CD884D87A291}"/>
          </ac:picMkLst>
        </pc:picChg>
        <pc:picChg chg="add mod">
          <ac:chgData name="Thomas Stensitzki" userId="75cafe6b-2f2a-469b-85c4-eec3b9c972ba" providerId="ADAL" clId="{D2B74E2C-E95A-4225-AE58-CEE84E12AFBD}" dt="2018-05-26T16:03:04.766" v="710" actId="164"/>
          <ac:picMkLst>
            <pc:docMk/>
            <pc:sldMk cId="29730046" sldId="261"/>
            <ac:picMk id="21" creationId="{B3BF702B-496C-43E3-BA28-009BF3335BAA}"/>
          </ac:picMkLst>
        </pc:picChg>
        <pc:picChg chg="add mod">
          <ac:chgData name="Thomas Stensitzki" userId="75cafe6b-2f2a-469b-85c4-eec3b9c972ba" providerId="ADAL" clId="{D2B74E2C-E95A-4225-AE58-CEE84E12AFBD}" dt="2018-05-28T12:29:13.139" v="1107" actId="164"/>
          <ac:picMkLst>
            <pc:docMk/>
            <pc:sldMk cId="29730046" sldId="261"/>
            <ac:picMk id="28" creationId="{B524740E-5CFC-43D9-BF91-433C66059B47}"/>
          </ac:picMkLst>
        </pc:picChg>
        <pc:picChg chg="add mod">
          <ac:chgData name="Thomas Stensitzki" userId="75cafe6b-2f2a-469b-85c4-eec3b9c972ba" providerId="ADAL" clId="{D2B74E2C-E95A-4225-AE58-CEE84E12AFBD}" dt="2018-05-31T12:47:36.702" v="1152" actId="1076"/>
          <ac:picMkLst>
            <pc:docMk/>
            <pc:sldMk cId="29730046" sldId="261"/>
            <ac:picMk id="31" creationId="{892C6B84-4210-439F-925E-8FD72733DD2E}"/>
          </ac:picMkLst>
        </pc:picChg>
        <pc:picChg chg="add mod">
          <ac:chgData name="Thomas Stensitzki" userId="75cafe6b-2f2a-469b-85c4-eec3b9c972ba" providerId="ADAL" clId="{D2B74E2C-E95A-4225-AE58-CEE84E12AFBD}" dt="2018-05-31T12:47:30.873" v="1151" actId="1076"/>
          <ac:picMkLst>
            <pc:docMk/>
            <pc:sldMk cId="29730046" sldId="261"/>
            <ac:picMk id="33" creationId="{B97D06F7-931E-4D8E-AD09-57FBB2A0221B}"/>
          </ac:picMkLst>
        </pc:picChg>
        <pc:cxnChg chg="add mod">
          <ac:chgData name="Thomas Stensitzki" userId="75cafe6b-2f2a-469b-85c4-eec3b9c972ba" providerId="ADAL" clId="{D2B74E2C-E95A-4225-AE58-CEE84E12AFBD}" dt="2018-05-27T16:56:51.740" v="1080" actId="1582"/>
          <ac:cxnSpMkLst>
            <pc:docMk/>
            <pc:sldMk cId="29730046" sldId="261"/>
            <ac:cxnSpMk id="4" creationId="{372BFE37-7DB3-43A5-80D8-07A727C5D252}"/>
          </ac:cxnSpMkLst>
        </pc:cxnChg>
        <pc:cxnChg chg="add mod">
          <ac:chgData name="Thomas Stensitzki" userId="75cafe6b-2f2a-469b-85c4-eec3b9c972ba" providerId="ADAL" clId="{D2B74E2C-E95A-4225-AE58-CEE84E12AFBD}" dt="2018-05-28T12:28:40.026" v="1100" actId="478"/>
          <ac:cxnSpMkLst>
            <pc:docMk/>
            <pc:sldMk cId="29730046" sldId="261"/>
            <ac:cxnSpMk id="23" creationId="{F00D3671-0D82-476B-A875-37625A1628A4}"/>
          </ac:cxnSpMkLst>
        </pc:cxnChg>
        <pc:cxnChg chg="add mod">
          <ac:chgData name="Thomas Stensitzki" userId="75cafe6b-2f2a-469b-85c4-eec3b9c972ba" providerId="ADAL" clId="{D2B74E2C-E95A-4225-AE58-CEE84E12AFBD}" dt="2018-05-27T16:59:53.720" v="1090" actId="14100"/>
          <ac:cxnSpMkLst>
            <pc:docMk/>
            <pc:sldMk cId="29730046" sldId="261"/>
            <ac:cxnSpMk id="26" creationId="{23622F81-A0FC-453F-87F8-A9C6C4B5B641}"/>
          </ac:cxnSpMkLst>
        </pc:cxnChg>
        <pc:cxnChg chg="add mod">
          <ac:chgData name="Thomas Stensitzki" userId="75cafe6b-2f2a-469b-85c4-eec3b9c972ba" providerId="ADAL" clId="{D2B74E2C-E95A-4225-AE58-CEE84E12AFBD}" dt="2018-05-27T17:00:00.103" v="1093" actId="14100"/>
          <ac:cxnSpMkLst>
            <pc:docMk/>
            <pc:sldMk cId="29730046" sldId="261"/>
            <ac:cxnSpMk id="29" creationId="{84AB10D4-5906-44CD-A91B-9E7DA847C1E7}"/>
          </ac:cxnSpMkLst>
        </pc:cxnChg>
        <pc:cxnChg chg="add mod">
          <ac:chgData name="Thomas Stensitzki" userId="75cafe6b-2f2a-469b-85c4-eec3b9c972ba" providerId="ADAL" clId="{D2B74E2C-E95A-4225-AE58-CEE84E12AFBD}" dt="2018-05-27T17:00:07.243" v="1096" actId="14100"/>
          <ac:cxnSpMkLst>
            <pc:docMk/>
            <pc:sldMk cId="29730046" sldId="261"/>
            <ac:cxnSpMk id="32" creationId="{6DD730B8-306D-4C8B-93D6-4031EF9F43DA}"/>
          </ac:cxnSpMkLst>
        </pc:cxnChg>
      </pc:sldChg>
      <pc:sldChg chg="addSp delSp modSp add modTransition">
        <pc:chgData name="Thomas Stensitzki" userId="75cafe6b-2f2a-469b-85c4-eec3b9c972ba" providerId="ADAL" clId="{D2B74E2C-E95A-4225-AE58-CEE84E12AFBD}" dt="2018-05-31T21:19:58.076" v="2249"/>
        <pc:sldMkLst>
          <pc:docMk/>
          <pc:sldMk cId="829213670" sldId="262"/>
        </pc:sldMkLst>
        <pc:spChg chg="mod">
          <ac:chgData name="Thomas Stensitzki" userId="75cafe6b-2f2a-469b-85c4-eec3b9c972ba" providerId="ADAL" clId="{D2B74E2C-E95A-4225-AE58-CEE84E12AFBD}" dt="2018-05-26T16:04:22.941" v="728" actId="20577"/>
          <ac:spMkLst>
            <pc:docMk/>
            <pc:sldMk cId="829213670" sldId="262"/>
            <ac:spMk id="2" creationId="{4B050AE0-29B2-4525-836D-7A1CC48F3E4E}"/>
          </ac:spMkLst>
        </pc:spChg>
        <pc:spChg chg="add del">
          <ac:chgData name="Thomas Stensitzki" userId="75cafe6b-2f2a-469b-85c4-eec3b9c972ba" providerId="ADAL" clId="{D2B74E2C-E95A-4225-AE58-CEE84E12AFBD}" dt="2018-05-31T21:19:58.076" v="2249"/>
          <ac:spMkLst>
            <pc:docMk/>
            <pc:sldMk cId="829213670" sldId="262"/>
            <ac:spMk id="3" creationId="{4DDDC5BF-C99E-4147-8EC3-7C36F7BFA365}"/>
          </ac:spMkLst>
        </pc:spChg>
        <pc:spChg chg="del">
          <ac:chgData name="Thomas Stensitzki" userId="75cafe6b-2f2a-469b-85c4-eec3b9c972ba" providerId="ADAL" clId="{D2B74E2C-E95A-4225-AE58-CEE84E12AFBD}" dt="2018-05-26T15:43:29.912" v="580" actId="20577"/>
          <ac:spMkLst>
            <pc:docMk/>
            <pc:sldMk cId="829213670" sldId="262"/>
            <ac:spMk id="3" creationId="{3B641AED-10DF-4E59-9A2B-3E74B2D97BC2}"/>
          </ac:spMkLst>
        </pc:spChg>
        <pc:spChg chg="del">
          <ac:chgData name="Thomas Stensitzki" userId="75cafe6b-2f2a-469b-85c4-eec3b9c972ba" providerId="ADAL" clId="{D2B74E2C-E95A-4225-AE58-CEE84E12AFBD}" dt="2018-05-26T15:43:29.912" v="580" actId="20577"/>
          <ac:spMkLst>
            <pc:docMk/>
            <pc:sldMk cId="829213670" sldId="262"/>
            <ac:spMk id="4" creationId="{7BB611D5-BC51-440D-993A-68B015A21E0F}"/>
          </ac:spMkLst>
        </pc:spChg>
        <pc:spChg chg="mod">
          <ac:chgData name="Thomas Stensitzki" userId="75cafe6b-2f2a-469b-85c4-eec3b9c972ba" providerId="ADAL" clId="{D2B74E2C-E95A-4225-AE58-CEE84E12AFBD}" dt="2018-05-26T16:03:59.333" v="720" actId="20577"/>
          <ac:spMkLst>
            <pc:docMk/>
            <pc:sldMk cId="829213670" sldId="262"/>
            <ac:spMk id="5" creationId="{BF11FCD3-805A-4225-9449-5F5CC5B9AB02}"/>
          </ac:spMkLst>
        </pc:spChg>
        <pc:spChg chg="add del mod">
          <ac:chgData name="Thomas Stensitzki" userId="75cafe6b-2f2a-469b-85c4-eec3b9c972ba" providerId="ADAL" clId="{D2B74E2C-E95A-4225-AE58-CEE84E12AFBD}" dt="2018-05-26T16:03:52.229" v="714" actId="20577"/>
          <ac:spMkLst>
            <pc:docMk/>
            <pc:sldMk cId="829213670" sldId="262"/>
            <ac:spMk id="6" creationId="{16D151DF-73AE-44E2-A16F-49ABBE8EDF98}"/>
          </ac:spMkLst>
        </pc:spChg>
        <pc:picChg chg="add mod ord">
          <ac:chgData name="Thomas Stensitzki" userId="75cafe6b-2f2a-469b-85c4-eec3b9c972ba" providerId="ADAL" clId="{D2B74E2C-E95A-4225-AE58-CEE84E12AFBD}" dt="2018-05-26T16:15:04.086" v="737" actId="167"/>
          <ac:picMkLst>
            <pc:docMk/>
            <pc:sldMk cId="829213670" sldId="262"/>
            <ac:picMk id="8" creationId="{DAE8D215-0C6A-45F9-BFF3-0CF4A5B27295}"/>
          </ac:picMkLst>
        </pc:picChg>
      </pc:sldChg>
      <pc:sldChg chg="addSp delSp modSp add">
        <pc:chgData name="Thomas Stensitzki" userId="75cafe6b-2f2a-469b-85c4-eec3b9c972ba" providerId="ADAL" clId="{D2B74E2C-E95A-4225-AE58-CEE84E12AFBD}" dt="2018-05-31T21:21:37.900" v="2315" actId="20577"/>
        <pc:sldMkLst>
          <pc:docMk/>
          <pc:sldMk cId="123270056" sldId="263"/>
        </pc:sldMkLst>
        <pc:spChg chg="del">
          <ac:chgData name="Thomas Stensitzki" userId="75cafe6b-2f2a-469b-85c4-eec3b9c972ba" providerId="ADAL" clId="{D2B74E2C-E95A-4225-AE58-CEE84E12AFBD}" dt="2018-05-31T21:20:12.284" v="2251"/>
          <ac:spMkLst>
            <pc:docMk/>
            <pc:sldMk cId="123270056" sldId="263"/>
            <ac:spMk id="2" creationId="{93490A21-1620-48D0-9491-D7419F05B82F}"/>
          </ac:spMkLst>
        </pc:spChg>
        <pc:spChg chg="del">
          <ac:chgData name="Thomas Stensitzki" userId="75cafe6b-2f2a-469b-85c4-eec3b9c972ba" providerId="ADAL" clId="{D2B74E2C-E95A-4225-AE58-CEE84E12AFBD}" dt="2018-05-31T21:20:12.284" v="2251"/>
          <ac:spMkLst>
            <pc:docMk/>
            <pc:sldMk cId="123270056" sldId="263"/>
            <ac:spMk id="3" creationId="{7AA0DDB1-EC12-4788-BEBF-3A0FA70A1011}"/>
          </ac:spMkLst>
        </pc:spChg>
        <pc:spChg chg="add mod">
          <ac:chgData name="Thomas Stensitzki" userId="75cafe6b-2f2a-469b-85c4-eec3b9c972ba" providerId="ADAL" clId="{D2B74E2C-E95A-4225-AE58-CEE84E12AFBD}" dt="2018-05-31T21:20:27.751" v="2255"/>
          <ac:spMkLst>
            <pc:docMk/>
            <pc:sldMk cId="123270056" sldId="263"/>
            <ac:spMk id="4" creationId="{64A0D799-EB1A-41B6-824D-42144BA5E4A7}"/>
          </ac:spMkLst>
        </pc:spChg>
        <pc:spChg chg="add mod">
          <ac:chgData name="Thomas Stensitzki" userId="75cafe6b-2f2a-469b-85c4-eec3b9c972ba" providerId="ADAL" clId="{D2B74E2C-E95A-4225-AE58-CEE84E12AFBD}" dt="2018-05-31T21:21:37.900" v="2315" actId="20577"/>
          <ac:spMkLst>
            <pc:docMk/>
            <pc:sldMk cId="123270056" sldId="263"/>
            <ac:spMk id="5" creationId="{BA70B20F-63FE-4093-9FF2-1CD68ECA450A}"/>
          </ac:spMkLst>
        </pc:spChg>
        <pc:spChg chg="add mod">
          <ac:chgData name="Thomas Stensitzki" userId="75cafe6b-2f2a-469b-85c4-eec3b9c972ba" providerId="ADAL" clId="{D2B74E2C-E95A-4225-AE58-CEE84E12AFBD}" dt="2018-05-31T21:20:36.213" v="2265" actId="20577"/>
          <ac:spMkLst>
            <pc:docMk/>
            <pc:sldMk cId="123270056" sldId="263"/>
            <ac:spMk id="6" creationId="{CD9863AE-B552-4C89-9FDB-54CC6957F3B6}"/>
          </ac:spMkLst>
        </pc:spChg>
        <pc:spChg chg="add del">
          <ac:chgData name="Thomas Stensitzki" userId="75cafe6b-2f2a-469b-85c4-eec3b9c972ba" providerId="ADAL" clId="{D2B74E2C-E95A-4225-AE58-CEE84E12AFBD}" dt="2018-05-31T21:20:31.848" v="2256" actId="478"/>
          <ac:spMkLst>
            <pc:docMk/>
            <pc:sldMk cId="123270056" sldId="263"/>
            <ac:spMk id="7" creationId="{F8B1D67C-6BAF-479F-B3EF-D06214E5A8EB}"/>
          </ac:spMkLst>
        </pc:spChg>
      </pc:sldChg>
    </pc:docChg>
  </pc:docChgLst>
  <pc:docChgLst>
    <pc:chgData name="Thomas Stensitzki" userId="75cafe6b-2f2a-469b-85c4-eec3b9c972ba" providerId="ADAL" clId="{C1070512-73C6-4B84-8C73-531CBC16FA46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0481-4FA6-4961-BCB0-25EF86726492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3461-6973-4A70-B038-7E08B4416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06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F356-DBFC-476B-AC58-6229004DAC1B}" type="datetimeFigureOut">
              <a:rPr lang="de-DE" smtClean="0"/>
              <a:t>16.06.2018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68A7-DF42-4E0B-A2A7-C05F6B65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48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624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666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999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8" name="Rechteck 7"/>
          <p:cNvSpPr/>
          <p:nvPr userDrawn="1"/>
        </p:nvSpPr>
        <p:spPr>
          <a:xfrm>
            <a:off x="541176" y="6316824"/>
            <a:ext cx="11523306" cy="2985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8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6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8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40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-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396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- weiß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628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721" y="233267"/>
            <a:ext cx="1334278" cy="1334278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8200" y="6298164"/>
            <a:ext cx="2782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Exchange User Group Berlin</a:t>
            </a:r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414587" y="6301271"/>
            <a:ext cx="195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82353EE-51AA-4714-8F87-33063FDE88AD}" type="slidenum">
              <a:rPr lang="de-DE" sz="1600" smtClean="0">
                <a:solidFill>
                  <a:schemeClr val="accent5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‹Nr.›</a:t>
            </a:fld>
            <a:endParaRPr lang="en-US" sz="1600" dirty="0">
              <a:solidFill>
                <a:schemeClr val="accent5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9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699" r:id="rId4"/>
    <p:sldLayoutId id="2147483700" r:id="rId5"/>
    <p:sldLayoutId id="2147483701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chemeClr val="accent5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44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chemeClr val="accent5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orsten.schlopsnies@mailbox.org" TargetMode="External"/><Relationship Id="rId2" Type="http://schemas.openxmlformats.org/officeDocument/2006/relationships/hyperlink" Target="mailto:thomas.stensitzki@granikos.e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emf"/><Relationship Id="rId11" Type="http://schemas.openxmlformats.org/officeDocument/2006/relationships/image" Target="../media/image14.png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emf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oc70/MailboxCategoryListManager/issues" TargetMode="External"/><Relationship Id="rId2" Type="http://schemas.openxmlformats.org/officeDocument/2006/relationships/hyperlink" Target="https://github.com/Apoc70/MailboxCategoryListManag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www.stensitzki.de/" TargetMode="Externa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Exchange Server</a:t>
            </a:r>
            <a:br>
              <a:rPr lang="en-US" sz="3200" dirty="0"/>
            </a:br>
            <a:r>
              <a:rPr lang="en-US" sz="3200" dirty="0"/>
              <a:t>Management of the Master Category List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Exchange User Group Berlin | 31. Mai 2018</a:t>
            </a:r>
          </a:p>
        </p:txBody>
      </p:sp>
    </p:spTree>
    <p:extLst>
      <p:ext uri="{BB962C8B-B14F-4D97-AF65-F5344CB8AC3E}">
        <p14:creationId xmlns:p14="http://schemas.microsoft.com/office/powerpoint/2010/main" val="3533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5257800" cy="4656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kern="0" dirty="0"/>
              <a:t>Thomas Stensitzki</a:t>
            </a:r>
          </a:p>
          <a:p>
            <a:pPr marL="0" indent="0">
              <a:buNone/>
            </a:pPr>
            <a:r>
              <a:rPr lang="de-DE" sz="2000" kern="0" dirty="0"/>
              <a:t>Enterprise Consultant</a:t>
            </a:r>
            <a:br>
              <a:rPr lang="de-DE" sz="2000" kern="0" dirty="0"/>
            </a:br>
            <a:r>
              <a:rPr lang="de-DE" sz="2000" kern="0" dirty="0"/>
              <a:t>Granikos GmbH &amp; Co. KG</a:t>
            </a: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MVP | MCT</a:t>
            </a: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@</a:t>
            </a:r>
            <a:r>
              <a:rPr lang="de-DE" sz="2000" kern="0" dirty="0" err="1"/>
              <a:t>stensitzki</a:t>
            </a:r>
            <a:br>
              <a:rPr lang="de-DE" sz="2000" kern="0" dirty="0"/>
            </a:br>
            <a:r>
              <a:rPr lang="de-DE" sz="2000" kern="0" dirty="0">
                <a:hlinkClick r:id="rId2"/>
              </a:rPr>
              <a:t>thomas.stensitzki@granikos.eu</a:t>
            </a:r>
            <a:r>
              <a:rPr lang="de-DE" sz="2000" kern="0" dirty="0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B0DC3F0-838D-4720-AEA2-5EC05861C647}"/>
              </a:ext>
            </a:extLst>
          </p:cNvPr>
          <p:cNvSpPr txBox="1">
            <a:spLocks/>
          </p:cNvSpPr>
          <p:nvPr/>
        </p:nvSpPr>
        <p:spPr>
          <a:xfrm>
            <a:off x="6586182" y="1520890"/>
            <a:ext cx="5257800" cy="4656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541338" indent="-2714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801688" indent="-260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989013" indent="-187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166813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1073150" algn="l"/>
              </a:tabLst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de-DE" kern="0" dirty="0"/>
              <a:t>Torsten Schlopsnies</a:t>
            </a:r>
          </a:p>
          <a:p>
            <a:pPr marL="0" indent="0">
              <a:buNone/>
            </a:pP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@</a:t>
            </a:r>
            <a:r>
              <a:rPr lang="de-DE" sz="2000" kern="0" dirty="0" err="1"/>
              <a:t>t_eschl</a:t>
            </a:r>
            <a:br>
              <a:rPr lang="de-DE" sz="2000" kern="0" dirty="0"/>
            </a:br>
            <a:r>
              <a:rPr lang="de-DE" sz="2000" kern="0" dirty="0">
                <a:hlinkClick r:id="rId3"/>
              </a:rPr>
              <a:t>torsten.schlopsnies@mailbox.org</a:t>
            </a:r>
            <a:r>
              <a:rPr lang="de-DE" sz="2000" kern="0" dirty="0"/>
              <a:t>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658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E84F3-CA8B-4F62-9C87-BB7BDEDC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Server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0045BC1-4B67-4CB6-8EA7-2C7245D8FD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Provides Categories for</a:t>
            </a:r>
          </a:p>
          <a:p>
            <a:pPr lvl="1"/>
            <a:r>
              <a:rPr lang="en-US"/>
              <a:t>Email message</a:t>
            </a:r>
          </a:p>
          <a:p>
            <a:pPr lvl="1"/>
            <a:r>
              <a:rPr lang="en-US"/>
              <a:t>Appointments and meetings</a:t>
            </a:r>
          </a:p>
          <a:p>
            <a:pPr lvl="1"/>
            <a:r>
              <a:rPr lang="en-US"/>
              <a:t>Tasks</a:t>
            </a:r>
          </a:p>
          <a:p>
            <a:pPr lvl="1"/>
            <a:endParaRPr lang="en-US"/>
          </a:p>
          <a:p>
            <a:r>
              <a:rPr lang="en-US"/>
              <a:t>Available in Outlook and Outlook on the Web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B0ACDEC-EF48-4503-AD93-E687A19710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Master </a:t>
            </a:r>
            <a:r>
              <a:rPr lang="de-DE" dirty="0" err="1"/>
              <a:t>Category</a:t>
            </a:r>
            <a:r>
              <a:rPr lang="de-DE" dirty="0"/>
              <a:t> List?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864FD8A-BFA6-42D8-BFBD-8383B612F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992" y="1025793"/>
            <a:ext cx="3485714" cy="5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056A3-D771-4A61-AAA0-A3C78120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MFC </a:t>
            </a:r>
            <a:r>
              <a:rPr lang="de-DE" dirty="0" err="1"/>
              <a:t>Mapi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4D7931-51C4-4C99-9BC5-0EDB5252D1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/>
              <a:t>Xml</a:t>
            </a:r>
            <a:r>
              <a:rPr lang="en-US"/>
              <a:t> as  </a:t>
            </a:r>
            <a:r>
              <a:rPr lang="en-US" i="1"/>
              <a:t>Roaming XmlStream </a:t>
            </a:r>
            <a:r>
              <a:rPr lang="en-US"/>
              <a:t>in Calendar‘s </a:t>
            </a:r>
            <a:r>
              <a:rPr lang="en-US" i="1"/>
              <a:t>Associated Content</a:t>
            </a:r>
            <a:r>
              <a:rPr lang="en-US"/>
              <a:t> folder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1A70974-8EC4-4999-95D5-FE99424716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Master </a:t>
            </a:r>
            <a:r>
              <a:rPr lang="de-DE" dirty="0" err="1"/>
              <a:t>Category</a:t>
            </a:r>
            <a:r>
              <a:rPr lang="de-DE" dirty="0"/>
              <a:t> List </a:t>
            </a:r>
            <a:r>
              <a:rPr lang="de-DE" dirty="0" err="1"/>
              <a:t>stored</a:t>
            </a:r>
            <a:r>
              <a:rPr lang="de-DE" dirty="0"/>
              <a:t>?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2965E5D-0054-4E45-9297-029D3DC45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9576"/>
            <a:ext cx="4590476" cy="215238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894B24D-18BF-4B7E-9639-5682B7D4F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816" y="3082935"/>
            <a:ext cx="10819048" cy="146666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541537D-E69E-4D74-A9EC-CC27B0771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816" y="4549602"/>
            <a:ext cx="8619048" cy="17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3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A6AD98-88AB-44EB-95B8-86B784CD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Master </a:t>
            </a:r>
            <a:r>
              <a:rPr lang="de-DE" dirty="0" err="1"/>
              <a:t>Category</a:t>
            </a:r>
            <a:r>
              <a:rPr lang="de-DE" dirty="0"/>
              <a:t> List Manager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893387-B903-4CFC-BFC9-CCC8F29960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Anwendungsszenarien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1D909DBB-62E2-4282-81B8-809ABA228AEC}"/>
              </a:ext>
            </a:extLst>
          </p:cNvPr>
          <p:cNvGrpSpPr/>
          <p:nvPr/>
        </p:nvGrpSpPr>
        <p:grpSpPr>
          <a:xfrm>
            <a:off x="982979" y="2794500"/>
            <a:ext cx="2868930" cy="1414290"/>
            <a:chOff x="1051559" y="2463123"/>
            <a:chExt cx="2868930" cy="1414290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701A6EC7-936D-4CA8-ADD0-E6E7C091E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0159" y="3154680"/>
              <a:ext cx="771731" cy="722733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685C89E8-E294-405E-B243-9DB474DA17BC}"/>
                </a:ext>
              </a:extLst>
            </p:cNvPr>
            <p:cNvSpPr txBox="1"/>
            <p:nvPr/>
          </p:nvSpPr>
          <p:spPr>
            <a:xfrm>
              <a:off x="1051559" y="2463123"/>
              <a:ext cx="28689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User / </a:t>
              </a:r>
              <a:r>
                <a:rPr lang="de-DE" dirty="0" err="1"/>
                <a:t>Shared</a:t>
              </a:r>
              <a:br>
                <a:rPr lang="de-DE" dirty="0"/>
              </a:br>
              <a:r>
                <a:rPr lang="de-DE" dirty="0"/>
                <a:t>Mailbox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8E49C7E-5479-4B15-BEA4-A57A612AB457}"/>
              </a:ext>
            </a:extLst>
          </p:cNvPr>
          <p:cNvGrpSpPr/>
          <p:nvPr/>
        </p:nvGrpSpPr>
        <p:grpSpPr>
          <a:xfrm>
            <a:off x="7929315" y="2234717"/>
            <a:ext cx="3160779" cy="800867"/>
            <a:chOff x="7929315" y="2234717"/>
            <a:chExt cx="3160779" cy="800867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AC005F8F-CD1C-4BCE-B894-D9F3C35B6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29315" y="2234717"/>
              <a:ext cx="859650" cy="800867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CCD16E3-63CD-4601-88F3-AE503E947435}"/>
                </a:ext>
              </a:extLst>
            </p:cNvPr>
            <p:cNvSpPr txBox="1"/>
            <p:nvPr/>
          </p:nvSpPr>
          <p:spPr>
            <a:xfrm>
              <a:off x="8972550" y="2408629"/>
              <a:ext cx="2117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User Mailbox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C39F214-23D3-444F-9992-819F1E30AC16}"/>
              </a:ext>
            </a:extLst>
          </p:cNvPr>
          <p:cNvGrpSpPr/>
          <p:nvPr/>
        </p:nvGrpSpPr>
        <p:grpSpPr>
          <a:xfrm>
            <a:off x="7929315" y="3516046"/>
            <a:ext cx="3160779" cy="800867"/>
            <a:chOff x="7929315" y="3516046"/>
            <a:chExt cx="3160779" cy="800867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772B99BF-C52E-46C9-987F-DF211CD5C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9315" y="3516046"/>
              <a:ext cx="859650" cy="800867"/>
            </a:xfrm>
            <a:prstGeom prst="rect">
              <a:avLst/>
            </a:prstGeom>
          </p:spPr>
        </p:pic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EE07863-8662-40FD-B105-63662258BD3B}"/>
                </a:ext>
              </a:extLst>
            </p:cNvPr>
            <p:cNvSpPr txBox="1"/>
            <p:nvPr/>
          </p:nvSpPr>
          <p:spPr>
            <a:xfrm>
              <a:off x="8972550" y="3692747"/>
              <a:ext cx="21175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Shared</a:t>
              </a:r>
              <a:r>
                <a:rPr lang="de-DE" dirty="0"/>
                <a:t> Mailbox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1A29AB5B-97BA-4743-9099-FF347A91E643}"/>
              </a:ext>
            </a:extLst>
          </p:cNvPr>
          <p:cNvGrpSpPr/>
          <p:nvPr/>
        </p:nvGrpSpPr>
        <p:grpSpPr>
          <a:xfrm>
            <a:off x="7910265" y="4632200"/>
            <a:ext cx="4079805" cy="908300"/>
            <a:chOff x="7910265" y="4632200"/>
            <a:chExt cx="4079805" cy="908300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EC7982F3-9EF9-4573-A001-FFAED4681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0265" y="4632200"/>
              <a:ext cx="908494" cy="908300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DDF8D8C-C614-44EE-B2FB-0180D1022D5E}"/>
                </a:ext>
              </a:extLst>
            </p:cNvPr>
            <p:cNvSpPr txBox="1"/>
            <p:nvPr/>
          </p:nvSpPr>
          <p:spPr>
            <a:xfrm>
              <a:off x="8972550" y="4901684"/>
              <a:ext cx="30175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Teams Mailbox - </a:t>
              </a:r>
              <a:r>
                <a:rPr lang="de-DE" dirty="0" err="1"/>
                <a:t>Calendar</a:t>
              </a:r>
              <a:endParaRPr lang="de-DE" dirty="0"/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9E867941-6D13-45B7-8406-CFFDB82D6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96875" y="5166724"/>
              <a:ext cx="398779" cy="373776"/>
            </a:xfrm>
            <a:prstGeom prst="rect">
              <a:avLst/>
            </a:prstGeom>
          </p:spPr>
        </p:pic>
      </p:grp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372BFE37-7DB3-43A5-80D8-07A727C5D252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2971800" y="3840480"/>
            <a:ext cx="2003762" cy="693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F00D3671-0D82-476B-A875-37625A1628A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366312" y="4155063"/>
            <a:ext cx="0" cy="660061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23622F81-A0FC-453F-87F8-A9C6C4B5B641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 flipV="1">
            <a:off x="5757062" y="2635151"/>
            <a:ext cx="2172253" cy="121226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4AB10D4-5906-44CD-A91B-9E7DA847C1E7}"/>
              </a:ext>
            </a:extLst>
          </p:cNvPr>
          <p:cNvCxnSpPr>
            <a:cxnSpLocks/>
            <a:stCxn id="19" idx="3"/>
            <a:endCxn id="9" idx="1"/>
          </p:cNvCxnSpPr>
          <p:nvPr/>
        </p:nvCxnSpPr>
        <p:spPr>
          <a:xfrm>
            <a:off x="5757062" y="3847413"/>
            <a:ext cx="2172253" cy="6906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DD730B8-306D-4C8B-93D6-4031EF9F43DA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>
            <a:off x="5757062" y="3847413"/>
            <a:ext cx="2153203" cy="123893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7" name="Gruppieren 26"/>
          <p:cNvGrpSpPr/>
          <p:nvPr/>
        </p:nvGrpSpPr>
        <p:grpSpPr>
          <a:xfrm>
            <a:off x="3690083" y="3131693"/>
            <a:ext cx="3352455" cy="1023370"/>
            <a:chOff x="3690083" y="3131693"/>
            <a:chExt cx="3352455" cy="1023370"/>
          </a:xfrm>
        </p:grpSpPr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E3FB949-808C-4E2C-902F-FD35F7E6F847}"/>
                </a:ext>
              </a:extLst>
            </p:cNvPr>
            <p:cNvGrpSpPr/>
            <p:nvPr/>
          </p:nvGrpSpPr>
          <p:grpSpPr>
            <a:xfrm>
              <a:off x="4975562" y="3539763"/>
              <a:ext cx="781500" cy="615300"/>
              <a:chOff x="5104203" y="3569763"/>
              <a:chExt cx="781500" cy="615300"/>
            </a:xfrm>
          </p:grpSpPr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28691E38-212B-4390-836E-3C0BF1573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04203" y="3569763"/>
                <a:ext cx="781500" cy="615300"/>
              </a:xfrm>
              <a:prstGeom prst="rect">
                <a:avLst/>
              </a:prstGeom>
            </p:spPr>
          </p:pic>
          <p:pic>
            <p:nvPicPr>
              <p:cNvPr id="21" name="Grafik 20">
                <a:extLst>
                  <a:ext uri="{FF2B5EF4-FFF2-40B4-BE49-F238E27FC236}">
                    <a16:creationId xmlns:a16="http://schemas.microsoft.com/office/drawing/2014/main" id="{B3BF702B-496C-43E3-BA28-009BF3335B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8065" y="3729591"/>
                <a:ext cx="373776" cy="373776"/>
              </a:xfrm>
              <a:prstGeom prst="rect">
                <a:avLst/>
              </a:prstGeom>
            </p:spPr>
          </p:pic>
        </p:grpSp>
        <p:sp>
          <p:nvSpPr>
            <p:cNvPr id="25" name="Textfeld 24"/>
            <p:cNvSpPr txBox="1"/>
            <p:nvPr/>
          </p:nvSpPr>
          <p:spPr>
            <a:xfrm>
              <a:off x="3690083" y="3131693"/>
              <a:ext cx="3352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Master </a:t>
              </a:r>
              <a:r>
                <a:rPr lang="de-DE" dirty="0" err="1"/>
                <a:t>Category</a:t>
              </a:r>
              <a:r>
                <a:rPr lang="de-DE" dirty="0"/>
                <a:t> List Manager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67C074D-A008-4138-A696-5392122B57F8}"/>
              </a:ext>
            </a:extLst>
          </p:cNvPr>
          <p:cNvGrpSpPr/>
          <p:nvPr/>
        </p:nvGrpSpPr>
        <p:grpSpPr>
          <a:xfrm>
            <a:off x="4040894" y="4973446"/>
            <a:ext cx="2650836" cy="899677"/>
            <a:chOff x="4040893" y="4987979"/>
            <a:chExt cx="2650836" cy="899677"/>
          </a:xfrm>
        </p:grpSpPr>
        <p:sp>
          <p:nvSpPr>
            <p:cNvPr id="3" name="Textfeld 2"/>
            <p:cNvSpPr txBox="1"/>
            <p:nvPr/>
          </p:nvSpPr>
          <p:spPr>
            <a:xfrm>
              <a:off x="4040893" y="5518324"/>
              <a:ext cx="2650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Xml</a:t>
              </a:r>
              <a:r>
                <a:rPr lang="de-DE" dirty="0"/>
                <a:t>-File</a:t>
              </a:r>
            </a:p>
          </p:txBody>
        </p:sp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B524740E-5CFC-43D9-BF91-433C66059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118964" y="4987979"/>
              <a:ext cx="494696" cy="573380"/>
            </a:xfrm>
            <a:prstGeom prst="rect">
              <a:avLst/>
            </a:prstGeom>
          </p:spPr>
        </p:pic>
      </p:grpSp>
      <p:pic>
        <p:nvPicPr>
          <p:cNvPr id="20" name="Grafik 19">
            <a:extLst>
              <a:ext uri="{FF2B5EF4-FFF2-40B4-BE49-F238E27FC236}">
                <a16:creationId xmlns:a16="http://schemas.microsoft.com/office/drawing/2014/main" id="{7CEC2CF1-1F9A-4E3A-B8E7-CD884D87A2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0265" y="2769172"/>
            <a:ext cx="180952" cy="200000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892C6B84-4210-439F-925E-8FD72733DD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2142" y="4093801"/>
            <a:ext cx="180952" cy="200000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B97D06F7-931E-4D8E-AD09-57FBB2A022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32142" y="5255116"/>
            <a:ext cx="180952" cy="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AE8D215-0C6A-45F9-BFF3-0CF4A5B272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530" y="405130"/>
            <a:ext cx="5513070" cy="367538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B050AE0-29B2-4525-836D-7A1CC48F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Master </a:t>
            </a:r>
            <a:r>
              <a:rPr lang="de-DE" dirty="0" err="1"/>
              <a:t>Category</a:t>
            </a:r>
            <a:r>
              <a:rPr lang="de-DE" dirty="0"/>
              <a:t> List Manager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11FCD3-805A-4225-9449-5F5CC5B9A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2921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4A0D799-EB1A-41B6-824D-42144BA5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Master </a:t>
            </a:r>
            <a:r>
              <a:rPr lang="de-DE" dirty="0" err="1"/>
              <a:t>Category</a:t>
            </a:r>
            <a:r>
              <a:rPr lang="de-DE" dirty="0"/>
              <a:t> List Manager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A70B20F-63FE-4093-9FF2-1CD68ECA4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Github</a:t>
            </a:r>
            <a:br>
              <a:rPr lang="de-DE" dirty="0"/>
            </a:br>
            <a:r>
              <a:rPr lang="de-DE" dirty="0">
                <a:hlinkClick r:id="rId2"/>
              </a:rPr>
              <a:t>https://github.com/Apoc70/MailboxCategoryListManager</a:t>
            </a:r>
            <a:br>
              <a:rPr lang="de-DE" dirty="0"/>
            </a:br>
            <a:endParaRPr lang="de-DE" dirty="0"/>
          </a:p>
          <a:p>
            <a:r>
              <a:rPr lang="de-DE" dirty="0"/>
              <a:t>Feature </a:t>
            </a:r>
            <a:r>
              <a:rPr lang="de-DE" dirty="0" err="1"/>
              <a:t>Requests</a:t>
            </a:r>
            <a:r>
              <a:rPr lang="de-DE" dirty="0"/>
              <a:t> and </a:t>
            </a:r>
            <a:r>
              <a:rPr lang="de-DE" dirty="0" err="1"/>
              <a:t>Issues</a:t>
            </a:r>
            <a:br>
              <a:rPr lang="de-DE" dirty="0"/>
            </a:br>
            <a:r>
              <a:rPr lang="de-DE" dirty="0">
                <a:hlinkClick r:id="rId3"/>
              </a:rPr>
              <a:t>https://github.com/Apoc70/MailboxCategoryListManager/issues</a:t>
            </a:r>
            <a:r>
              <a:rPr lang="de-DE" dirty="0"/>
              <a:t> 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D9863AE-B552-4C89-9FDB-54CC6957F3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327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kern="0" dirty="0"/>
              <a:t>Thomas Stensitzki</a:t>
            </a:r>
          </a:p>
          <a:p>
            <a:pPr marL="0" indent="0">
              <a:buNone/>
            </a:pPr>
            <a:r>
              <a:rPr lang="de-DE" sz="2000" kern="0" dirty="0"/>
              <a:t>Enterprise Consultant</a:t>
            </a:r>
            <a:br>
              <a:rPr lang="de-DE" sz="2000" kern="0" dirty="0"/>
            </a:br>
            <a:r>
              <a:rPr lang="de-DE" sz="2000" kern="0" dirty="0"/>
              <a:t>Granikos GmbH &amp; Co. KG</a:t>
            </a:r>
            <a:br>
              <a:rPr lang="de-DE" sz="2000" kern="0" dirty="0"/>
            </a:br>
            <a:br>
              <a:rPr lang="de-DE" sz="2000" kern="0" dirty="0"/>
            </a:br>
            <a:r>
              <a:rPr lang="de-DE" sz="2000" kern="0" dirty="0"/>
              <a:t>MVP | MCT</a:t>
            </a:r>
          </a:p>
          <a:p>
            <a:pPr marL="0" indent="0">
              <a:buNone/>
            </a:pPr>
            <a:r>
              <a:rPr lang="de-DE" sz="2000" kern="0" dirty="0"/>
              <a:t>@</a:t>
            </a:r>
            <a:r>
              <a:rPr lang="de-DE" sz="2000" kern="0" dirty="0" err="1"/>
              <a:t>stensitzki</a:t>
            </a:r>
            <a:r>
              <a:rPr lang="de-DE" sz="2000" kern="0" dirty="0"/>
              <a:t> </a:t>
            </a:r>
          </a:p>
          <a:p>
            <a:pPr marL="0" indent="0">
              <a:buNone/>
            </a:pPr>
            <a:r>
              <a:rPr lang="de-DE" sz="2000" kern="0">
                <a:hlinkClick r:id="rId2"/>
              </a:rPr>
              <a:t>http://www.stensitzki.de</a:t>
            </a:r>
            <a:r>
              <a:rPr lang="de-DE" sz="2000" kern="0"/>
              <a:t> </a:t>
            </a:r>
            <a:endParaRPr lang="de-DE" sz="2000" kern="0" dirty="0"/>
          </a:p>
          <a:p>
            <a:pPr marL="0" indent="0">
              <a:buNone/>
            </a:pPr>
            <a:endParaRPr lang="de-DE" sz="2000" kern="0" dirty="0"/>
          </a:p>
          <a:p>
            <a:pPr marL="0" indent="0">
              <a:buNone/>
            </a:pPr>
            <a:endParaRPr lang="de-DE" sz="2000" kern="0" dirty="0"/>
          </a:p>
          <a:p>
            <a:pPr marL="0" indent="0">
              <a:buNone/>
            </a:pPr>
            <a:r>
              <a:rPr lang="de-DE" sz="2000" b="1" kern="0" dirty="0"/>
              <a:t>Torsten Schlopsnies</a:t>
            </a:r>
            <a:br>
              <a:rPr lang="de-DE" sz="2000" kern="0" dirty="0"/>
            </a:br>
            <a:r>
              <a:rPr lang="de-DE" sz="2000" kern="0" dirty="0"/>
              <a:t>@</a:t>
            </a:r>
            <a:r>
              <a:rPr lang="de-DE" sz="2000" kern="0" dirty="0" err="1"/>
              <a:t>t_eschl</a:t>
            </a:r>
            <a:endParaRPr lang="de-DE" sz="2000" kern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52" y="2056797"/>
            <a:ext cx="3108047" cy="2744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577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EXUSG_Master</Template>
  <TotalTime>0</TotalTime>
  <Words>104</Words>
  <Application>Microsoft Office PowerPoint</Application>
  <PresentationFormat>Breitbild</PresentationFormat>
  <Paragraphs>44</Paragraphs>
  <Slides>8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</vt:lpstr>
      <vt:lpstr>Wingdings</vt:lpstr>
      <vt:lpstr>Office</vt:lpstr>
      <vt:lpstr>1_Office</vt:lpstr>
      <vt:lpstr>Exchange Server Management of the Master Category List </vt:lpstr>
      <vt:lpstr>PowerPoint-Präsentation</vt:lpstr>
      <vt:lpstr>Exchange Server</vt:lpstr>
      <vt:lpstr>MFC Mapi</vt:lpstr>
      <vt:lpstr>Master Category List Manager</vt:lpstr>
      <vt:lpstr>Master Category List Manager</vt:lpstr>
      <vt:lpstr>Master Category List Manager</vt:lpstr>
      <vt:lpstr>PowerPoint-Präsentation</vt:lpstr>
    </vt:vector>
  </TitlesOfParts>
  <Manager>Thomas.Stensitzki@Granikos.eu</Manager>
  <Company>Granikos GmbH &amp; Co. KG</Company>
  <LinksUpToDate>false</LinksUpToDate>
  <SharedDoc>false</SharedDoc>
  <HyperlinkBase>https://www.granikos.eu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EXUSG | Exchange Master Category List Manager | EN</dc:title>
  <dc:subject>Exchange User Group Berlin | Exchange Master Category List Manager</dc:subject>
  <dc:creator>Thomas.Stensitzki@Granikos.eu</dc:creator>
  <cp:keywords>EXUSG</cp:keywords>
  <cp:lastModifiedBy>Thomas Stensitzki</cp:lastModifiedBy>
  <cp:revision>52</cp:revision>
  <dcterms:created xsi:type="dcterms:W3CDTF">2017-02-23T19:31:41Z</dcterms:created>
  <dcterms:modified xsi:type="dcterms:W3CDTF">2018-06-16T12:24:49Z</dcterms:modified>
  <cp:contentStatus>Final</cp:contentStatus>
</cp:coreProperties>
</file>