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Teil 1" id="{81D88599-6940-49BB-ACFA-1E601D319504}">
          <p14:sldIdLst>
            <p14:sldId id="259"/>
            <p14:sldId id="260"/>
            <p14:sldId id="261"/>
            <p14:sldId id="262"/>
            <p14:sldId id="263"/>
          </p14:sldIdLst>
        </p14:section>
        <p14:section name="Teil 2" id="{E217507B-6C77-4781-B092-31802239F5C3}">
          <p14:sldIdLst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Final" id="{FD8209CC-982F-4F68-AC6F-F546D6044AC1}">
          <p14:sldIdLst>
            <p14:sldId id="273"/>
            <p14:sldId id="257"/>
          </p14:sldIdLst>
        </p14:section>
        <p14:section name="Backup" id="{ECD1328B-4012-4705-9E18-8FD4D529D8D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B8CC-F8BB-472A-AC95-FB3E3D3604C4}" v="366" dt="2018-10-19T06:00:23.972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778" autoAdjust="0"/>
  </p:normalViewPr>
  <p:slideViewPr>
    <p:cSldViewPr snapToGrid="0">
      <p:cViewPr varScale="1">
        <p:scale>
          <a:sx n="75" d="100"/>
          <a:sy n="7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2B74E2C-E95A-4225-AE58-CEE84E12AFBD}"/>
  </pc:docChgLst>
  <pc:docChgLst>
    <pc:chgData name="Thomas Stensitzki" userId="75cafe6b-2f2a-469b-85c4-eec3b9c972ba" providerId="ADAL" clId="{89122B98-9651-420B-B2E9-C6A699A1FEB3}"/>
    <pc:docChg chg="undo custSel addSld delSld modSld sldOrd modSection">
      <pc:chgData name="Thomas Stensitzki" userId="75cafe6b-2f2a-469b-85c4-eec3b9c972ba" providerId="ADAL" clId="{89122B98-9651-420B-B2E9-C6A699A1FEB3}" dt="2018-09-09T15:46:52.348" v="5291" actId="1076"/>
      <pc:docMkLst>
        <pc:docMk/>
      </pc:docMkLst>
      <pc:sldChg chg="modSp">
        <pc:chgData name="Thomas Stensitzki" userId="75cafe6b-2f2a-469b-85c4-eec3b9c972ba" providerId="ADAL" clId="{89122B98-9651-420B-B2E9-C6A699A1FEB3}" dt="2018-09-09T12:52:36.911" v="124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89122B98-9651-420B-B2E9-C6A699A1FEB3}" dt="2018-09-09T12:52:17.683" v="109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89122B98-9651-420B-B2E9-C6A699A1FEB3}" dt="2018-09-09T12:52:36.911" v="124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">
        <pc:chgData name="Thomas Stensitzki" userId="75cafe6b-2f2a-469b-85c4-eec3b9c972ba" providerId="ADAL" clId="{89122B98-9651-420B-B2E9-C6A699A1FEB3}" dt="2018-09-09T15:46:52.348" v="5291" actId="1076"/>
        <pc:sldMkLst>
          <pc:docMk/>
          <pc:sldMk cId="235773225" sldId="257"/>
        </pc:sldMkLst>
        <pc:spChg chg="mod">
          <ac:chgData name="Thomas Stensitzki" userId="75cafe6b-2f2a-469b-85c4-eec3b9c972ba" providerId="ADAL" clId="{89122B98-9651-420B-B2E9-C6A699A1FEB3}" dt="2018-09-09T12:54:59.425" v="148" actId="20577"/>
          <ac:spMkLst>
            <pc:docMk/>
            <pc:sldMk cId="235773225" sldId="257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89122B98-9651-420B-B2E9-C6A699A1FEB3}" dt="2018-09-09T15:46:52.348" v="5291" actId="1076"/>
          <ac:picMkLst>
            <pc:docMk/>
            <pc:sldMk cId="235773225" sldId="257"/>
            <ac:picMk id="6" creationId="{DEB8C12E-7A01-4F8E-9920-1ED95981C762}"/>
          </ac:picMkLst>
        </pc:picChg>
      </pc:sldChg>
      <pc:sldChg chg="addSp delSp modSp">
        <pc:chgData name="Thomas Stensitzki" userId="75cafe6b-2f2a-469b-85c4-eec3b9c972ba" providerId="ADAL" clId="{89122B98-9651-420B-B2E9-C6A699A1FEB3}" dt="2018-09-09T12:54:33.889" v="134" actId="20577"/>
        <pc:sldMkLst>
          <pc:docMk/>
          <pc:sldMk cId="3986585176" sldId="258"/>
        </pc:sldMkLst>
        <pc:spChg chg="mod">
          <ac:chgData name="Thomas Stensitzki" userId="75cafe6b-2f2a-469b-85c4-eec3b9c972ba" providerId="ADAL" clId="{89122B98-9651-420B-B2E9-C6A699A1FEB3}" dt="2018-09-09T12:54:33.889" v="134" actId="20577"/>
          <ac:spMkLst>
            <pc:docMk/>
            <pc:sldMk cId="3986585176" sldId="258"/>
            <ac:spMk id="3" creationId="{00000000-0000-0000-0000-000000000000}"/>
          </ac:spMkLst>
        </pc:spChg>
        <pc:spChg chg="del">
          <ac:chgData name="Thomas Stensitzki" userId="75cafe6b-2f2a-469b-85c4-eec3b9c972ba" providerId="ADAL" clId="{89122B98-9651-420B-B2E9-C6A699A1FEB3}" dt="2018-09-09T12:53:28.515" v="125" actId="478"/>
          <ac:spMkLst>
            <pc:docMk/>
            <pc:sldMk cId="3986585176" sldId="258"/>
            <ac:spMk id="6" creationId="{AB0DC3F0-838D-4720-AEA2-5EC05861C647}"/>
          </ac:spMkLst>
        </pc:spChg>
        <pc:picChg chg="add mod">
          <ac:chgData name="Thomas Stensitzki" userId="75cafe6b-2f2a-469b-85c4-eec3b9c972ba" providerId="ADAL" clId="{89122B98-9651-420B-B2E9-C6A699A1FEB3}" dt="2018-09-09T12:54:29.055" v="127" actId="1076"/>
          <ac:picMkLst>
            <pc:docMk/>
            <pc:sldMk cId="3986585176" sldId="258"/>
            <ac:picMk id="7" creationId="{AF107B59-1EDA-4B2D-A9EA-876AE4B3BE13}"/>
          </ac:picMkLst>
        </pc:picChg>
      </pc:sldChg>
      <pc:sldChg chg="addSp delSp modSp add">
        <pc:chgData name="Thomas Stensitzki" userId="75cafe6b-2f2a-469b-85c4-eec3b9c972ba" providerId="ADAL" clId="{89122B98-9651-420B-B2E9-C6A699A1FEB3}" dt="2018-09-09T13:31:54.824" v="2455" actId="790"/>
        <pc:sldMkLst>
          <pc:docMk/>
          <pc:sldMk cId="577492687" sldId="259"/>
        </pc:sldMkLst>
        <pc:spChg chg="del mod">
          <ac:chgData name="Thomas Stensitzki" userId="75cafe6b-2f2a-469b-85c4-eec3b9c972ba" providerId="ADAL" clId="{89122B98-9651-420B-B2E9-C6A699A1FEB3}" dt="2018-09-09T12:55:38.653" v="152"/>
          <ac:spMkLst>
            <pc:docMk/>
            <pc:sldMk cId="577492687" sldId="259"/>
            <ac:spMk id="2" creationId="{C4A0DA1E-5DD3-45CD-9034-6B68F70A7300}"/>
          </ac:spMkLst>
        </pc:spChg>
        <pc:spChg chg="del">
          <ac:chgData name="Thomas Stensitzki" userId="75cafe6b-2f2a-469b-85c4-eec3b9c972ba" providerId="ADAL" clId="{89122B98-9651-420B-B2E9-C6A699A1FEB3}" dt="2018-09-09T12:55:38.653" v="152"/>
          <ac:spMkLst>
            <pc:docMk/>
            <pc:sldMk cId="577492687" sldId="259"/>
            <ac:spMk id="3" creationId="{E56FF8F1-0FB3-414E-B15C-97236A361523}"/>
          </ac:spMkLst>
        </pc:spChg>
        <pc:spChg chg="del">
          <ac:chgData name="Thomas Stensitzki" userId="75cafe6b-2f2a-469b-85c4-eec3b9c972ba" providerId="ADAL" clId="{89122B98-9651-420B-B2E9-C6A699A1FEB3}" dt="2018-09-09T12:55:38.653" v="152"/>
          <ac:spMkLst>
            <pc:docMk/>
            <pc:sldMk cId="577492687" sldId="259"/>
            <ac:spMk id="4" creationId="{E5A4AB85-CE27-43F3-B24C-1E76DC0F746A}"/>
          </ac:spMkLst>
        </pc:spChg>
        <pc:spChg chg="add mod">
          <ac:chgData name="Thomas Stensitzki" userId="75cafe6b-2f2a-469b-85c4-eec3b9c972ba" providerId="ADAL" clId="{89122B98-9651-420B-B2E9-C6A699A1FEB3}" dt="2018-09-09T13:31:54.824" v="2455" actId="790"/>
          <ac:spMkLst>
            <pc:docMk/>
            <pc:sldMk cId="577492687" sldId="259"/>
            <ac:spMk id="5" creationId="{8DFF3C50-4326-4090-9563-39166FAE160D}"/>
          </ac:spMkLst>
        </pc:spChg>
        <pc:spChg chg="add mod">
          <ac:chgData name="Thomas Stensitzki" userId="75cafe6b-2f2a-469b-85c4-eec3b9c972ba" providerId="ADAL" clId="{89122B98-9651-420B-B2E9-C6A699A1FEB3}" dt="2018-09-09T12:55:38.653" v="152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add modNotesTx">
        <pc:chgData name="Thomas Stensitzki" userId="75cafe6b-2f2a-469b-85c4-eec3b9c972ba" providerId="ADAL" clId="{89122B98-9651-420B-B2E9-C6A699A1FEB3}" dt="2018-09-09T13:09:31.925" v="885" actId="313"/>
        <pc:sldMkLst>
          <pc:docMk/>
          <pc:sldMk cId="3322716105" sldId="260"/>
        </pc:sldMkLst>
        <pc:spChg chg="del">
          <ac:chgData name="Thomas Stensitzki" userId="75cafe6b-2f2a-469b-85c4-eec3b9c972ba" providerId="ADAL" clId="{89122B98-9651-420B-B2E9-C6A699A1FEB3}" dt="2018-09-09T12:56:50.128" v="242"/>
          <ac:spMkLst>
            <pc:docMk/>
            <pc:sldMk cId="3322716105" sldId="260"/>
            <ac:spMk id="2" creationId="{3999B80C-CB37-46BD-9B4C-CDEADF315C15}"/>
          </ac:spMkLst>
        </pc:spChg>
        <pc:spChg chg="del">
          <ac:chgData name="Thomas Stensitzki" userId="75cafe6b-2f2a-469b-85c4-eec3b9c972ba" providerId="ADAL" clId="{89122B98-9651-420B-B2E9-C6A699A1FEB3}" dt="2018-09-09T12:56:50.128" v="242"/>
          <ac:spMkLst>
            <pc:docMk/>
            <pc:sldMk cId="3322716105" sldId="260"/>
            <ac:spMk id="3" creationId="{E71AB1F8-9652-4F30-83DA-057EFBEEF9BF}"/>
          </ac:spMkLst>
        </pc:spChg>
        <pc:spChg chg="add mod">
          <ac:chgData name="Thomas Stensitzki" userId="75cafe6b-2f2a-469b-85c4-eec3b9c972ba" providerId="ADAL" clId="{89122B98-9651-420B-B2E9-C6A699A1FEB3}" dt="2018-09-09T12:57:03.114" v="267" actId="20577"/>
          <ac:spMkLst>
            <pc:docMk/>
            <pc:sldMk cId="3322716105" sldId="260"/>
            <ac:spMk id="4" creationId="{68CFF749-310B-4209-A6F9-A841F771F5E9}"/>
          </ac:spMkLst>
        </pc:spChg>
        <pc:spChg chg="add mod">
          <ac:chgData name="Thomas Stensitzki" userId="75cafe6b-2f2a-469b-85c4-eec3b9c972ba" providerId="ADAL" clId="{89122B98-9651-420B-B2E9-C6A699A1FEB3}" dt="2018-09-09T13:09:31.925" v="885" actId="313"/>
          <ac:spMkLst>
            <pc:docMk/>
            <pc:sldMk cId="3322716105" sldId="260"/>
            <ac:spMk id="5" creationId="{91CFE9EE-8010-410B-A3CD-FA8CCE75090D}"/>
          </ac:spMkLst>
        </pc:spChg>
        <pc:spChg chg="add mod">
          <ac:chgData name="Thomas Stensitzki" userId="75cafe6b-2f2a-469b-85c4-eec3b9c972ba" providerId="ADAL" clId="{89122B98-9651-420B-B2E9-C6A699A1FEB3}" dt="2018-09-09T13:09:24.289" v="883" actId="790"/>
          <ac:spMkLst>
            <pc:docMk/>
            <pc:sldMk cId="3322716105" sldId="260"/>
            <ac:spMk id="6" creationId="{3E77F062-0B41-463B-AC26-65F223DBB915}"/>
          </ac:spMkLst>
        </pc:spChg>
      </pc:sldChg>
      <pc:sldChg chg="addSp modSp add">
        <pc:chgData name="Thomas Stensitzki" userId="75cafe6b-2f2a-469b-85c4-eec3b9c972ba" providerId="ADAL" clId="{89122B98-9651-420B-B2E9-C6A699A1FEB3}" dt="2018-09-09T13:17:35.947" v="1509" actId="20577"/>
        <pc:sldMkLst>
          <pc:docMk/>
          <pc:sldMk cId="1290068790" sldId="261"/>
        </pc:sldMkLst>
        <pc:spChg chg="mod">
          <ac:chgData name="Thomas Stensitzki" userId="75cafe6b-2f2a-469b-85c4-eec3b9c972ba" providerId="ADAL" clId="{89122B98-9651-420B-B2E9-C6A699A1FEB3}" dt="2018-09-09T13:08:49.522" v="845" actId="20577"/>
          <ac:spMkLst>
            <pc:docMk/>
            <pc:sldMk cId="1290068790" sldId="261"/>
            <ac:spMk id="2" creationId="{D5440594-64A7-4433-9454-2200EAF4B003}"/>
          </ac:spMkLst>
        </pc:spChg>
        <pc:spChg chg="mod">
          <ac:chgData name="Thomas Stensitzki" userId="75cafe6b-2f2a-469b-85c4-eec3b9c972ba" providerId="ADAL" clId="{89122B98-9651-420B-B2E9-C6A699A1FEB3}" dt="2018-09-09T13:16:29.633" v="1506" actId="113"/>
          <ac:spMkLst>
            <pc:docMk/>
            <pc:sldMk cId="1290068790" sldId="261"/>
            <ac:spMk id="3" creationId="{E2055480-4C7A-4F1E-A634-150C0D597E46}"/>
          </ac:spMkLst>
        </pc:spChg>
        <pc:spChg chg="mod">
          <ac:chgData name="Thomas Stensitzki" userId="75cafe6b-2f2a-469b-85c4-eec3b9c972ba" providerId="ADAL" clId="{89122B98-9651-420B-B2E9-C6A699A1FEB3}" dt="2018-09-09T13:09:19.152" v="882" actId="790"/>
          <ac:spMkLst>
            <pc:docMk/>
            <pc:sldMk cId="1290068790" sldId="261"/>
            <ac:spMk id="4" creationId="{166128E4-62EA-4166-9ED8-1E62BDA23CA4}"/>
          </ac:spMkLst>
        </pc:spChg>
        <pc:spChg chg="add mod">
          <ac:chgData name="Thomas Stensitzki" userId="75cafe6b-2f2a-469b-85c4-eec3b9c972ba" providerId="ADAL" clId="{89122B98-9651-420B-B2E9-C6A699A1FEB3}" dt="2018-09-09T13:17:35.947" v="1509" actId="20577"/>
          <ac:spMkLst>
            <pc:docMk/>
            <pc:sldMk cId="1290068790" sldId="261"/>
            <ac:spMk id="5" creationId="{8CCAA060-609B-4676-90DC-1E6BF91A4B2B}"/>
          </ac:spMkLst>
        </pc:spChg>
      </pc:sldChg>
      <pc:sldChg chg="addSp modSp add modAnim modNotesTx">
        <pc:chgData name="Thomas Stensitzki" userId="75cafe6b-2f2a-469b-85c4-eec3b9c972ba" providerId="ADAL" clId="{89122B98-9651-420B-B2E9-C6A699A1FEB3}" dt="2018-09-09T13:26:24.768" v="2005" actId="20577"/>
        <pc:sldMkLst>
          <pc:docMk/>
          <pc:sldMk cId="3675443800" sldId="262"/>
        </pc:sldMkLst>
        <pc:spChg chg="mod">
          <ac:chgData name="Thomas Stensitzki" userId="75cafe6b-2f2a-469b-85c4-eec3b9c972ba" providerId="ADAL" clId="{89122B98-9651-420B-B2E9-C6A699A1FEB3}" dt="2018-09-09T13:18:36.532" v="1533" actId="20577"/>
          <ac:spMkLst>
            <pc:docMk/>
            <pc:sldMk cId="3675443800" sldId="262"/>
            <ac:spMk id="2" creationId="{D0CAB652-72E7-4125-AC45-37457962C655}"/>
          </ac:spMkLst>
        </pc:spChg>
        <pc:spChg chg="mod">
          <ac:chgData name="Thomas Stensitzki" userId="75cafe6b-2f2a-469b-85c4-eec3b9c972ba" providerId="ADAL" clId="{89122B98-9651-420B-B2E9-C6A699A1FEB3}" dt="2018-09-09T13:24:16.508" v="1959" actId="113"/>
          <ac:spMkLst>
            <pc:docMk/>
            <pc:sldMk cId="3675443800" sldId="262"/>
            <ac:spMk id="3" creationId="{373F7DC1-8205-4BD8-92CC-0A4CC28BCF02}"/>
          </ac:spMkLst>
        </pc:spChg>
        <pc:spChg chg="mod">
          <ac:chgData name="Thomas Stensitzki" userId="75cafe6b-2f2a-469b-85c4-eec3b9c972ba" providerId="ADAL" clId="{89122B98-9651-420B-B2E9-C6A699A1FEB3}" dt="2018-09-09T13:18:57.723" v="1561" actId="790"/>
          <ac:spMkLst>
            <pc:docMk/>
            <pc:sldMk cId="3675443800" sldId="262"/>
            <ac:spMk id="4" creationId="{9DFC457F-6C7E-49D2-A269-0D7326B4FFBC}"/>
          </ac:spMkLst>
        </pc:spChg>
        <pc:spChg chg="add mod">
          <ac:chgData name="Thomas Stensitzki" userId="75cafe6b-2f2a-469b-85c4-eec3b9c972ba" providerId="ADAL" clId="{89122B98-9651-420B-B2E9-C6A699A1FEB3}" dt="2018-09-09T13:25:04.298" v="1999" actId="20577"/>
          <ac:spMkLst>
            <pc:docMk/>
            <pc:sldMk cId="3675443800" sldId="262"/>
            <ac:spMk id="5" creationId="{068C714F-A25A-46B2-B3AB-46C40F689FA0}"/>
          </ac:spMkLst>
        </pc:spChg>
        <pc:spChg chg="add mod">
          <ac:chgData name="Thomas Stensitzki" userId="75cafe6b-2f2a-469b-85c4-eec3b9c972ba" providerId="ADAL" clId="{89122B98-9651-420B-B2E9-C6A699A1FEB3}" dt="2018-09-09T13:26:24.768" v="2005" actId="20577"/>
          <ac:spMkLst>
            <pc:docMk/>
            <pc:sldMk cId="3675443800" sldId="262"/>
            <ac:spMk id="6" creationId="{7EA4F0F2-1B29-4F6C-B091-EDD1876ED725}"/>
          </ac:spMkLst>
        </pc:spChg>
      </pc:sldChg>
      <pc:sldChg chg="addSp delSp modSp add">
        <pc:chgData name="Thomas Stensitzki" userId="75cafe6b-2f2a-469b-85c4-eec3b9c972ba" providerId="ADAL" clId="{89122B98-9651-420B-B2E9-C6A699A1FEB3}" dt="2018-09-09T13:31:45.099" v="2454" actId="20577"/>
        <pc:sldMkLst>
          <pc:docMk/>
          <pc:sldMk cId="3972507407" sldId="263"/>
        </pc:sldMkLst>
        <pc:spChg chg="mod">
          <ac:chgData name="Thomas Stensitzki" userId="75cafe6b-2f2a-469b-85c4-eec3b9c972ba" providerId="ADAL" clId="{89122B98-9651-420B-B2E9-C6A699A1FEB3}" dt="2018-09-09T13:31:28.408" v="2425" actId="790"/>
          <ac:spMkLst>
            <pc:docMk/>
            <pc:sldMk cId="3972507407" sldId="263"/>
            <ac:spMk id="2" creationId="{CFF4B43C-3610-4B48-81A0-A86E25D28AAE}"/>
          </ac:spMkLst>
        </pc:spChg>
        <pc:spChg chg="del">
          <ac:chgData name="Thomas Stensitzki" userId="75cafe6b-2f2a-469b-85c4-eec3b9c972ba" providerId="ADAL" clId="{89122B98-9651-420B-B2E9-C6A699A1FEB3}" dt="2018-09-09T13:26:56.129" v="2008" actId="478"/>
          <ac:spMkLst>
            <pc:docMk/>
            <pc:sldMk cId="3972507407" sldId="263"/>
            <ac:spMk id="3" creationId="{3BE3994E-BEE0-4149-A34E-43E786A78120}"/>
          </ac:spMkLst>
        </pc:spChg>
        <pc:spChg chg="mod">
          <ac:chgData name="Thomas Stensitzki" userId="75cafe6b-2f2a-469b-85c4-eec3b9c972ba" providerId="ADAL" clId="{89122B98-9651-420B-B2E9-C6A699A1FEB3}" dt="2018-09-09T13:31:45.099" v="2454" actId="20577"/>
          <ac:spMkLst>
            <pc:docMk/>
            <pc:sldMk cId="3972507407" sldId="263"/>
            <ac:spMk id="4" creationId="{51DA75F2-72CE-449E-9FF7-D0A4CFCFC0D5}"/>
          </ac:spMkLst>
        </pc:spChg>
        <pc:graphicFrameChg chg="add mod modGraphic">
          <ac:chgData name="Thomas Stensitzki" userId="75cafe6b-2f2a-469b-85c4-eec3b9c972ba" providerId="ADAL" clId="{89122B98-9651-420B-B2E9-C6A699A1FEB3}" dt="2018-09-09T13:31:08.089" v="2395" actId="20577"/>
          <ac:graphicFrameMkLst>
            <pc:docMk/>
            <pc:sldMk cId="3972507407" sldId="263"/>
            <ac:graphicFrameMk id="5" creationId="{B85071CE-7C1F-4FD8-9CF1-81F5DC0127C6}"/>
          </ac:graphicFrameMkLst>
        </pc:graphicFrameChg>
      </pc:sldChg>
      <pc:sldChg chg="modSp add">
        <pc:chgData name="Thomas Stensitzki" userId="75cafe6b-2f2a-469b-85c4-eec3b9c972ba" providerId="ADAL" clId="{89122B98-9651-420B-B2E9-C6A699A1FEB3}" dt="2018-09-09T13:32:13.938" v="2505" actId="20577"/>
        <pc:sldMkLst>
          <pc:docMk/>
          <pc:sldMk cId="2362622907" sldId="264"/>
        </pc:sldMkLst>
        <pc:spChg chg="mod">
          <ac:chgData name="Thomas Stensitzki" userId="75cafe6b-2f2a-469b-85c4-eec3b9c972ba" providerId="ADAL" clId="{89122B98-9651-420B-B2E9-C6A699A1FEB3}" dt="2018-09-09T13:32:13.938" v="2505" actId="20577"/>
          <ac:spMkLst>
            <pc:docMk/>
            <pc:sldMk cId="2362622907" sldId="264"/>
            <ac:spMk id="5" creationId="{8DFF3C50-4326-4090-9563-39166FAE160D}"/>
          </ac:spMkLst>
        </pc:spChg>
      </pc:sldChg>
      <pc:sldChg chg="modSp add modNotesTx">
        <pc:chgData name="Thomas Stensitzki" userId="75cafe6b-2f2a-469b-85c4-eec3b9c972ba" providerId="ADAL" clId="{89122B98-9651-420B-B2E9-C6A699A1FEB3}" dt="2018-09-09T15:17:47.062" v="3169" actId="113"/>
        <pc:sldMkLst>
          <pc:docMk/>
          <pc:sldMk cId="3437292331" sldId="265"/>
        </pc:sldMkLst>
        <pc:spChg chg="mod">
          <ac:chgData name="Thomas Stensitzki" userId="75cafe6b-2f2a-469b-85c4-eec3b9c972ba" providerId="ADAL" clId="{89122B98-9651-420B-B2E9-C6A699A1FEB3}" dt="2018-09-09T13:33:36.058" v="2585" actId="20577"/>
          <ac:spMkLst>
            <pc:docMk/>
            <pc:sldMk cId="3437292331" sldId="265"/>
            <ac:spMk id="4" creationId="{68CFF749-310B-4209-A6F9-A841F771F5E9}"/>
          </ac:spMkLst>
        </pc:spChg>
        <pc:spChg chg="mod">
          <ac:chgData name="Thomas Stensitzki" userId="75cafe6b-2f2a-469b-85c4-eec3b9c972ba" providerId="ADAL" clId="{89122B98-9651-420B-B2E9-C6A699A1FEB3}" dt="2018-09-09T15:17:47.062" v="3169" actId="113"/>
          <ac:spMkLst>
            <pc:docMk/>
            <pc:sldMk cId="3437292331" sldId="265"/>
            <ac:spMk id="5" creationId="{91CFE9EE-8010-410B-A3CD-FA8CCE75090D}"/>
          </ac:spMkLst>
        </pc:spChg>
        <pc:spChg chg="mod">
          <ac:chgData name="Thomas Stensitzki" userId="75cafe6b-2f2a-469b-85c4-eec3b9c972ba" providerId="ADAL" clId="{89122B98-9651-420B-B2E9-C6A699A1FEB3}" dt="2018-09-09T13:33:32.378" v="2581" actId="20577"/>
          <ac:spMkLst>
            <pc:docMk/>
            <pc:sldMk cId="3437292331" sldId="265"/>
            <ac:spMk id="6" creationId="{3E77F062-0B41-463B-AC26-65F223DBB915}"/>
          </ac:spMkLst>
        </pc:spChg>
      </pc:sldChg>
      <pc:sldChg chg="addSp delSp modSp add">
        <pc:chgData name="Thomas Stensitzki" userId="75cafe6b-2f2a-469b-85c4-eec3b9c972ba" providerId="ADAL" clId="{89122B98-9651-420B-B2E9-C6A699A1FEB3}" dt="2018-09-09T15:44:35.924" v="5289" actId="20577"/>
        <pc:sldMkLst>
          <pc:docMk/>
          <pc:sldMk cId="1248369839" sldId="266"/>
        </pc:sldMkLst>
        <pc:spChg chg="mod">
          <ac:chgData name="Thomas Stensitzki" userId="75cafe6b-2f2a-469b-85c4-eec3b9c972ba" providerId="ADAL" clId="{89122B98-9651-420B-B2E9-C6A699A1FEB3}" dt="2018-09-09T15:44:35.924" v="5289" actId="20577"/>
          <ac:spMkLst>
            <pc:docMk/>
            <pc:sldMk cId="1248369839" sldId="266"/>
            <ac:spMk id="2" creationId="{34D916E7-766B-4E0B-9454-B7F1ADAB02D4}"/>
          </ac:spMkLst>
        </pc:spChg>
        <pc:spChg chg="del">
          <ac:chgData name="Thomas Stensitzki" userId="75cafe6b-2f2a-469b-85c4-eec3b9c972ba" providerId="ADAL" clId="{89122B98-9651-420B-B2E9-C6A699A1FEB3}" dt="2018-09-09T15:44:10.573" v="5272"/>
          <ac:spMkLst>
            <pc:docMk/>
            <pc:sldMk cId="1248369839" sldId="266"/>
            <ac:spMk id="3" creationId="{29631BA8-920F-4EFC-A4A4-7C0BFF663F15}"/>
          </ac:spMkLst>
        </pc:spChg>
        <pc:spChg chg="del">
          <ac:chgData name="Thomas Stensitzki" userId="75cafe6b-2f2a-469b-85c4-eec3b9c972ba" providerId="ADAL" clId="{89122B98-9651-420B-B2E9-C6A699A1FEB3}" dt="2018-09-09T15:44:10.573" v="5272"/>
          <ac:spMkLst>
            <pc:docMk/>
            <pc:sldMk cId="1248369839" sldId="266"/>
            <ac:spMk id="4" creationId="{B20270B0-8713-437C-B18E-E98A6F63E146}"/>
          </ac:spMkLst>
        </pc:spChg>
        <pc:spChg chg="del">
          <ac:chgData name="Thomas Stensitzki" userId="75cafe6b-2f2a-469b-85c4-eec3b9c972ba" providerId="ADAL" clId="{89122B98-9651-420B-B2E9-C6A699A1FEB3}" dt="2018-09-09T15:44:10.573" v="5272"/>
          <ac:spMkLst>
            <pc:docMk/>
            <pc:sldMk cId="1248369839" sldId="266"/>
            <ac:spMk id="5" creationId="{B8AA1408-66D7-4D4D-8A64-B86C99C4C5DD}"/>
          </ac:spMkLst>
        </pc:spChg>
        <pc:spChg chg="add mod">
          <ac:chgData name="Thomas Stensitzki" userId="75cafe6b-2f2a-469b-85c4-eec3b9c972ba" providerId="ADAL" clId="{89122B98-9651-420B-B2E9-C6A699A1FEB3}" dt="2018-09-09T15:44:32.409" v="5288"/>
          <ac:spMkLst>
            <pc:docMk/>
            <pc:sldMk cId="1248369839" sldId="266"/>
            <ac:spMk id="6" creationId="{655AA805-1CE0-400B-A070-A09DAF42527F}"/>
          </ac:spMkLst>
        </pc:spChg>
        <pc:spChg chg="add mod">
          <ac:chgData name="Thomas Stensitzki" userId="75cafe6b-2f2a-469b-85c4-eec3b9c972ba" providerId="ADAL" clId="{89122B98-9651-420B-B2E9-C6A699A1FEB3}" dt="2018-09-09T15:44:22.700" v="5287" actId="20577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">
        <pc:chgData name="Thomas Stensitzki" userId="75cafe6b-2f2a-469b-85c4-eec3b9c972ba" providerId="ADAL" clId="{89122B98-9651-420B-B2E9-C6A699A1FEB3}" dt="2018-09-09T15:21:20.002" v="3537"/>
        <pc:sldMkLst>
          <pc:docMk/>
          <pc:sldMk cId="2346762576" sldId="267"/>
        </pc:sldMkLst>
        <pc:spChg chg="add del">
          <ac:chgData name="Thomas Stensitzki" userId="75cafe6b-2f2a-469b-85c4-eec3b9c972ba" providerId="ADAL" clId="{89122B98-9651-420B-B2E9-C6A699A1FEB3}" dt="2018-09-09T15:21:20.002" v="3537"/>
          <ac:spMkLst>
            <pc:docMk/>
            <pc:sldMk cId="2346762576" sldId="267"/>
            <ac:spMk id="2" creationId="{1A10FD28-3280-493F-9DF4-ED1D17432100}"/>
          </ac:spMkLst>
        </pc:spChg>
        <pc:spChg chg="mod">
          <ac:chgData name="Thomas Stensitzki" userId="75cafe6b-2f2a-469b-85c4-eec3b9c972ba" providerId="ADAL" clId="{89122B98-9651-420B-B2E9-C6A699A1FEB3}" dt="2018-09-09T15:21:06.707" v="3535" actId="113"/>
          <ac:spMkLst>
            <pc:docMk/>
            <pc:sldMk cId="2346762576" sldId="267"/>
            <ac:spMk id="5" creationId="{91CFE9EE-8010-410B-A3CD-FA8CCE75090D}"/>
          </ac:spMkLst>
        </pc:spChg>
        <pc:spChg chg="mod">
          <ac:chgData name="Thomas Stensitzki" userId="75cafe6b-2f2a-469b-85c4-eec3b9c972ba" providerId="ADAL" clId="{89122B98-9651-420B-B2E9-C6A699A1FEB3}" dt="2018-09-09T15:18:00.802" v="3172" actId="6549"/>
          <ac:spMkLst>
            <pc:docMk/>
            <pc:sldMk cId="2346762576" sldId="267"/>
            <ac:spMk id="6" creationId="{3E77F062-0B41-463B-AC26-65F223DBB915}"/>
          </ac:spMkLst>
        </pc:spChg>
      </pc:sldChg>
      <pc:sldChg chg="addSp delSp modSp add">
        <pc:chgData name="Thomas Stensitzki" userId="75cafe6b-2f2a-469b-85c4-eec3b9c972ba" providerId="ADAL" clId="{89122B98-9651-420B-B2E9-C6A699A1FEB3}" dt="2018-09-09T15:28:24.195" v="4198" actId="121"/>
        <pc:sldMkLst>
          <pc:docMk/>
          <pc:sldMk cId="2720368872" sldId="268"/>
        </pc:sldMkLst>
        <pc:spChg chg="add del">
          <ac:chgData name="Thomas Stensitzki" userId="75cafe6b-2f2a-469b-85c4-eec3b9c972ba" providerId="ADAL" clId="{89122B98-9651-420B-B2E9-C6A699A1FEB3}" dt="2018-09-09T15:27:58.347" v="4195"/>
          <ac:spMkLst>
            <pc:docMk/>
            <pc:sldMk cId="2720368872" sldId="268"/>
            <ac:spMk id="2" creationId="{6C72F56D-1CA0-4C37-B582-A1F6DEBA941C}"/>
          </ac:spMkLst>
        </pc:spChg>
        <pc:spChg chg="mod">
          <ac:chgData name="Thomas Stensitzki" userId="75cafe6b-2f2a-469b-85c4-eec3b9c972ba" providerId="ADAL" clId="{89122B98-9651-420B-B2E9-C6A699A1FEB3}" dt="2018-09-09T15:21:45.282" v="3582" actId="313"/>
          <ac:spMkLst>
            <pc:docMk/>
            <pc:sldMk cId="2720368872" sldId="268"/>
            <ac:spMk id="4" creationId="{68CFF749-310B-4209-A6F9-A841F771F5E9}"/>
          </ac:spMkLst>
        </pc:spChg>
        <pc:spChg chg="mod">
          <ac:chgData name="Thomas Stensitzki" userId="75cafe6b-2f2a-469b-85c4-eec3b9c972ba" providerId="ADAL" clId="{89122B98-9651-420B-B2E9-C6A699A1FEB3}" dt="2018-09-09T15:27:46.945" v="4193" actId="113"/>
          <ac:spMkLst>
            <pc:docMk/>
            <pc:sldMk cId="2720368872" sldId="268"/>
            <ac:spMk id="5" creationId="{91CFE9EE-8010-410B-A3CD-FA8CCE75090D}"/>
          </ac:spMkLst>
        </pc:spChg>
        <pc:spChg chg="mod">
          <ac:chgData name="Thomas Stensitzki" userId="75cafe6b-2f2a-469b-85c4-eec3b9c972ba" providerId="ADAL" clId="{89122B98-9651-420B-B2E9-C6A699A1FEB3}" dt="2018-09-09T15:21:42.322" v="3581" actId="20577"/>
          <ac:spMkLst>
            <pc:docMk/>
            <pc:sldMk cId="2720368872" sldId="268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89122B98-9651-420B-B2E9-C6A699A1FEB3}" dt="2018-09-09T15:28:24.195" v="4198" actId="121"/>
          <ac:spMkLst>
            <pc:docMk/>
            <pc:sldMk cId="2720368872" sldId="268"/>
            <ac:spMk id="7" creationId="{8D1E38C7-DF78-4774-AA8D-B1A9227A200C}"/>
          </ac:spMkLst>
        </pc:spChg>
      </pc:sldChg>
      <pc:sldChg chg="addSp delSp modSp add modAnim">
        <pc:chgData name="Thomas Stensitzki" userId="75cafe6b-2f2a-469b-85c4-eec3b9c972ba" providerId="ADAL" clId="{89122B98-9651-420B-B2E9-C6A699A1FEB3}" dt="2018-09-09T15:30:34.721" v="4338" actId="14100"/>
        <pc:sldMkLst>
          <pc:docMk/>
          <pc:sldMk cId="1120977807" sldId="269"/>
        </pc:sldMkLst>
        <pc:spChg chg="mod">
          <ac:chgData name="Thomas Stensitzki" userId="75cafe6b-2f2a-469b-85c4-eec3b9c972ba" providerId="ADAL" clId="{89122B98-9651-420B-B2E9-C6A699A1FEB3}" dt="2018-09-09T15:28:56.021" v="4237" actId="790"/>
          <ac:spMkLst>
            <pc:docMk/>
            <pc:sldMk cId="1120977807" sldId="269"/>
            <ac:spMk id="2" creationId="{9FED4853-79A0-40EE-A14C-29706F3E3D95}"/>
          </ac:spMkLst>
        </pc:spChg>
        <pc:spChg chg="del">
          <ac:chgData name="Thomas Stensitzki" userId="75cafe6b-2f2a-469b-85c4-eec3b9c972ba" providerId="ADAL" clId="{89122B98-9651-420B-B2E9-C6A699A1FEB3}" dt="2018-09-09T15:29:35.160" v="4244" actId="478"/>
          <ac:spMkLst>
            <pc:docMk/>
            <pc:sldMk cId="1120977807" sldId="269"/>
            <ac:spMk id="3" creationId="{47573B92-70C8-4B2A-A1BD-3A1DF7E004C9}"/>
          </ac:spMkLst>
        </pc:spChg>
        <pc:spChg chg="mod">
          <ac:chgData name="Thomas Stensitzki" userId="75cafe6b-2f2a-469b-85c4-eec3b9c972ba" providerId="ADAL" clId="{89122B98-9651-420B-B2E9-C6A699A1FEB3}" dt="2018-09-09T15:30:23.552" v="4335" actId="790"/>
          <ac:spMkLst>
            <pc:docMk/>
            <pc:sldMk cId="1120977807" sldId="269"/>
            <ac:spMk id="4" creationId="{67C5AAB4-706E-42BD-A1C4-0CDAC042AB10}"/>
          </ac:spMkLst>
        </pc:spChg>
        <pc:spChg chg="add mod">
          <ac:chgData name="Thomas Stensitzki" userId="75cafe6b-2f2a-469b-85c4-eec3b9c972ba" providerId="ADAL" clId="{89122B98-9651-420B-B2E9-C6A699A1FEB3}" dt="2018-09-09T15:29:30.255" v="4243" actId="20577"/>
          <ac:spMkLst>
            <pc:docMk/>
            <pc:sldMk cId="1120977807" sldId="269"/>
            <ac:spMk id="5" creationId="{62767376-6DE2-41E4-B220-EDF005A1FB5D}"/>
          </ac:spMkLst>
        </pc:spChg>
        <pc:picChg chg="add mod">
          <ac:chgData name="Thomas Stensitzki" userId="75cafe6b-2f2a-469b-85c4-eec3b9c972ba" providerId="ADAL" clId="{89122B98-9651-420B-B2E9-C6A699A1FEB3}" dt="2018-09-09T15:30:34.721" v="4338" actId="14100"/>
          <ac:picMkLst>
            <pc:docMk/>
            <pc:sldMk cId="1120977807" sldId="269"/>
            <ac:picMk id="6" creationId="{BD988605-C538-4A5B-9254-0D03823991ED}"/>
          </ac:picMkLst>
        </pc:picChg>
      </pc:sldChg>
      <pc:sldChg chg="addSp delSp modSp add modAnim">
        <pc:chgData name="Thomas Stensitzki" userId="75cafe6b-2f2a-469b-85c4-eec3b9c972ba" providerId="ADAL" clId="{89122B98-9651-420B-B2E9-C6A699A1FEB3}" dt="2018-09-09T15:31:58.678" v="4385" actId="1076"/>
        <pc:sldMkLst>
          <pc:docMk/>
          <pc:sldMk cId="3621838726" sldId="270"/>
        </pc:sldMkLst>
        <pc:spChg chg="mod">
          <ac:chgData name="Thomas Stensitzki" userId="75cafe6b-2f2a-469b-85c4-eec3b9c972ba" providerId="ADAL" clId="{89122B98-9651-420B-B2E9-C6A699A1FEB3}" dt="2018-09-09T15:31:15.760" v="4370" actId="790"/>
          <ac:spMkLst>
            <pc:docMk/>
            <pc:sldMk cId="3621838726" sldId="270"/>
            <ac:spMk id="2" creationId="{DB10FA35-61BD-4115-B62F-DB7F9CEB9113}"/>
          </ac:spMkLst>
        </pc:spChg>
        <pc:spChg chg="del">
          <ac:chgData name="Thomas Stensitzki" userId="75cafe6b-2f2a-469b-85c4-eec3b9c972ba" providerId="ADAL" clId="{89122B98-9651-420B-B2E9-C6A699A1FEB3}" dt="2018-09-09T15:31:01.895" v="4341" actId="478"/>
          <ac:spMkLst>
            <pc:docMk/>
            <pc:sldMk cId="3621838726" sldId="270"/>
            <ac:spMk id="3" creationId="{5ADAD9DE-EF55-4D1C-B5B3-6013EFA2E3D7}"/>
          </ac:spMkLst>
        </pc:spChg>
        <pc:spChg chg="mod">
          <ac:chgData name="Thomas Stensitzki" userId="75cafe6b-2f2a-469b-85c4-eec3b9c972ba" providerId="ADAL" clId="{89122B98-9651-420B-B2E9-C6A699A1FEB3}" dt="2018-09-09T15:31:22.614" v="4383" actId="20577"/>
          <ac:spMkLst>
            <pc:docMk/>
            <pc:sldMk cId="3621838726" sldId="270"/>
            <ac:spMk id="4" creationId="{C45C5504-FAA8-4AD7-AC9C-509834D9AB57}"/>
          </ac:spMkLst>
        </pc:spChg>
        <pc:grpChg chg="add mod">
          <ac:chgData name="Thomas Stensitzki" userId="75cafe6b-2f2a-469b-85c4-eec3b9c972ba" providerId="ADAL" clId="{89122B98-9651-420B-B2E9-C6A699A1FEB3}" dt="2018-09-09T15:31:58.678" v="4385" actId="1076"/>
          <ac:grpSpMkLst>
            <pc:docMk/>
            <pc:sldMk cId="3621838726" sldId="270"/>
            <ac:grpSpMk id="5" creationId="{70DEB2B6-2C7D-489F-815A-EC2F65201874}"/>
          </ac:grpSpMkLst>
        </pc:grpChg>
        <pc:grpChg chg="add mod">
          <ac:chgData name="Thomas Stensitzki" userId="75cafe6b-2f2a-469b-85c4-eec3b9c972ba" providerId="ADAL" clId="{89122B98-9651-420B-B2E9-C6A699A1FEB3}" dt="2018-09-09T15:31:58.678" v="4385" actId="1076"/>
          <ac:grpSpMkLst>
            <pc:docMk/>
            <pc:sldMk cId="3621838726" sldId="270"/>
            <ac:grpSpMk id="8" creationId="{EC3F555E-B128-4025-A58C-41237F552BD1}"/>
          </ac:grpSpMkLst>
        </pc:grpChg>
        <pc:grpChg chg="add mod">
          <ac:chgData name="Thomas Stensitzki" userId="75cafe6b-2f2a-469b-85c4-eec3b9c972ba" providerId="ADAL" clId="{89122B98-9651-420B-B2E9-C6A699A1FEB3}" dt="2018-09-09T15:31:58.678" v="4385" actId="1076"/>
          <ac:grpSpMkLst>
            <pc:docMk/>
            <pc:sldMk cId="3621838726" sldId="270"/>
            <ac:grpSpMk id="17" creationId="{6EAEA151-1510-41FF-B630-2DF57D3FD758}"/>
          </ac:grpSpMkLst>
        </pc:grpChg>
        <pc:cxnChg chg="add mod">
          <ac:chgData name="Thomas Stensitzki" userId="75cafe6b-2f2a-469b-85c4-eec3b9c972ba" providerId="ADAL" clId="{89122B98-9651-420B-B2E9-C6A699A1FEB3}" dt="2018-09-09T15:31:58.678" v="4385" actId="1076"/>
          <ac:cxnSpMkLst>
            <pc:docMk/>
            <pc:sldMk cId="3621838726" sldId="270"/>
            <ac:cxnSpMk id="26" creationId="{05A40D01-4D3F-4A9C-AEBD-48238607E121}"/>
          </ac:cxnSpMkLst>
        </pc:cxnChg>
      </pc:sldChg>
      <pc:sldChg chg="addSp delSp modSp add ord modAnim">
        <pc:chgData name="Thomas Stensitzki" userId="75cafe6b-2f2a-469b-85c4-eec3b9c972ba" providerId="ADAL" clId="{89122B98-9651-420B-B2E9-C6A699A1FEB3}" dt="2018-09-09T15:33:21.178" v="4429" actId="207"/>
        <pc:sldMkLst>
          <pc:docMk/>
          <pc:sldMk cId="4294153777" sldId="271"/>
        </pc:sldMkLst>
        <pc:spChg chg="mod">
          <ac:chgData name="Thomas Stensitzki" userId="75cafe6b-2f2a-469b-85c4-eec3b9c972ba" providerId="ADAL" clId="{89122B98-9651-420B-B2E9-C6A699A1FEB3}" dt="2018-09-09T15:32:36.321" v="4411" actId="20577"/>
          <ac:spMkLst>
            <pc:docMk/>
            <pc:sldMk cId="4294153777" sldId="271"/>
            <ac:spMk id="2" creationId="{78F3B3CF-DF9B-43D6-A79A-6E26EEE7F391}"/>
          </ac:spMkLst>
        </pc:spChg>
        <pc:spChg chg="del">
          <ac:chgData name="Thomas Stensitzki" userId="75cafe6b-2f2a-469b-85c4-eec3b9c972ba" providerId="ADAL" clId="{89122B98-9651-420B-B2E9-C6A699A1FEB3}" dt="2018-09-09T15:32:48.197" v="4427" actId="478"/>
          <ac:spMkLst>
            <pc:docMk/>
            <pc:sldMk cId="4294153777" sldId="271"/>
            <ac:spMk id="3" creationId="{01DD66E0-45A5-4B9A-B746-D31DAF4C85B3}"/>
          </ac:spMkLst>
        </pc:spChg>
        <pc:spChg chg="mod">
          <ac:chgData name="Thomas Stensitzki" userId="75cafe6b-2f2a-469b-85c4-eec3b9c972ba" providerId="ADAL" clId="{89122B98-9651-420B-B2E9-C6A699A1FEB3}" dt="2018-09-09T15:32:41.726" v="4426" actId="20577"/>
          <ac:spMkLst>
            <pc:docMk/>
            <pc:sldMk cId="4294153777" sldId="271"/>
            <ac:spMk id="4" creationId="{9EBDCD5D-2AE9-45C8-8EB1-C0AB006A47D6}"/>
          </ac:spMkLst>
        </pc:spChg>
        <pc:spChg chg="mod">
          <ac:chgData name="Thomas Stensitzki" userId="75cafe6b-2f2a-469b-85c4-eec3b9c972ba" providerId="ADAL" clId="{89122B98-9651-420B-B2E9-C6A699A1FEB3}" dt="2018-09-09T15:33:21.178" v="4429" actId="207"/>
          <ac:spMkLst>
            <pc:docMk/>
            <pc:sldMk cId="4294153777" sldId="271"/>
            <ac:spMk id="6" creationId="{D0E8FC44-F5D6-461A-9BA3-2CDDC9A88869}"/>
          </ac:spMkLst>
        </pc:s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5" creationId="{36694911-962D-477F-92C5-D748E6B3E734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9" creationId="{305A2FEC-2D24-47D7-A148-82405584085F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12" creationId="{2DFCA3AD-97C5-4C85-A582-FD7C4318543D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17" creationId="{69C99438-3112-45A1-AA31-97D05EB77924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24" creationId="{5AEF1C4C-B208-473A-A2D0-4E34BDE1A601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31" creationId="{154D6510-5571-4E3F-8984-A505F1168517}"/>
          </ac:grpSpMkLst>
        </pc:grpChg>
        <pc:grpChg chg="add">
          <ac:chgData name="Thomas Stensitzki" userId="75cafe6b-2f2a-469b-85c4-eec3b9c972ba" providerId="ADAL" clId="{89122B98-9651-420B-B2E9-C6A699A1FEB3}" dt="2018-09-09T15:33:04.480" v="4428"/>
          <ac:grpSpMkLst>
            <pc:docMk/>
            <pc:sldMk cId="4294153777" sldId="271"/>
            <ac:grpSpMk id="36" creationId="{76A4B708-4B81-4432-94BB-3ED251BE7402}"/>
          </ac:grpSpMkLst>
        </pc:grpChg>
        <pc:cxnChg chg="add">
          <ac:chgData name="Thomas Stensitzki" userId="75cafe6b-2f2a-469b-85c4-eec3b9c972ba" providerId="ADAL" clId="{89122B98-9651-420B-B2E9-C6A699A1FEB3}" dt="2018-09-09T15:33:04.480" v="4428"/>
          <ac:cxnSpMkLst>
            <pc:docMk/>
            <pc:sldMk cId="4294153777" sldId="271"/>
            <ac:cxnSpMk id="34" creationId="{6FB25AF9-2F38-4F52-A59D-25CC84E3110E}"/>
          </ac:cxnSpMkLst>
        </pc:cxnChg>
        <pc:cxnChg chg="add">
          <ac:chgData name="Thomas Stensitzki" userId="75cafe6b-2f2a-469b-85c4-eec3b9c972ba" providerId="ADAL" clId="{89122B98-9651-420B-B2E9-C6A699A1FEB3}" dt="2018-09-09T15:33:04.480" v="4428"/>
          <ac:cxnSpMkLst>
            <pc:docMk/>
            <pc:sldMk cId="4294153777" sldId="271"/>
            <ac:cxnSpMk id="35" creationId="{DDBAAFC7-D1E9-4860-89C0-1FEF675C7697}"/>
          </ac:cxnSpMkLst>
        </pc:cxnChg>
        <pc:cxnChg chg="add">
          <ac:chgData name="Thomas Stensitzki" userId="75cafe6b-2f2a-469b-85c4-eec3b9c972ba" providerId="ADAL" clId="{89122B98-9651-420B-B2E9-C6A699A1FEB3}" dt="2018-09-09T15:33:04.480" v="4428"/>
          <ac:cxnSpMkLst>
            <pc:docMk/>
            <pc:sldMk cId="4294153777" sldId="271"/>
            <ac:cxnSpMk id="51" creationId="{E7C68842-1B2F-483E-B794-40B1E869F166}"/>
          </ac:cxnSpMkLst>
        </pc:cxnChg>
      </pc:sldChg>
      <pc:sldChg chg="modSp add">
        <pc:chgData name="Thomas Stensitzki" userId="75cafe6b-2f2a-469b-85c4-eec3b9c972ba" providerId="ADAL" clId="{89122B98-9651-420B-B2E9-C6A699A1FEB3}" dt="2018-09-09T15:39:15.953" v="4734" actId="20577"/>
        <pc:sldMkLst>
          <pc:docMk/>
          <pc:sldMk cId="1759410691" sldId="272"/>
        </pc:sldMkLst>
        <pc:spChg chg="mod">
          <ac:chgData name="Thomas Stensitzki" userId="75cafe6b-2f2a-469b-85c4-eec3b9c972ba" providerId="ADAL" clId="{89122B98-9651-420B-B2E9-C6A699A1FEB3}" dt="2018-09-09T15:33:36.765" v="4444" actId="20577"/>
          <ac:spMkLst>
            <pc:docMk/>
            <pc:sldMk cId="1759410691" sldId="272"/>
            <ac:spMk id="2" creationId="{25DF126F-45D3-42D2-BBE0-C13FDC49FB9E}"/>
          </ac:spMkLst>
        </pc:spChg>
        <pc:spChg chg="mod">
          <ac:chgData name="Thomas Stensitzki" userId="75cafe6b-2f2a-469b-85c4-eec3b9c972ba" providerId="ADAL" clId="{89122B98-9651-420B-B2E9-C6A699A1FEB3}" dt="2018-09-09T15:39:15.953" v="4734" actId="20577"/>
          <ac:spMkLst>
            <pc:docMk/>
            <pc:sldMk cId="1759410691" sldId="272"/>
            <ac:spMk id="3" creationId="{46F454A6-6144-4B0C-8706-5A227033B322}"/>
          </ac:spMkLst>
        </pc:spChg>
        <pc:spChg chg="mod">
          <ac:chgData name="Thomas Stensitzki" userId="75cafe6b-2f2a-469b-85c4-eec3b9c972ba" providerId="ADAL" clId="{89122B98-9651-420B-B2E9-C6A699A1FEB3}" dt="2018-09-09T15:33:55.035" v="4464" actId="790"/>
          <ac:spMkLst>
            <pc:docMk/>
            <pc:sldMk cId="1759410691" sldId="272"/>
            <ac:spMk id="4" creationId="{D294109D-3B81-486A-A312-36004DA8DE8A}"/>
          </ac:spMkLst>
        </pc:spChg>
      </pc:sldChg>
      <pc:sldChg chg="addSp delSp modSp add">
        <pc:chgData name="Thomas Stensitzki" userId="75cafe6b-2f2a-469b-85c4-eec3b9c972ba" providerId="ADAL" clId="{89122B98-9651-420B-B2E9-C6A699A1FEB3}" dt="2018-09-09T15:43:52.126" v="5271" actId="6549"/>
        <pc:sldMkLst>
          <pc:docMk/>
          <pc:sldMk cId="595225520" sldId="273"/>
        </pc:sldMkLst>
        <pc:spChg chg="del mod">
          <ac:chgData name="Thomas Stensitzki" userId="75cafe6b-2f2a-469b-85c4-eec3b9c972ba" providerId="ADAL" clId="{89122B98-9651-420B-B2E9-C6A699A1FEB3}" dt="2018-09-09T15:39:37.278" v="4737"/>
          <ac:spMkLst>
            <pc:docMk/>
            <pc:sldMk cId="595225520" sldId="273"/>
            <ac:spMk id="2" creationId="{494A151A-A06F-495D-8F3C-6E5612D2E4FB}"/>
          </ac:spMkLst>
        </pc:spChg>
        <pc:spChg chg="del">
          <ac:chgData name="Thomas Stensitzki" userId="75cafe6b-2f2a-469b-85c4-eec3b9c972ba" providerId="ADAL" clId="{89122B98-9651-420B-B2E9-C6A699A1FEB3}" dt="2018-09-09T15:39:37.278" v="4737"/>
          <ac:spMkLst>
            <pc:docMk/>
            <pc:sldMk cId="595225520" sldId="273"/>
            <ac:spMk id="3" creationId="{F024DECE-0EDC-4B3C-A4CF-481E5E7A0741}"/>
          </ac:spMkLst>
        </pc:spChg>
        <pc:spChg chg="del">
          <ac:chgData name="Thomas Stensitzki" userId="75cafe6b-2f2a-469b-85c4-eec3b9c972ba" providerId="ADAL" clId="{89122B98-9651-420B-B2E9-C6A699A1FEB3}" dt="2018-09-09T15:39:37.278" v="4737"/>
          <ac:spMkLst>
            <pc:docMk/>
            <pc:sldMk cId="595225520" sldId="273"/>
            <ac:spMk id="4" creationId="{DD3B3923-D23C-4C0A-AC5F-82E08113E420}"/>
          </ac:spMkLst>
        </pc:spChg>
        <pc:spChg chg="del">
          <ac:chgData name="Thomas Stensitzki" userId="75cafe6b-2f2a-469b-85c4-eec3b9c972ba" providerId="ADAL" clId="{89122B98-9651-420B-B2E9-C6A699A1FEB3}" dt="2018-09-09T15:39:37.278" v="4737"/>
          <ac:spMkLst>
            <pc:docMk/>
            <pc:sldMk cId="595225520" sldId="273"/>
            <ac:spMk id="5" creationId="{347D2DD5-535B-4527-B59F-EADE47D75C75}"/>
          </ac:spMkLst>
        </pc:spChg>
        <pc:spChg chg="add mod">
          <ac:chgData name="Thomas Stensitzki" userId="75cafe6b-2f2a-469b-85c4-eec3b9c972ba" providerId="ADAL" clId="{89122B98-9651-420B-B2E9-C6A699A1FEB3}" dt="2018-09-09T15:40:01.104" v="4756" actId="790"/>
          <ac:spMkLst>
            <pc:docMk/>
            <pc:sldMk cId="595225520" sldId="273"/>
            <ac:spMk id="6" creationId="{4AB78814-BF5E-431C-B172-8A9A199BD2CD}"/>
          </ac:spMkLst>
        </pc:spChg>
        <pc:spChg chg="add mod">
          <ac:chgData name="Thomas Stensitzki" userId="75cafe6b-2f2a-469b-85c4-eec3b9c972ba" providerId="ADAL" clId="{89122B98-9651-420B-B2E9-C6A699A1FEB3}" dt="2018-09-09T15:43:52.126" v="5271" actId="6549"/>
          <ac:spMkLst>
            <pc:docMk/>
            <pc:sldMk cId="595225520" sldId="273"/>
            <ac:spMk id="7" creationId="{AA11C81D-5619-4A93-88E0-828BCFE259F9}"/>
          </ac:spMkLst>
        </pc:spChg>
        <pc:spChg chg="add mod">
          <ac:chgData name="Thomas Stensitzki" userId="75cafe6b-2f2a-469b-85c4-eec3b9c972ba" providerId="ADAL" clId="{89122B98-9651-420B-B2E9-C6A699A1FEB3}" dt="2018-09-09T15:39:37.278" v="4737"/>
          <ac:spMkLst>
            <pc:docMk/>
            <pc:sldMk cId="595225520" sldId="273"/>
            <ac:spMk id="8" creationId="{63FCA783-3B8F-4744-AA79-73EB578DE83D}"/>
          </ac:spMkLst>
        </pc:spChg>
      </pc:sldChg>
    </pc:docChg>
  </pc:docChgLst>
  <pc:docChgLst>
    <pc:chgData name="Thomas Stensitzki" userId="75cafe6b-2f2a-469b-85c4-eec3b9c972ba" providerId="ADAL" clId="{A3D4B8CC-F8BB-472A-AC95-FB3E3D3604C4}"/>
    <pc:docChg chg="custSel modSld">
      <pc:chgData name="Thomas Stensitzki" userId="75cafe6b-2f2a-469b-85c4-eec3b9c972ba" providerId="ADAL" clId="{A3D4B8CC-F8BB-472A-AC95-FB3E3D3604C4}" dt="2018-10-19T06:00:23.972" v="644" actId="20577"/>
      <pc:docMkLst>
        <pc:docMk/>
      </pc:docMkLst>
      <pc:sldChg chg="modSp modTransition">
        <pc:chgData name="Thomas Stensitzki" userId="75cafe6b-2f2a-469b-85c4-eec3b9c972ba" providerId="ADAL" clId="{A3D4B8CC-F8BB-472A-AC95-FB3E3D3604C4}" dt="2018-10-14T09:09:19.210" v="78" actId="790"/>
        <pc:sldMkLst>
          <pc:docMk/>
          <pc:sldMk cId="353304963" sldId="256"/>
        </pc:sldMkLst>
        <pc:spChg chg="mod">
          <ac:chgData name="Thomas Stensitzki" userId="75cafe6b-2f2a-469b-85c4-eec3b9c972ba" providerId="ADAL" clId="{A3D4B8CC-F8BB-472A-AC95-FB3E3D3604C4}" dt="2018-10-14T09:09:15.926" v="77" actId="790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A3D4B8CC-F8BB-472A-AC95-FB3E3D3604C4}" dt="2018-10-14T09:09:19.210" v="78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Transition">
        <pc:chgData name="Thomas Stensitzki" userId="75cafe6b-2f2a-469b-85c4-eec3b9c972ba" providerId="ADAL" clId="{A3D4B8CC-F8BB-472A-AC95-FB3E3D3604C4}" dt="2018-10-14T09:55:27.148" v="544" actId="1076"/>
        <pc:sldMkLst>
          <pc:docMk/>
          <pc:sldMk cId="235773225" sldId="257"/>
        </pc:sldMkLst>
        <pc:picChg chg="del">
          <ac:chgData name="Thomas Stensitzki" userId="75cafe6b-2f2a-469b-85c4-eec3b9c972ba" providerId="ADAL" clId="{A3D4B8CC-F8BB-472A-AC95-FB3E3D3604C4}" dt="2018-10-14T09:55:07.816" v="542" actId="478"/>
          <ac:picMkLst>
            <pc:docMk/>
            <pc:sldMk cId="235773225" sldId="257"/>
            <ac:picMk id="6" creationId="{DEB8C12E-7A01-4F8E-9920-1ED95981C762}"/>
          </ac:picMkLst>
        </pc:picChg>
        <pc:picChg chg="add mod">
          <ac:chgData name="Thomas Stensitzki" userId="75cafe6b-2f2a-469b-85c4-eec3b9c972ba" providerId="ADAL" clId="{A3D4B8CC-F8BB-472A-AC95-FB3E3D3604C4}" dt="2018-10-14T09:55:27.148" v="544" actId="1076"/>
          <ac:picMkLst>
            <pc:docMk/>
            <pc:sldMk cId="235773225" sldId="257"/>
            <ac:picMk id="7" creationId="{537E3E12-FDDE-4E28-A806-6B41B7F3D8AA}"/>
          </ac:picMkLst>
        </pc:picChg>
      </pc:sldChg>
      <pc:sldChg chg="addSp delSp modSp modTransition">
        <pc:chgData name="Thomas Stensitzki" userId="75cafe6b-2f2a-469b-85c4-eec3b9c972ba" providerId="ADAL" clId="{A3D4B8CC-F8BB-472A-AC95-FB3E3D3604C4}" dt="2018-10-14T09:11:06.493" v="88" actId="1076"/>
        <pc:sldMkLst>
          <pc:docMk/>
          <pc:sldMk cId="3986585176" sldId="258"/>
        </pc:sldMkLst>
        <pc:picChg chg="add mod">
          <ac:chgData name="Thomas Stensitzki" userId="75cafe6b-2f2a-469b-85c4-eec3b9c972ba" providerId="ADAL" clId="{A3D4B8CC-F8BB-472A-AC95-FB3E3D3604C4}" dt="2018-10-14T09:11:06.493" v="88" actId="1076"/>
          <ac:picMkLst>
            <pc:docMk/>
            <pc:sldMk cId="3986585176" sldId="258"/>
            <ac:picMk id="6" creationId="{21248847-3FF0-4409-9A8D-174E1A14773C}"/>
          </ac:picMkLst>
        </pc:picChg>
        <pc:picChg chg="del mod">
          <ac:chgData name="Thomas Stensitzki" userId="75cafe6b-2f2a-469b-85c4-eec3b9c972ba" providerId="ADAL" clId="{A3D4B8CC-F8BB-472A-AC95-FB3E3D3604C4}" dt="2018-10-14T09:10:42.572" v="83" actId="478"/>
          <ac:picMkLst>
            <pc:docMk/>
            <pc:sldMk cId="3986585176" sldId="258"/>
            <ac:picMk id="7" creationId="{AF107B59-1EDA-4B2D-A9EA-876AE4B3BE13}"/>
          </ac:picMkLst>
        </pc:picChg>
      </pc:sldChg>
      <pc:sldChg chg="modTransition">
        <pc:chgData name="Thomas Stensitzki" userId="75cafe6b-2f2a-469b-85c4-eec3b9c972ba" providerId="ADAL" clId="{A3D4B8CC-F8BB-472A-AC95-FB3E3D3604C4}" dt="2018-10-14T09:09:07.908" v="76"/>
        <pc:sldMkLst>
          <pc:docMk/>
          <pc:sldMk cId="577492687" sldId="259"/>
        </pc:sldMkLst>
      </pc:sldChg>
      <pc:sldChg chg="modSp modTransition modAnim">
        <pc:chgData name="Thomas Stensitzki" userId="75cafe6b-2f2a-469b-85c4-eec3b9c972ba" providerId="ADAL" clId="{A3D4B8CC-F8BB-472A-AC95-FB3E3D3604C4}" dt="2018-10-14T09:15:14.153" v="176" actId="6549"/>
        <pc:sldMkLst>
          <pc:docMk/>
          <pc:sldMk cId="3322716105" sldId="260"/>
        </pc:sldMkLst>
        <pc:spChg chg="mod">
          <ac:chgData name="Thomas Stensitzki" userId="75cafe6b-2f2a-469b-85c4-eec3b9c972ba" providerId="ADAL" clId="{A3D4B8CC-F8BB-472A-AC95-FB3E3D3604C4}" dt="2018-10-14T09:15:14.153" v="176" actId="6549"/>
          <ac:spMkLst>
            <pc:docMk/>
            <pc:sldMk cId="3322716105" sldId="260"/>
            <ac:spMk id="5" creationId="{91CFE9EE-8010-410B-A3CD-FA8CCE75090D}"/>
          </ac:spMkLst>
        </pc:spChg>
      </pc:sldChg>
      <pc:sldChg chg="modSp modTransition modAnim">
        <pc:chgData name="Thomas Stensitzki" userId="75cafe6b-2f2a-469b-85c4-eec3b9c972ba" providerId="ADAL" clId="{A3D4B8CC-F8BB-472A-AC95-FB3E3D3604C4}" dt="2018-10-14T09:15:04.682" v="166" actId="20577"/>
        <pc:sldMkLst>
          <pc:docMk/>
          <pc:sldMk cId="1290068790" sldId="261"/>
        </pc:sldMkLst>
        <pc:spChg chg="mod">
          <ac:chgData name="Thomas Stensitzki" userId="75cafe6b-2f2a-469b-85c4-eec3b9c972ba" providerId="ADAL" clId="{A3D4B8CC-F8BB-472A-AC95-FB3E3D3604C4}" dt="2018-10-14T09:15:04.682" v="166" actId="20577"/>
          <ac:spMkLst>
            <pc:docMk/>
            <pc:sldMk cId="1290068790" sldId="261"/>
            <ac:spMk id="3" creationId="{E2055480-4C7A-4F1E-A634-150C0D597E46}"/>
          </ac:spMkLst>
        </pc:spChg>
      </pc:sldChg>
      <pc:sldChg chg="modTransition modAnim">
        <pc:chgData name="Thomas Stensitzki" userId="75cafe6b-2f2a-469b-85c4-eec3b9c972ba" providerId="ADAL" clId="{A3D4B8CC-F8BB-472A-AC95-FB3E3D3604C4}" dt="2018-10-14T09:15:52.473" v="180"/>
        <pc:sldMkLst>
          <pc:docMk/>
          <pc:sldMk cId="3675443800" sldId="262"/>
        </pc:sldMkLst>
      </pc:sldChg>
      <pc:sldChg chg="modSp modTransition modAnim">
        <pc:chgData name="Thomas Stensitzki" userId="75cafe6b-2f2a-469b-85c4-eec3b9c972ba" providerId="ADAL" clId="{A3D4B8CC-F8BB-472A-AC95-FB3E3D3604C4}" dt="2018-10-14T09:22:38.929" v="314"/>
        <pc:sldMkLst>
          <pc:docMk/>
          <pc:sldMk cId="3972507407" sldId="263"/>
        </pc:sldMkLst>
        <pc:spChg chg="mod">
          <ac:chgData name="Thomas Stensitzki" userId="75cafe6b-2f2a-469b-85c4-eec3b9c972ba" providerId="ADAL" clId="{A3D4B8CC-F8BB-472A-AC95-FB3E3D3604C4}" dt="2018-10-14T09:17:06.126" v="202" actId="6549"/>
          <ac:spMkLst>
            <pc:docMk/>
            <pc:sldMk cId="3972507407" sldId="263"/>
            <ac:spMk id="2" creationId="{CFF4B43C-3610-4B48-81A0-A86E25D28AAE}"/>
          </ac:spMkLst>
        </pc:spChg>
        <pc:graphicFrameChg chg="mod modGraphic">
          <ac:chgData name="Thomas Stensitzki" userId="75cafe6b-2f2a-469b-85c4-eec3b9c972ba" providerId="ADAL" clId="{A3D4B8CC-F8BB-472A-AC95-FB3E3D3604C4}" dt="2018-10-14T09:22:38.929" v="314"/>
          <ac:graphicFrameMkLst>
            <pc:docMk/>
            <pc:sldMk cId="3972507407" sldId="263"/>
            <ac:graphicFrameMk id="5" creationId="{B85071CE-7C1F-4FD8-9CF1-81F5DC0127C6}"/>
          </ac:graphicFrameMkLst>
        </pc:graphicFrameChg>
      </pc:sldChg>
      <pc:sldChg chg="modTransition">
        <pc:chgData name="Thomas Stensitzki" userId="75cafe6b-2f2a-469b-85c4-eec3b9c972ba" providerId="ADAL" clId="{A3D4B8CC-F8BB-472A-AC95-FB3E3D3604C4}" dt="2018-10-14T09:09:07.908" v="76"/>
        <pc:sldMkLst>
          <pc:docMk/>
          <pc:sldMk cId="2362622907" sldId="264"/>
        </pc:sldMkLst>
      </pc:sldChg>
      <pc:sldChg chg="modTransition modAnim">
        <pc:chgData name="Thomas Stensitzki" userId="75cafe6b-2f2a-469b-85c4-eec3b9c972ba" providerId="ADAL" clId="{A3D4B8CC-F8BB-472A-AC95-FB3E3D3604C4}" dt="2018-10-14T09:20:13.914" v="307"/>
        <pc:sldMkLst>
          <pc:docMk/>
          <pc:sldMk cId="3437292331" sldId="265"/>
        </pc:sldMkLst>
      </pc:sldChg>
      <pc:sldChg chg="modTransition">
        <pc:chgData name="Thomas Stensitzki" userId="75cafe6b-2f2a-469b-85c4-eec3b9c972ba" providerId="ADAL" clId="{A3D4B8CC-F8BB-472A-AC95-FB3E3D3604C4}" dt="2018-10-14T09:09:07.908" v="76"/>
        <pc:sldMkLst>
          <pc:docMk/>
          <pc:sldMk cId="1248369839" sldId="266"/>
        </pc:sldMkLst>
      </pc:sldChg>
      <pc:sldChg chg="modSp modTransition modAnim">
        <pc:chgData name="Thomas Stensitzki" userId="75cafe6b-2f2a-469b-85c4-eec3b9c972ba" providerId="ADAL" clId="{A3D4B8CC-F8BB-472A-AC95-FB3E3D3604C4}" dt="2018-10-19T06:00:23.972" v="644" actId="20577"/>
        <pc:sldMkLst>
          <pc:docMk/>
          <pc:sldMk cId="2346762576" sldId="267"/>
        </pc:sldMkLst>
        <pc:spChg chg="mod">
          <ac:chgData name="Thomas Stensitzki" userId="75cafe6b-2f2a-469b-85c4-eec3b9c972ba" providerId="ADAL" clId="{A3D4B8CC-F8BB-472A-AC95-FB3E3D3604C4}" dt="2018-10-19T06:00:23.972" v="644" actId="20577"/>
          <ac:spMkLst>
            <pc:docMk/>
            <pc:sldMk cId="2346762576" sldId="267"/>
            <ac:spMk id="5" creationId="{91CFE9EE-8010-410B-A3CD-FA8CCE75090D}"/>
          </ac:spMkLst>
        </pc:spChg>
      </pc:sldChg>
      <pc:sldChg chg="addSp modSp modTransition modAnim">
        <pc:chgData name="Thomas Stensitzki" userId="75cafe6b-2f2a-469b-85c4-eec3b9c972ba" providerId="ADAL" clId="{A3D4B8CC-F8BB-472A-AC95-FB3E3D3604C4}" dt="2018-10-18T13:25:19.827" v="552"/>
        <pc:sldMkLst>
          <pc:docMk/>
          <pc:sldMk cId="2720368872" sldId="268"/>
        </pc:sldMkLst>
        <pc:spChg chg="mod">
          <ac:chgData name="Thomas Stensitzki" userId="75cafe6b-2f2a-469b-85c4-eec3b9c972ba" providerId="ADAL" clId="{A3D4B8CC-F8BB-472A-AC95-FB3E3D3604C4}" dt="2018-10-14T09:23:09.330" v="323" actId="20577"/>
          <ac:spMkLst>
            <pc:docMk/>
            <pc:sldMk cId="2720368872" sldId="268"/>
            <ac:spMk id="5" creationId="{91CFE9EE-8010-410B-A3CD-FA8CCE75090D}"/>
          </ac:spMkLst>
        </pc:spChg>
        <pc:picChg chg="add mod">
          <ac:chgData name="Thomas Stensitzki" userId="75cafe6b-2f2a-469b-85c4-eec3b9c972ba" providerId="ADAL" clId="{A3D4B8CC-F8BB-472A-AC95-FB3E3D3604C4}" dt="2018-10-18T13:23:25.435" v="545" actId="931"/>
          <ac:picMkLst>
            <pc:docMk/>
            <pc:sldMk cId="2720368872" sldId="268"/>
            <ac:picMk id="3" creationId="{F4E4FCC5-1254-4EB2-BA49-397FDD8B1E58}"/>
          </ac:picMkLst>
        </pc:picChg>
      </pc:sldChg>
      <pc:sldChg chg="modTransition">
        <pc:chgData name="Thomas Stensitzki" userId="75cafe6b-2f2a-469b-85c4-eec3b9c972ba" providerId="ADAL" clId="{A3D4B8CC-F8BB-472A-AC95-FB3E3D3604C4}" dt="2018-10-14T09:09:07.908" v="76"/>
        <pc:sldMkLst>
          <pc:docMk/>
          <pc:sldMk cId="1120977807" sldId="269"/>
        </pc:sldMkLst>
      </pc:sldChg>
      <pc:sldChg chg="addSp delSp modSp modTransition modAnim">
        <pc:chgData name="Thomas Stensitzki" userId="75cafe6b-2f2a-469b-85c4-eec3b9c972ba" providerId="ADAL" clId="{A3D4B8CC-F8BB-472A-AC95-FB3E3D3604C4}" dt="2018-10-14T09:36:48.082" v="393" actId="5793"/>
        <pc:sldMkLst>
          <pc:docMk/>
          <pc:sldMk cId="3621838726" sldId="270"/>
        </pc:sldMkLst>
        <pc:spChg chg="mod">
          <ac:chgData name="Thomas Stensitzki" userId="75cafe6b-2f2a-469b-85c4-eec3b9c972ba" providerId="ADAL" clId="{A3D4B8CC-F8BB-472A-AC95-FB3E3D3604C4}" dt="2018-10-14T09:36:48.082" v="393" actId="5793"/>
          <ac:spMkLst>
            <pc:docMk/>
            <pc:sldMk cId="3621838726" sldId="270"/>
            <ac:spMk id="4" creationId="{C45C5504-FAA8-4AD7-AC9C-509834D9AB57}"/>
          </ac:spMkLst>
        </pc:spChg>
        <pc:spChg chg="mod">
          <ac:chgData name="Thomas Stensitzki" userId="75cafe6b-2f2a-469b-85c4-eec3b9c972ba" providerId="ADAL" clId="{A3D4B8CC-F8BB-472A-AC95-FB3E3D3604C4}" dt="2018-10-14T09:36:20.067" v="381" actId="20577"/>
          <ac:spMkLst>
            <pc:docMk/>
            <pc:sldMk cId="3621838726" sldId="270"/>
            <ac:spMk id="7" creationId="{DBD4A40B-864F-42C0-9912-E8BE448F7477}"/>
          </ac:spMkLst>
        </pc:spChg>
        <pc:spChg chg="mod topLvl">
          <ac:chgData name="Thomas Stensitzki" userId="75cafe6b-2f2a-469b-85c4-eec3b9c972ba" providerId="ADAL" clId="{A3D4B8CC-F8BB-472A-AC95-FB3E3D3604C4}" dt="2018-10-14T09:31:26.642" v="332" actId="165"/>
          <ac:spMkLst>
            <pc:docMk/>
            <pc:sldMk cId="3621838726" sldId="270"/>
            <ac:spMk id="9" creationId="{8F405C78-D0F8-4F0D-9AE6-0C5F98D67FFD}"/>
          </ac:spMkLst>
        </pc:spChg>
        <pc:spChg chg="mod topLvl">
          <ac:chgData name="Thomas Stensitzki" userId="75cafe6b-2f2a-469b-85c4-eec3b9c972ba" providerId="ADAL" clId="{A3D4B8CC-F8BB-472A-AC95-FB3E3D3604C4}" dt="2018-10-14T09:31:32.732" v="333" actId="165"/>
          <ac:spMkLst>
            <pc:docMk/>
            <pc:sldMk cId="3621838726" sldId="270"/>
            <ac:spMk id="18" creationId="{4F439C28-FF57-4758-A23D-1E4A718312F1}"/>
          </ac:spMkLst>
        </pc:spChg>
        <pc:grpChg chg="add mod">
          <ac:chgData name="Thomas Stensitzki" userId="75cafe6b-2f2a-469b-85c4-eec3b9c972ba" providerId="ADAL" clId="{A3D4B8CC-F8BB-472A-AC95-FB3E3D3604C4}" dt="2018-10-14T09:31:43.553" v="334" actId="164"/>
          <ac:grpSpMkLst>
            <pc:docMk/>
            <pc:sldMk cId="3621838726" sldId="270"/>
            <ac:grpSpMk id="3" creationId="{BC02164C-C2CE-409D-B81A-9349AEB8414C}"/>
          </ac:grpSpMkLst>
        </pc:grpChg>
        <pc:grpChg chg="del">
          <ac:chgData name="Thomas Stensitzki" userId="75cafe6b-2f2a-469b-85c4-eec3b9c972ba" providerId="ADAL" clId="{A3D4B8CC-F8BB-472A-AC95-FB3E3D3604C4}" dt="2018-10-14T09:31:26.642" v="332" actId="165"/>
          <ac:grpSpMkLst>
            <pc:docMk/>
            <pc:sldMk cId="3621838726" sldId="270"/>
            <ac:grpSpMk id="8" creationId="{EC3F555E-B128-4025-A58C-41237F552BD1}"/>
          </ac:grpSpMkLst>
        </pc:grpChg>
        <pc:grpChg chg="mod topLvl">
          <ac:chgData name="Thomas Stensitzki" userId="75cafe6b-2f2a-469b-85c4-eec3b9c972ba" providerId="ADAL" clId="{A3D4B8CC-F8BB-472A-AC95-FB3E3D3604C4}" dt="2018-10-14T09:31:26.642" v="332" actId="165"/>
          <ac:grpSpMkLst>
            <pc:docMk/>
            <pc:sldMk cId="3621838726" sldId="270"/>
            <ac:grpSpMk id="10" creationId="{741AFF58-314C-48A5-9C0F-10F63A032DEE}"/>
          </ac:grpSpMkLst>
        </pc:grpChg>
        <pc:grpChg chg="mod topLvl">
          <ac:chgData name="Thomas Stensitzki" userId="75cafe6b-2f2a-469b-85c4-eec3b9c972ba" providerId="ADAL" clId="{A3D4B8CC-F8BB-472A-AC95-FB3E3D3604C4}" dt="2018-10-14T09:31:43.553" v="334" actId="164"/>
          <ac:grpSpMkLst>
            <pc:docMk/>
            <pc:sldMk cId="3621838726" sldId="270"/>
            <ac:grpSpMk id="11" creationId="{786E2BD4-B180-4C6A-B4A6-8A5C92980A0E}"/>
          </ac:grpSpMkLst>
        </pc:grpChg>
        <pc:grpChg chg="del">
          <ac:chgData name="Thomas Stensitzki" userId="75cafe6b-2f2a-469b-85c4-eec3b9c972ba" providerId="ADAL" clId="{A3D4B8CC-F8BB-472A-AC95-FB3E3D3604C4}" dt="2018-10-14T09:31:32.732" v="333" actId="165"/>
          <ac:grpSpMkLst>
            <pc:docMk/>
            <pc:sldMk cId="3621838726" sldId="270"/>
            <ac:grpSpMk id="17" creationId="{6EAEA151-1510-41FF-B630-2DF57D3FD758}"/>
          </ac:grpSpMkLst>
        </pc:grpChg>
        <pc:grpChg chg="mod topLvl">
          <ac:chgData name="Thomas Stensitzki" userId="75cafe6b-2f2a-469b-85c4-eec3b9c972ba" providerId="ADAL" clId="{A3D4B8CC-F8BB-472A-AC95-FB3E3D3604C4}" dt="2018-10-14T09:31:32.732" v="333" actId="165"/>
          <ac:grpSpMkLst>
            <pc:docMk/>
            <pc:sldMk cId="3621838726" sldId="270"/>
            <ac:grpSpMk id="19" creationId="{40ADA796-5316-4B70-A515-349A8638C677}"/>
          </ac:grpSpMkLst>
        </pc:grpChg>
        <pc:grpChg chg="mod topLvl">
          <ac:chgData name="Thomas Stensitzki" userId="75cafe6b-2f2a-469b-85c4-eec3b9c972ba" providerId="ADAL" clId="{A3D4B8CC-F8BB-472A-AC95-FB3E3D3604C4}" dt="2018-10-14T09:31:51.331" v="335" actId="164"/>
          <ac:grpSpMkLst>
            <pc:docMk/>
            <pc:sldMk cId="3621838726" sldId="270"/>
            <ac:grpSpMk id="21" creationId="{B6A4AB63-680E-420F-A7B8-D565DDC1A899}"/>
          </ac:grpSpMkLst>
        </pc:grpChg>
        <pc:grpChg chg="add mod">
          <ac:chgData name="Thomas Stensitzki" userId="75cafe6b-2f2a-469b-85c4-eec3b9c972ba" providerId="ADAL" clId="{A3D4B8CC-F8BB-472A-AC95-FB3E3D3604C4}" dt="2018-10-14T09:31:51.331" v="335" actId="164"/>
          <ac:grpSpMkLst>
            <pc:docMk/>
            <pc:sldMk cId="3621838726" sldId="270"/>
            <ac:grpSpMk id="27" creationId="{4A0DCE1F-81C6-4DF9-8CC7-AD3BF1AA125A}"/>
          </ac:grpSpMkLst>
        </pc:grpChg>
        <pc:cxnChg chg="mod topLvl">
          <ac:chgData name="Thomas Stensitzki" userId="75cafe6b-2f2a-469b-85c4-eec3b9c972ba" providerId="ADAL" clId="{A3D4B8CC-F8BB-472A-AC95-FB3E3D3604C4}" dt="2018-10-14T09:31:43.553" v="334" actId="164"/>
          <ac:cxnSpMkLst>
            <pc:docMk/>
            <pc:sldMk cId="3621838726" sldId="270"/>
            <ac:cxnSpMk id="12" creationId="{E4912B71-FF16-462F-A848-3708A1C8A9A4}"/>
          </ac:cxnSpMkLst>
        </pc:cxnChg>
        <pc:cxnChg chg="mod topLvl">
          <ac:chgData name="Thomas Stensitzki" userId="75cafe6b-2f2a-469b-85c4-eec3b9c972ba" providerId="ADAL" clId="{A3D4B8CC-F8BB-472A-AC95-FB3E3D3604C4}" dt="2018-10-14T09:31:51.331" v="335" actId="164"/>
          <ac:cxnSpMkLst>
            <pc:docMk/>
            <pc:sldMk cId="3621838726" sldId="270"/>
            <ac:cxnSpMk id="20" creationId="{CA8A4AE4-4399-4698-A979-6247AD3879CC}"/>
          </ac:cxnSpMkLst>
        </pc:cxnChg>
      </pc:sldChg>
      <pc:sldChg chg="addSp delSp modSp modTransition modAnim">
        <pc:chgData name="Thomas Stensitzki" userId="75cafe6b-2f2a-469b-85c4-eec3b9c972ba" providerId="ADAL" clId="{A3D4B8CC-F8BB-472A-AC95-FB3E3D3604C4}" dt="2018-10-14T09:51:30.596" v="473"/>
        <pc:sldMkLst>
          <pc:docMk/>
          <pc:sldMk cId="4294153777" sldId="271"/>
        </pc:sldMkLst>
        <pc:spChg chg="mod">
          <ac:chgData name="Thomas Stensitzki" userId="75cafe6b-2f2a-469b-85c4-eec3b9c972ba" providerId="ADAL" clId="{A3D4B8CC-F8BB-472A-AC95-FB3E3D3604C4}" dt="2018-10-14T09:36:57.412" v="403" actId="20577"/>
          <ac:spMkLst>
            <pc:docMk/>
            <pc:sldMk cId="4294153777" sldId="271"/>
            <ac:spMk id="4" creationId="{9EBDCD5D-2AE9-45C8-8EB1-C0AB006A47D6}"/>
          </ac:spMkLst>
        </pc:spChg>
        <pc:spChg chg="mod">
          <ac:chgData name="Thomas Stensitzki" userId="75cafe6b-2f2a-469b-85c4-eec3b9c972ba" providerId="ADAL" clId="{A3D4B8CC-F8BB-472A-AC95-FB3E3D3604C4}" dt="2018-10-14T09:35:47.151" v="365" actId="20577"/>
          <ac:spMkLst>
            <pc:docMk/>
            <pc:sldMk cId="4294153777" sldId="271"/>
            <ac:spMk id="33" creationId="{1EBA4FCC-B43F-408E-B939-4D4EED7E4B05}"/>
          </ac:spMkLst>
        </pc:spChg>
        <pc:spChg chg="mod topLvl">
          <ac:chgData name="Thomas Stensitzki" userId="75cafe6b-2f2a-469b-85c4-eec3b9c972ba" providerId="ADAL" clId="{A3D4B8CC-F8BB-472A-AC95-FB3E3D3604C4}" dt="2018-10-14T09:39:42.799" v="420" actId="165"/>
          <ac:spMkLst>
            <pc:docMk/>
            <pc:sldMk cId="4294153777" sldId="271"/>
            <ac:spMk id="37" creationId="{E9BB0362-E550-4A1B-B888-C4941015658D}"/>
          </ac:spMkLst>
        </pc:spChg>
        <pc:spChg chg="add mod">
          <ac:chgData name="Thomas Stensitzki" userId="75cafe6b-2f2a-469b-85c4-eec3b9c972ba" providerId="ADAL" clId="{A3D4B8CC-F8BB-472A-AC95-FB3E3D3604C4}" dt="2018-10-14T09:45:38.713" v="456" actId="164"/>
          <ac:spMkLst>
            <pc:docMk/>
            <pc:sldMk cId="4294153777" sldId="271"/>
            <ac:spMk id="54" creationId="{00B4D939-BBAE-4495-8D9C-956980574B63}"/>
          </ac:spMkLst>
        </pc:spChg>
        <pc:grpChg chg="del">
          <ac:chgData name="Thomas Stensitzki" userId="75cafe6b-2f2a-469b-85c4-eec3b9c972ba" providerId="ADAL" clId="{A3D4B8CC-F8BB-472A-AC95-FB3E3D3604C4}" dt="2018-10-14T09:47:32.629" v="461" actId="165"/>
          <ac:grpSpMkLst>
            <pc:docMk/>
            <pc:sldMk cId="4294153777" sldId="271"/>
            <ac:grpSpMk id="17" creationId="{69C99438-3112-45A1-AA31-97D05EB77924}"/>
          </ac:grpSpMkLst>
        </pc:grpChg>
        <pc:grpChg chg="mod topLvl">
          <ac:chgData name="Thomas Stensitzki" userId="75cafe6b-2f2a-469b-85c4-eec3b9c972ba" providerId="ADAL" clId="{A3D4B8CC-F8BB-472A-AC95-FB3E3D3604C4}" dt="2018-10-14T09:47:32.629" v="461" actId="165"/>
          <ac:grpSpMkLst>
            <pc:docMk/>
            <pc:sldMk cId="4294153777" sldId="271"/>
            <ac:grpSpMk id="18" creationId="{0E0E113C-FD1A-4E5A-89A3-00BF43B0B34C}"/>
          </ac:grpSpMkLst>
        </pc:grpChg>
        <pc:grpChg chg="mod topLvl">
          <ac:chgData name="Thomas Stensitzki" userId="75cafe6b-2f2a-469b-85c4-eec3b9c972ba" providerId="ADAL" clId="{A3D4B8CC-F8BB-472A-AC95-FB3E3D3604C4}" dt="2018-10-14T09:47:32.629" v="461" actId="165"/>
          <ac:grpSpMkLst>
            <pc:docMk/>
            <pc:sldMk cId="4294153777" sldId="271"/>
            <ac:grpSpMk id="19" creationId="{E1F68313-FA15-415E-833E-254A5BFF166F}"/>
          </ac:grpSpMkLst>
        </pc:grpChg>
        <pc:grpChg chg="del">
          <ac:chgData name="Thomas Stensitzki" userId="75cafe6b-2f2a-469b-85c4-eec3b9c972ba" providerId="ADAL" clId="{A3D4B8CC-F8BB-472A-AC95-FB3E3D3604C4}" dt="2018-10-14T09:47:37.928" v="462" actId="165"/>
          <ac:grpSpMkLst>
            <pc:docMk/>
            <pc:sldMk cId="4294153777" sldId="271"/>
            <ac:grpSpMk id="24" creationId="{5AEF1C4C-B208-473A-A2D0-4E34BDE1A601}"/>
          </ac:grpSpMkLst>
        </pc:grpChg>
        <pc:grpChg chg="mod topLvl">
          <ac:chgData name="Thomas Stensitzki" userId="75cafe6b-2f2a-469b-85c4-eec3b9c972ba" providerId="ADAL" clId="{A3D4B8CC-F8BB-472A-AC95-FB3E3D3604C4}" dt="2018-10-14T09:47:37.928" v="462" actId="165"/>
          <ac:grpSpMkLst>
            <pc:docMk/>
            <pc:sldMk cId="4294153777" sldId="271"/>
            <ac:grpSpMk id="25" creationId="{BA7A90A7-5BC6-4B3B-9F01-B5F7DAA47C9F}"/>
          </ac:grpSpMkLst>
        </pc:grpChg>
        <pc:grpChg chg="mod topLvl">
          <ac:chgData name="Thomas Stensitzki" userId="75cafe6b-2f2a-469b-85c4-eec3b9c972ba" providerId="ADAL" clId="{A3D4B8CC-F8BB-472A-AC95-FB3E3D3604C4}" dt="2018-10-14T09:47:37.928" v="462" actId="165"/>
          <ac:grpSpMkLst>
            <pc:docMk/>
            <pc:sldMk cId="4294153777" sldId="271"/>
            <ac:grpSpMk id="26" creationId="{3680DB4E-4B7B-4711-98B1-41244C785765}"/>
          </ac:grpSpMkLst>
        </pc:grpChg>
        <pc:grpChg chg="del">
          <ac:chgData name="Thomas Stensitzki" userId="75cafe6b-2f2a-469b-85c4-eec3b9c972ba" providerId="ADAL" clId="{A3D4B8CC-F8BB-472A-AC95-FB3E3D3604C4}" dt="2018-10-14T09:39:42.799" v="420" actId="165"/>
          <ac:grpSpMkLst>
            <pc:docMk/>
            <pc:sldMk cId="4294153777" sldId="271"/>
            <ac:grpSpMk id="36" creationId="{76A4B708-4B81-4432-94BB-3ED251BE7402}"/>
          </ac:grpSpMkLst>
        </pc:grpChg>
        <pc:grpChg chg="mod topLvl">
          <ac:chgData name="Thomas Stensitzki" userId="75cafe6b-2f2a-469b-85c4-eec3b9c972ba" providerId="ADAL" clId="{A3D4B8CC-F8BB-472A-AC95-FB3E3D3604C4}" dt="2018-10-14T09:39:42.799" v="420" actId="165"/>
          <ac:grpSpMkLst>
            <pc:docMk/>
            <pc:sldMk cId="4294153777" sldId="271"/>
            <ac:grpSpMk id="38" creationId="{62FF51F2-9784-490F-B391-56A185942132}"/>
          </ac:grpSpMkLst>
        </pc:grpChg>
        <pc:grpChg chg="mod topLvl">
          <ac:chgData name="Thomas Stensitzki" userId="75cafe6b-2f2a-469b-85c4-eec3b9c972ba" providerId="ADAL" clId="{A3D4B8CC-F8BB-472A-AC95-FB3E3D3604C4}" dt="2018-10-14T09:39:42.799" v="420" actId="165"/>
          <ac:grpSpMkLst>
            <pc:docMk/>
            <pc:sldMk cId="4294153777" sldId="271"/>
            <ac:grpSpMk id="39" creationId="{885A5432-890C-44CE-9D7F-BC70580EA360}"/>
          </ac:grpSpMkLst>
        </pc:grpChg>
        <pc:grpChg chg="mod topLvl">
          <ac:chgData name="Thomas Stensitzki" userId="75cafe6b-2f2a-469b-85c4-eec3b9c972ba" providerId="ADAL" clId="{A3D4B8CC-F8BB-472A-AC95-FB3E3D3604C4}" dt="2018-10-14T09:39:42.799" v="420" actId="165"/>
          <ac:grpSpMkLst>
            <pc:docMk/>
            <pc:sldMk cId="4294153777" sldId="271"/>
            <ac:grpSpMk id="40" creationId="{35A0A91F-9C02-436A-8E60-193ABD38A4FD}"/>
          </ac:grpSpMkLst>
        </pc:grpChg>
        <pc:grpChg chg="mod topLvl">
          <ac:chgData name="Thomas Stensitzki" userId="75cafe6b-2f2a-469b-85c4-eec3b9c972ba" providerId="ADAL" clId="{A3D4B8CC-F8BB-472A-AC95-FB3E3D3604C4}" dt="2018-10-14T09:39:42.799" v="420" actId="165"/>
          <ac:grpSpMkLst>
            <pc:docMk/>
            <pc:sldMk cId="4294153777" sldId="271"/>
            <ac:grpSpMk id="42" creationId="{EAC96B77-45D1-48DC-8155-A06A32107006}"/>
          </ac:grpSpMkLst>
        </pc:grpChg>
        <pc:grpChg chg="add mod">
          <ac:chgData name="Thomas Stensitzki" userId="75cafe6b-2f2a-469b-85c4-eec3b9c972ba" providerId="ADAL" clId="{A3D4B8CC-F8BB-472A-AC95-FB3E3D3604C4}" dt="2018-10-14T09:45:38.713" v="456" actId="164"/>
          <ac:grpSpMkLst>
            <pc:docMk/>
            <pc:sldMk cId="4294153777" sldId="271"/>
            <ac:grpSpMk id="55" creationId="{2021FFBC-C31A-446B-83EB-FBDC1254F9B0}"/>
          </ac:grpSpMkLst>
        </pc:grpChg>
        <pc:cxnChg chg="mod topLvl">
          <ac:chgData name="Thomas Stensitzki" userId="75cafe6b-2f2a-469b-85c4-eec3b9c972ba" providerId="ADAL" clId="{A3D4B8CC-F8BB-472A-AC95-FB3E3D3604C4}" dt="2018-10-14T09:39:42.799" v="420" actId="165"/>
          <ac:cxnSpMkLst>
            <pc:docMk/>
            <pc:sldMk cId="4294153777" sldId="271"/>
            <ac:cxnSpMk id="41" creationId="{D3B41236-5300-4920-BEE7-32BCB5F8ACFC}"/>
          </ac:cxnSpMkLst>
        </pc:cxnChg>
        <pc:cxnChg chg="add del">
          <ac:chgData name="Thomas Stensitzki" userId="75cafe6b-2f2a-469b-85c4-eec3b9c972ba" providerId="ADAL" clId="{A3D4B8CC-F8BB-472A-AC95-FB3E3D3604C4}" dt="2018-10-14T09:43:38.678" v="430"/>
          <ac:cxnSpMkLst>
            <pc:docMk/>
            <pc:sldMk cId="4294153777" sldId="271"/>
            <ac:cxnSpMk id="52" creationId="{DFF4A486-7AF4-4204-8E94-97ADCF0F058A}"/>
          </ac:cxnSpMkLst>
        </pc:cxnChg>
        <pc:cxnChg chg="add mod">
          <ac:chgData name="Thomas Stensitzki" userId="75cafe6b-2f2a-469b-85c4-eec3b9c972ba" providerId="ADAL" clId="{A3D4B8CC-F8BB-472A-AC95-FB3E3D3604C4}" dt="2018-10-14T09:45:38.713" v="456" actId="164"/>
          <ac:cxnSpMkLst>
            <pc:docMk/>
            <pc:sldMk cId="4294153777" sldId="271"/>
            <ac:cxnSpMk id="53" creationId="{B1EF09C2-ACA8-4830-8C8C-8F7DDF511FF6}"/>
          </ac:cxnSpMkLst>
        </pc:cxnChg>
      </pc:sldChg>
      <pc:sldChg chg="modSp modTransition modAnim">
        <pc:chgData name="Thomas Stensitzki" userId="75cafe6b-2f2a-469b-85c4-eec3b9c972ba" providerId="ADAL" clId="{A3D4B8CC-F8BB-472A-AC95-FB3E3D3604C4}" dt="2018-10-14T09:53:41.892" v="505" actId="5793"/>
        <pc:sldMkLst>
          <pc:docMk/>
          <pc:sldMk cId="1759410691" sldId="272"/>
        </pc:sldMkLst>
        <pc:spChg chg="mod">
          <ac:chgData name="Thomas Stensitzki" userId="75cafe6b-2f2a-469b-85c4-eec3b9c972ba" providerId="ADAL" clId="{A3D4B8CC-F8BB-472A-AC95-FB3E3D3604C4}" dt="2018-10-14T09:53:41.892" v="505" actId="5793"/>
          <ac:spMkLst>
            <pc:docMk/>
            <pc:sldMk cId="1759410691" sldId="272"/>
            <ac:spMk id="3" creationId="{46F454A6-6144-4B0C-8706-5A227033B322}"/>
          </ac:spMkLst>
        </pc:spChg>
      </pc:sldChg>
      <pc:sldChg chg="modSp modTransition modAnim">
        <pc:chgData name="Thomas Stensitzki" userId="75cafe6b-2f2a-469b-85c4-eec3b9c972ba" providerId="ADAL" clId="{A3D4B8CC-F8BB-472A-AC95-FB3E3D3604C4}" dt="2018-10-18T13:29:14.188" v="642" actId="113"/>
        <pc:sldMkLst>
          <pc:docMk/>
          <pc:sldMk cId="595225520" sldId="273"/>
        </pc:sldMkLst>
        <pc:spChg chg="mod">
          <ac:chgData name="Thomas Stensitzki" userId="75cafe6b-2f2a-469b-85c4-eec3b9c972ba" providerId="ADAL" clId="{A3D4B8CC-F8BB-472A-AC95-FB3E3D3604C4}" dt="2018-10-18T13:29:14.188" v="642" actId="113"/>
          <ac:spMkLst>
            <pc:docMk/>
            <pc:sldMk cId="595225520" sldId="273"/>
            <ac:spMk id="7" creationId="{AA11C81D-5619-4A93-88E0-828BCFE259F9}"/>
          </ac:spMkLst>
        </pc:spChg>
      </pc:sldChg>
    </pc:docChg>
  </pc:docChgLst>
  <pc:docChgLst>
    <pc:chgData name="Thomas Stensitzki" userId="75cafe6b-2f2a-469b-85c4-eec3b9c972ba" providerId="ADAL" clId="{C1070512-73C6-4B84-8C73-531CBC16FA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6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Bestandteil</a:t>
            </a:r>
            <a:r>
              <a:rPr lang="en-US" dirty="0"/>
              <a:t> der Conferencing Services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ACL = Access Control Lists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55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39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https://blogs.technet.microsoft.com/exchange/2018/04/10/exchange-2010-end-of-support-is-coming/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32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2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81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01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MSPFBatchMig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PFMigActionPla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7.emf"/><Relationship Id="rId5" Type="http://schemas.openxmlformats.org/officeDocument/2006/relationships/image" Target="../media/image8.emf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stensitzki.d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ModernPFMig" TargetMode="External"/><Relationship Id="rId7" Type="http://schemas.openxmlformats.org/officeDocument/2006/relationships/hyperlink" Target="http://scripts.granikos.eu/" TargetMode="External"/><Relationship Id="rId2" Type="http://schemas.openxmlformats.org/officeDocument/2006/relationships/hyperlink" Target="https://go.granikos.eu/MSPFNo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granikos.eu/PfReplReport" TargetMode="External"/><Relationship Id="rId5" Type="http://schemas.openxmlformats.org/officeDocument/2006/relationships/hyperlink" Target="https://go.granikos.eu/PFMigActionPlan" TargetMode="External"/><Relationship Id="rId4" Type="http://schemas.openxmlformats.org/officeDocument/2006/relationships/hyperlink" Target="https://go.granikos.eu/FixPFNa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PFLimi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14En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Migration von alten Öffentlichen Ordnern</a:t>
            </a:r>
            <a:br>
              <a:rPr lang="de-DE" sz="3200" dirty="0"/>
            </a:br>
            <a:r>
              <a:rPr lang="de-DE" sz="3200" dirty="0"/>
              <a:t>zu modernen Öffentlichen Ordnern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r>
              <a:rPr lang="de-DE"/>
              <a:t>Exchange User Group Berlin | 18. Oktober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Vorbereitung der Legacy Public Folder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CFE9EE-8010-410B-A3CD-FA8CCE75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114314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Anpassung der Public Folder Name, um ‘\’, ‘/’ und führende/nachfolgende Leerzeichen zu </a:t>
            </a:r>
            <a:r>
              <a:rPr lang="de-DE" b="1" dirty="0">
                <a:solidFill>
                  <a:schemeClr val="accent5"/>
                </a:solidFill>
              </a:rPr>
              <a:t>entfernen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Veröffentlichung von </a:t>
            </a:r>
            <a:r>
              <a:rPr lang="de-DE" b="1" dirty="0">
                <a:solidFill>
                  <a:schemeClr val="accent5"/>
                </a:solidFill>
              </a:rPr>
              <a:t>OutlookAnywhere</a:t>
            </a:r>
            <a:r>
              <a:rPr lang="de-DE" dirty="0">
                <a:solidFill>
                  <a:schemeClr val="accent5"/>
                </a:solidFill>
              </a:rPr>
              <a:t> ins Internet, wenn Public Folder zu Exchange Online migriert werden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Veröffentlich und korrekte Konfiguration von </a:t>
            </a:r>
            <a:r>
              <a:rPr lang="de-DE" b="1" dirty="0">
                <a:solidFill>
                  <a:schemeClr val="accent5"/>
                </a:solidFill>
              </a:rPr>
              <a:t>AutoDiscover</a:t>
            </a:r>
            <a:r>
              <a:rPr lang="de-DE" dirty="0">
                <a:solidFill>
                  <a:schemeClr val="accent5"/>
                </a:solidFill>
              </a:rPr>
              <a:t>, intern und im Internet</a:t>
            </a:r>
            <a:endParaRPr lang="de-DE" b="1" dirty="0">
              <a:solidFill>
                <a:schemeClr val="accent5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Teil 2/2</a:t>
            </a:r>
          </a:p>
        </p:txBody>
      </p:sp>
    </p:spTree>
    <p:extLst>
      <p:ext uri="{BB962C8B-B14F-4D97-AF65-F5344CB8AC3E}">
        <p14:creationId xmlns:p14="http://schemas.microsoft.com/office/powerpoint/2010/main" val="234676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Public Folder Migration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CFE9EE-8010-410B-A3CD-FA8CCE75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114314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Vorbereitung der Public Folder Infrastruktur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Herunterladen und Ausführen der Microsoft CSV-Skripte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Aufräumen bestehender Public Folder Migrationen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Erstellung und Start des Migration-Batches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Überwachung des Batches und Bereinigung der Probleme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Finalisierung</a:t>
            </a:r>
            <a:r>
              <a:rPr lang="de-DE" dirty="0">
                <a:solidFill>
                  <a:schemeClr val="accent5"/>
                </a:solidFill>
              </a:rPr>
              <a:t> der Batches 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chemeClr val="accent5"/>
                </a:solidFill>
                <a:sym typeface="Wingdings" panose="05000000000000000000" pitchFamily="2" charset="2"/>
              </a:rPr>
              <a:t>Wartungsfenster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 – kein Zugriff auf Public Folder möglich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Testzugriff auf moderne Public Folders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Umschalten auf moderne Public Folder 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chemeClr val="accent5"/>
                </a:solidFill>
                <a:sym typeface="Wingdings" panose="05000000000000000000" pitchFamily="2" charset="2"/>
              </a:rPr>
              <a:t>Kein Rollback möglich</a:t>
            </a:r>
            <a:endParaRPr lang="de-DE" b="1" dirty="0">
              <a:solidFill>
                <a:schemeClr val="accent5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8 einfache Schritte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E38C7-DF78-4774-AA8D-B1A9227A200C}"/>
              </a:ext>
            </a:extLst>
          </p:cNvPr>
          <p:cNvSpPr txBox="1"/>
          <p:nvPr/>
        </p:nvSpPr>
        <p:spPr>
          <a:xfrm>
            <a:off x="6228217" y="6335589"/>
            <a:ext cx="48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200" b="1" i="1" dirty="0"/>
            </a:br>
            <a:r>
              <a:rPr lang="en-US" sz="1200" dirty="0">
                <a:hlinkClick r:id="rId3"/>
              </a:rPr>
              <a:t>https://go.granikos.eu/MSPFBatchMigration</a:t>
            </a:r>
            <a:r>
              <a:rPr lang="en-US" sz="1200" dirty="0"/>
              <a:t> </a:t>
            </a:r>
          </a:p>
        </p:txBody>
      </p:sp>
      <p:pic>
        <p:nvPicPr>
          <p:cNvPr id="3" name="Grafik 2" descr="Aktualisieren">
            <a:extLst>
              <a:ext uri="{FF2B5EF4-FFF2-40B4-BE49-F238E27FC236}">
                <a16:creationId xmlns:a16="http://schemas.microsoft.com/office/drawing/2014/main" id="{F4E4FCC5-1254-4EB2-BA49-397FDD8B1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48" y="3371850"/>
            <a:ext cx="757451" cy="7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4853-79A0-40EE-A14C-29706F3E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Aktionsplan Public Folder Migration 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5AAB4-706E-42BD-A1C4-0CDAC042A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Alle Migrationsschritte im Detail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767376-6DE2-41E4-B220-EDF005A1FB5D}"/>
              </a:ext>
            </a:extLst>
          </p:cNvPr>
          <p:cNvSpPr txBox="1"/>
          <p:nvPr/>
        </p:nvSpPr>
        <p:spPr>
          <a:xfrm>
            <a:off x="6228217" y="6335589"/>
            <a:ext cx="48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200" dirty="0"/>
            </a:br>
            <a:r>
              <a:rPr lang="en-US" sz="1200" dirty="0">
                <a:hlinkClick r:id="rId3"/>
              </a:rPr>
              <a:t>https://go.granikos.eu/PFMigActionPlan</a:t>
            </a:r>
            <a:r>
              <a:rPr lang="en-US" sz="1200" dirty="0"/>
              <a:t> </a:t>
            </a:r>
          </a:p>
        </p:txBody>
      </p:sp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BD988605-C538-4A5B-9254-0D0382399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762"/>
            <a:ext cx="10198121" cy="52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0FA35-61BD-4115-B62F-DB7F9CEB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Public Folder Migration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5C5504-FAA8-4AD7-AC9C-509834D9A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On-Premises Migration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EB2B6-2C7D-489F-815A-EC2F65201874}"/>
              </a:ext>
            </a:extLst>
          </p:cNvPr>
          <p:cNvGrpSpPr/>
          <p:nvPr/>
        </p:nvGrpSpPr>
        <p:grpSpPr>
          <a:xfrm>
            <a:off x="4137808" y="1362264"/>
            <a:ext cx="4476047" cy="4982859"/>
            <a:chOff x="3709791" y="1305051"/>
            <a:chExt cx="4476047" cy="498285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E6208E3-83B0-4F35-A15F-3ED9B9858860}"/>
                </a:ext>
              </a:extLst>
            </p:cNvPr>
            <p:cNvSpPr/>
            <p:nvPr/>
          </p:nvSpPr>
          <p:spPr>
            <a:xfrm>
              <a:off x="3709791" y="1344304"/>
              <a:ext cx="4476047" cy="494360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D4A40B-864F-42C0-9912-E8BE448F7477}"/>
                </a:ext>
              </a:extLst>
            </p:cNvPr>
            <p:cNvSpPr txBox="1"/>
            <p:nvPr/>
          </p:nvSpPr>
          <p:spPr>
            <a:xfrm>
              <a:off x="3939085" y="1305051"/>
              <a:ext cx="402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On-Premises Exchange Organization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F405C78-D0F8-4F0D-9AE6-0C5F98D67FFD}"/>
              </a:ext>
            </a:extLst>
          </p:cNvPr>
          <p:cNvSpPr/>
          <p:nvPr/>
        </p:nvSpPr>
        <p:spPr>
          <a:xfrm>
            <a:off x="4367103" y="1747901"/>
            <a:ext cx="4020185" cy="2480121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1AFF58-314C-48A5-9C0F-10F63A032DEE}"/>
              </a:ext>
            </a:extLst>
          </p:cNvPr>
          <p:cNvGrpSpPr/>
          <p:nvPr/>
        </p:nvGrpSpPr>
        <p:grpSpPr>
          <a:xfrm>
            <a:off x="6058790" y="2374539"/>
            <a:ext cx="2652889" cy="1720797"/>
            <a:chOff x="2192248" y="2317326"/>
            <a:chExt cx="2652889" cy="1720797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DD75B3B-008F-40D6-8195-1BAB7596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314" y="2317326"/>
              <a:ext cx="1114759" cy="1257408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9B356E4-774D-42A0-A9F6-F84693D75EF7}"/>
                </a:ext>
              </a:extLst>
            </p:cNvPr>
            <p:cNvSpPr txBox="1"/>
            <p:nvPr/>
          </p:nvSpPr>
          <p:spPr>
            <a:xfrm>
              <a:off x="2192248" y="3453348"/>
              <a:ext cx="2652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Exchange 2010</a:t>
              </a:r>
              <a:br>
                <a:rPr lang="en-US" sz="1600" dirty="0"/>
              </a:br>
              <a:r>
                <a:rPr lang="en-US" sz="1600" dirty="0"/>
                <a:t>Multi-Role Server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C02164C-C2CE-409D-B81A-9349AEB8414C}"/>
              </a:ext>
            </a:extLst>
          </p:cNvPr>
          <p:cNvGrpSpPr/>
          <p:nvPr/>
        </p:nvGrpSpPr>
        <p:grpSpPr>
          <a:xfrm>
            <a:off x="4187060" y="2919679"/>
            <a:ext cx="2581126" cy="825718"/>
            <a:chOff x="4187060" y="2919679"/>
            <a:chExt cx="2581126" cy="825718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86E2BD4-B180-4C6A-B4A6-8A5C92980A0E}"/>
                </a:ext>
              </a:extLst>
            </p:cNvPr>
            <p:cNvGrpSpPr/>
            <p:nvPr/>
          </p:nvGrpSpPr>
          <p:grpSpPr>
            <a:xfrm>
              <a:off x="4187060" y="2919679"/>
              <a:ext cx="1983403" cy="825718"/>
              <a:chOff x="320518" y="2862466"/>
              <a:chExt cx="1983403" cy="825718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69F20183-28C2-4F20-A9B6-961B42F86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225" y="2862466"/>
                <a:ext cx="703350" cy="556018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8881078-9BCD-43C5-9B9E-88460E4E1500}"/>
                  </a:ext>
                </a:extLst>
              </p:cNvPr>
              <p:cNvSpPr txBox="1"/>
              <p:nvPr/>
            </p:nvSpPr>
            <p:spPr>
              <a:xfrm>
                <a:off x="320518" y="3349630"/>
                <a:ext cx="1983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Public Folders</a:t>
                </a:r>
              </a:p>
            </p:txBody>
          </p:sp>
        </p:grp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12B71-FF16-462F-A848-3708A1C8A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767" y="3237095"/>
              <a:ext cx="1101419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F439C28-FF57-4758-A23D-1E4A718312F1}"/>
              </a:ext>
            </a:extLst>
          </p:cNvPr>
          <p:cNvSpPr/>
          <p:nvPr/>
        </p:nvSpPr>
        <p:spPr>
          <a:xfrm>
            <a:off x="4367102" y="4331740"/>
            <a:ext cx="4020185" cy="1896588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0ADA796-5316-4B70-A515-349A8638C677}"/>
              </a:ext>
            </a:extLst>
          </p:cNvPr>
          <p:cNvGrpSpPr/>
          <p:nvPr/>
        </p:nvGrpSpPr>
        <p:grpSpPr>
          <a:xfrm>
            <a:off x="6058790" y="4555113"/>
            <a:ext cx="2652889" cy="1673215"/>
            <a:chOff x="2192248" y="4497900"/>
            <a:chExt cx="2652889" cy="1673215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147B9EA-E876-4E05-9714-EA2998EEF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1314" y="4497900"/>
              <a:ext cx="1227760" cy="1184174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4EA026E-9747-4BDB-98F8-29C19316E07B}"/>
                </a:ext>
              </a:extLst>
            </p:cNvPr>
            <p:cNvSpPr txBox="1"/>
            <p:nvPr/>
          </p:nvSpPr>
          <p:spPr>
            <a:xfrm>
              <a:off x="2192248" y="5586340"/>
              <a:ext cx="2652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Exchange 2016</a:t>
              </a:r>
              <a:br>
                <a:rPr lang="en-US" sz="1600" dirty="0"/>
              </a:br>
              <a:r>
                <a:rPr lang="en-US" sz="1600" dirty="0"/>
                <a:t>Mailbox Server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A0DCE1F-81C6-4DF9-8CC7-AD3BF1AA125A}"/>
              </a:ext>
            </a:extLst>
          </p:cNvPr>
          <p:cNvGrpSpPr/>
          <p:nvPr/>
        </p:nvGrpSpPr>
        <p:grpSpPr>
          <a:xfrm>
            <a:off x="4167441" y="5079596"/>
            <a:ext cx="2660415" cy="904533"/>
            <a:chOff x="4167441" y="5079596"/>
            <a:chExt cx="2660415" cy="904533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A8A4AE4-4399-4698-A979-6247AD387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437" y="5437370"/>
              <a:ext cx="1101419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6A4AB63-680E-420F-A7B8-D565DDC1A899}"/>
                </a:ext>
              </a:extLst>
            </p:cNvPr>
            <p:cNvGrpSpPr/>
            <p:nvPr/>
          </p:nvGrpSpPr>
          <p:grpSpPr>
            <a:xfrm>
              <a:off x="4167441" y="5079596"/>
              <a:ext cx="2275882" cy="904533"/>
              <a:chOff x="9721159" y="2783651"/>
              <a:chExt cx="2275882" cy="904533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B0ECD5B0-2D78-4F47-B5FE-16AD0B43E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07425" y="2783651"/>
                <a:ext cx="703350" cy="63483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9C36177-75A5-4F6B-9D72-F457A9ADE4A7}"/>
                  </a:ext>
                </a:extLst>
              </p:cNvPr>
              <p:cNvSpPr txBox="1"/>
              <p:nvPr/>
            </p:nvSpPr>
            <p:spPr>
              <a:xfrm>
                <a:off x="9721159" y="3349630"/>
                <a:ext cx="2275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Modern Public Folders</a:t>
                </a:r>
              </a:p>
            </p:txBody>
          </p:sp>
        </p:grp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5A40D01-4D3F-4A9C-AEBD-48238607E121}"/>
              </a:ext>
            </a:extLst>
          </p:cNvPr>
          <p:cNvCxnSpPr>
            <a:cxnSpLocks/>
          </p:cNvCxnSpPr>
          <p:nvPr/>
        </p:nvCxnSpPr>
        <p:spPr>
          <a:xfrm flipH="1" flipV="1">
            <a:off x="7160209" y="3576120"/>
            <a:ext cx="1" cy="97899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3B3CF-DF9B-43D6-A79A-6E26EEE7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Folder Migration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DCD5D-2AE9-45C8-8EB1-C0AB006A4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Exchange Online Migration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6694911-962D-477F-92C5-D748E6B3E734}"/>
              </a:ext>
            </a:extLst>
          </p:cNvPr>
          <p:cNvGrpSpPr/>
          <p:nvPr/>
        </p:nvGrpSpPr>
        <p:grpSpPr>
          <a:xfrm>
            <a:off x="5102016" y="1690687"/>
            <a:ext cx="1987969" cy="4597223"/>
            <a:chOff x="5102016" y="1690687"/>
            <a:chExt cx="1987969" cy="4597223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D0E8FC44-F5D6-461A-9BA3-2CDDC9A88869}"/>
                </a:ext>
              </a:extLst>
            </p:cNvPr>
            <p:cNvSpPr/>
            <p:nvPr/>
          </p:nvSpPr>
          <p:spPr>
            <a:xfrm>
              <a:off x="5403375" y="1690687"/>
              <a:ext cx="1379094" cy="459722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</a:schemeClr>
                  </a:solidFill>
                </a:rPr>
                <a:t>Perimeter Network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F21A4CE-3C64-4BB9-A03E-F297CD428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6635" y="3683696"/>
              <a:ext cx="703350" cy="6446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5C5633D-1ED0-4E7B-AF30-74182C9F3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016" y="3683696"/>
              <a:ext cx="703350" cy="644600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05A2FEC-2D24-47D7-A148-82405584085F}"/>
              </a:ext>
            </a:extLst>
          </p:cNvPr>
          <p:cNvGrpSpPr/>
          <p:nvPr/>
        </p:nvGrpSpPr>
        <p:grpSpPr>
          <a:xfrm>
            <a:off x="7438531" y="1117511"/>
            <a:ext cx="4558510" cy="5053604"/>
            <a:chOff x="7438531" y="1117511"/>
            <a:chExt cx="4558510" cy="505360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3DA4D2D-3C26-47E2-860C-4404808E9C96}"/>
                </a:ext>
              </a:extLst>
            </p:cNvPr>
            <p:cNvSpPr/>
            <p:nvPr/>
          </p:nvSpPr>
          <p:spPr>
            <a:xfrm>
              <a:off x="7438531" y="1785500"/>
              <a:ext cx="4558510" cy="438561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2341509-DFE3-414B-8566-56785602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3021" y="1117511"/>
              <a:ext cx="1644141" cy="1076966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FCA3AD-97C5-4C85-A582-FD7C4318543D}"/>
              </a:ext>
            </a:extLst>
          </p:cNvPr>
          <p:cNvGrpSpPr/>
          <p:nvPr/>
        </p:nvGrpSpPr>
        <p:grpSpPr>
          <a:xfrm>
            <a:off x="500560" y="4274527"/>
            <a:ext cx="4344577" cy="1896588"/>
            <a:chOff x="500560" y="4274527"/>
            <a:chExt cx="4344577" cy="1896588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0FE97CAE-AB97-4F83-8422-E96300E40529}"/>
                </a:ext>
              </a:extLst>
            </p:cNvPr>
            <p:cNvSpPr/>
            <p:nvPr/>
          </p:nvSpPr>
          <p:spPr>
            <a:xfrm>
              <a:off x="500560" y="4274527"/>
              <a:ext cx="4020185" cy="1896588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C913B4E-1D91-4B50-9373-44D6682084D2}"/>
                </a:ext>
              </a:extLst>
            </p:cNvPr>
            <p:cNvGrpSpPr/>
            <p:nvPr/>
          </p:nvGrpSpPr>
          <p:grpSpPr>
            <a:xfrm>
              <a:off x="2192248" y="4497900"/>
              <a:ext cx="2652889" cy="1673215"/>
              <a:chOff x="2192248" y="4497900"/>
              <a:chExt cx="2652889" cy="1673215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E0A4FC5C-897F-4453-BCE8-DC4CAC81B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1314" y="4497900"/>
                <a:ext cx="1227760" cy="1184174"/>
              </a:xfrm>
              <a:prstGeom prst="rect">
                <a:avLst/>
              </a:prstGeom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0453616-67B9-40B6-9F70-4E9C49201D2D}"/>
                  </a:ext>
                </a:extLst>
              </p:cNvPr>
              <p:cNvSpPr txBox="1"/>
              <p:nvPr/>
            </p:nvSpPr>
            <p:spPr>
              <a:xfrm>
                <a:off x="2192248" y="5586340"/>
                <a:ext cx="26528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Exchange 2016</a:t>
                </a:r>
                <a:br>
                  <a:rPr lang="en-US" sz="1600" dirty="0"/>
                </a:br>
                <a:r>
                  <a:rPr lang="en-US" sz="1600" dirty="0"/>
                  <a:t>Coexistence Server</a:t>
                </a:r>
              </a:p>
            </p:txBody>
          </p: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E0E113C-FD1A-4E5A-89A3-00BF43B0B34C}"/>
              </a:ext>
            </a:extLst>
          </p:cNvPr>
          <p:cNvGrpSpPr/>
          <p:nvPr/>
        </p:nvGrpSpPr>
        <p:grpSpPr>
          <a:xfrm>
            <a:off x="9721159" y="2783651"/>
            <a:ext cx="2275882" cy="904533"/>
            <a:chOff x="9721159" y="2783651"/>
            <a:chExt cx="2275882" cy="9045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7E85B287-515B-4F5C-9F0F-114340EF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07425" y="2783651"/>
              <a:ext cx="703350" cy="634833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EF40AA4-B21E-4D93-A53B-20B7F6E629F4}"/>
                </a:ext>
              </a:extLst>
            </p:cNvPr>
            <p:cNvSpPr txBox="1"/>
            <p:nvPr/>
          </p:nvSpPr>
          <p:spPr>
            <a:xfrm>
              <a:off x="9721159" y="3349630"/>
              <a:ext cx="2275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Modern Public Folders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1F68313-FA15-415E-833E-254A5BFF166F}"/>
              </a:ext>
            </a:extLst>
          </p:cNvPr>
          <p:cNvGrpSpPr/>
          <p:nvPr/>
        </p:nvGrpSpPr>
        <p:grpSpPr>
          <a:xfrm>
            <a:off x="7286131" y="2773366"/>
            <a:ext cx="2866824" cy="830997"/>
            <a:chOff x="7438531" y="2773366"/>
            <a:chExt cx="2866824" cy="830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8B5E643-5DE6-4F70-83C4-C22BA95F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8531" y="2906415"/>
              <a:ext cx="859650" cy="546933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E6D7ED1-CE8B-453C-B5E9-DEEF613A9D3E}"/>
                </a:ext>
              </a:extLst>
            </p:cNvPr>
            <p:cNvSpPr txBox="1"/>
            <p:nvPr/>
          </p:nvSpPr>
          <p:spPr>
            <a:xfrm>
              <a:off x="8298181" y="2773366"/>
              <a:ext cx="20071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Migration Endpoint</a:t>
              </a:r>
              <a:br>
                <a:rPr lang="en-US" sz="1600" i="1" dirty="0"/>
              </a:br>
              <a:r>
                <a:rPr lang="en-US" sz="1600" i="1" dirty="0"/>
                <a:t>Config Public Folders</a:t>
              </a:r>
            </a:p>
            <a:p>
              <a:r>
                <a:rPr lang="en-US" sz="1600" i="1" dirty="0"/>
                <a:t>OutlookAnywhere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A7A90A7-5BC6-4B3B-9F01-B5F7DAA47C9F}"/>
              </a:ext>
            </a:extLst>
          </p:cNvPr>
          <p:cNvGrpSpPr/>
          <p:nvPr/>
        </p:nvGrpSpPr>
        <p:grpSpPr>
          <a:xfrm>
            <a:off x="9721159" y="4748152"/>
            <a:ext cx="2275882" cy="953855"/>
            <a:chOff x="9721159" y="4748152"/>
            <a:chExt cx="2275882" cy="953855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C86C89A-93E7-405B-9550-BBB5D129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68350" y="4748152"/>
              <a:ext cx="781500" cy="683667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D200C7F-051B-4669-A462-76DA6DD46462}"/>
                </a:ext>
              </a:extLst>
            </p:cNvPr>
            <p:cNvSpPr txBox="1"/>
            <p:nvPr/>
          </p:nvSpPr>
          <p:spPr>
            <a:xfrm>
              <a:off x="9721159" y="5363453"/>
              <a:ext cx="2275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Modern Mailboxes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680DB4E-4B7B-4711-98B1-41244C785765}"/>
              </a:ext>
            </a:extLst>
          </p:cNvPr>
          <p:cNvGrpSpPr/>
          <p:nvPr/>
        </p:nvGrpSpPr>
        <p:grpSpPr>
          <a:xfrm>
            <a:off x="7286131" y="4674486"/>
            <a:ext cx="3237104" cy="830997"/>
            <a:chOff x="7438531" y="4674486"/>
            <a:chExt cx="3237104" cy="83099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D4377E30-4F5E-4D55-9324-496F9A273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8531" y="4816520"/>
              <a:ext cx="859650" cy="546933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24FD609-5BA1-4302-8614-0B9CF0114A65}"/>
                </a:ext>
              </a:extLst>
            </p:cNvPr>
            <p:cNvSpPr txBox="1"/>
            <p:nvPr/>
          </p:nvSpPr>
          <p:spPr>
            <a:xfrm>
              <a:off x="8283238" y="4674486"/>
              <a:ext cx="2392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Migration Endpoint</a:t>
              </a:r>
              <a:br>
                <a:rPr lang="en-US" sz="1600" i="1" dirty="0"/>
              </a:br>
              <a:r>
                <a:rPr lang="en-US" sz="1600" i="1" dirty="0"/>
                <a:t>Config Mailbox Moves</a:t>
              </a:r>
            </a:p>
            <a:p>
              <a:r>
                <a:rPr lang="en-US" sz="1600" i="1" dirty="0"/>
                <a:t>Exchange Webservice 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54D6510-5571-4E3F-8984-A505F1168517}"/>
              </a:ext>
            </a:extLst>
          </p:cNvPr>
          <p:cNvGrpSpPr/>
          <p:nvPr/>
        </p:nvGrpSpPr>
        <p:grpSpPr>
          <a:xfrm>
            <a:off x="271266" y="1305051"/>
            <a:ext cx="4476047" cy="4982859"/>
            <a:chOff x="271266" y="1305051"/>
            <a:chExt cx="4476047" cy="498285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1D121E0-4434-4DCC-8344-7943DD3108FA}"/>
                </a:ext>
              </a:extLst>
            </p:cNvPr>
            <p:cNvSpPr/>
            <p:nvPr/>
          </p:nvSpPr>
          <p:spPr>
            <a:xfrm>
              <a:off x="271266" y="1344304"/>
              <a:ext cx="4476047" cy="494360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EBA4FCC-B43F-408E-B939-4D4EED7E4B05}"/>
                </a:ext>
              </a:extLst>
            </p:cNvPr>
            <p:cNvSpPr txBox="1"/>
            <p:nvPr/>
          </p:nvSpPr>
          <p:spPr>
            <a:xfrm>
              <a:off x="500560" y="1305051"/>
              <a:ext cx="402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On-Premises Exchange Organization</a:t>
              </a:r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FB25AF9-2F38-4F52-A59D-25CC84E3110E}"/>
              </a:ext>
            </a:extLst>
          </p:cNvPr>
          <p:cNvCxnSpPr>
            <a:stCxn id="20" idx="1"/>
          </p:cNvCxnSpPr>
          <p:nvPr/>
        </p:nvCxnSpPr>
        <p:spPr>
          <a:xfrm flipH="1">
            <a:off x="4145328" y="3179882"/>
            <a:ext cx="3140803" cy="179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DBAAFC7-D1E9-4860-89C0-1FEF675C7697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4189074" y="5089987"/>
            <a:ext cx="3097057" cy="0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9BB0362-E550-4A1B-B888-C4941015658D}"/>
              </a:ext>
            </a:extLst>
          </p:cNvPr>
          <p:cNvSpPr/>
          <p:nvPr/>
        </p:nvSpPr>
        <p:spPr>
          <a:xfrm>
            <a:off x="500561" y="1690688"/>
            <a:ext cx="4020185" cy="2480121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2FF51F2-9784-490F-B391-56A185942132}"/>
              </a:ext>
            </a:extLst>
          </p:cNvPr>
          <p:cNvGrpSpPr/>
          <p:nvPr/>
        </p:nvGrpSpPr>
        <p:grpSpPr>
          <a:xfrm>
            <a:off x="2192248" y="2317326"/>
            <a:ext cx="2652889" cy="1720797"/>
            <a:chOff x="2192248" y="2317326"/>
            <a:chExt cx="2652889" cy="1720797"/>
          </a:xfrm>
        </p:grpSpPr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97E5FD9C-3AC5-425D-8672-7C63222AA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314" y="2317326"/>
              <a:ext cx="1114759" cy="1257408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ED0E5BC-A039-400D-9D91-E5464B76DF6B}"/>
                </a:ext>
              </a:extLst>
            </p:cNvPr>
            <p:cNvSpPr txBox="1"/>
            <p:nvPr/>
          </p:nvSpPr>
          <p:spPr>
            <a:xfrm>
              <a:off x="2192248" y="3453348"/>
              <a:ext cx="2652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Exchange 2010</a:t>
              </a:r>
              <a:br>
                <a:rPr lang="en-US" sz="1600" dirty="0"/>
              </a:br>
              <a:r>
                <a:rPr lang="en-US" sz="1600" dirty="0"/>
                <a:t>Multi-Role Server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85A5432-890C-44CE-9D7F-BC70580EA360}"/>
              </a:ext>
            </a:extLst>
          </p:cNvPr>
          <p:cNvGrpSpPr/>
          <p:nvPr/>
        </p:nvGrpSpPr>
        <p:grpSpPr>
          <a:xfrm>
            <a:off x="339541" y="1807692"/>
            <a:ext cx="1983403" cy="879500"/>
            <a:chOff x="339541" y="1807692"/>
            <a:chExt cx="1983403" cy="879500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EBE4DAA5-3AE7-4E1F-91EB-95E0DFF6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033" y="1807692"/>
              <a:ext cx="691542" cy="655755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79425D0-9E51-415F-B03A-6D0AF7DEF22F}"/>
                </a:ext>
              </a:extLst>
            </p:cNvPr>
            <p:cNvSpPr txBox="1"/>
            <p:nvPr/>
          </p:nvSpPr>
          <p:spPr>
            <a:xfrm>
              <a:off x="339541" y="2348638"/>
              <a:ext cx="1983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Mailboxes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A0A91F-9C02-436A-8E60-193ABD38A4FD}"/>
              </a:ext>
            </a:extLst>
          </p:cNvPr>
          <p:cNvGrpSpPr/>
          <p:nvPr/>
        </p:nvGrpSpPr>
        <p:grpSpPr>
          <a:xfrm>
            <a:off x="320518" y="2862466"/>
            <a:ext cx="1983403" cy="825718"/>
            <a:chOff x="320518" y="2862466"/>
            <a:chExt cx="1983403" cy="825718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3AE9170D-D43E-4F47-80F8-93086450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1225" y="2862466"/>
              <a:ext cx="703350" cy="556018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2D09CA3-13F6-4EB9-964A-7423110B83CA}"/>
                </a:ext>
              </a:extLst>
            </p:cNvPr>
            <p:cNvSpPr txBox="1"/>
            <p:nvPr/>
          </p:nvSpPr>
          <p:spPr>
            <a:xfrm>
              <a:off x="320518" y="3349630"/>
              <a:ext cx="1983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Folders</a:t>
              </a:r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3B41236-5300-4920-BEE7-32BCB5F8ACFC}"/>
              </a:ext>
            </a:extLst>
          </p:cNvPr>
          <p:cNvCxnSpPr>
            <a:cxnSpLocks/>
          </p:cNvCxnSpPr>
          <p:nvPr/>
        </p:nvCxnSpPr>
        <p:spPr>
          <a:xfrm flipH="1">
            <a:off x="1800225" y="3179882"/>
            <a:ext cx="1101419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C96B77-45D1-48DC-8155-A06A32107006}"/>
              </a:ext>
            </a:extLst>
          </p:cNvPr>
          <p:cNvGrpSpPr/>
          <p:nvPr/>
        </p:nvGrpSpPr>
        <p:grpSpPr>
          <a:xfrm>
            <a:off x="1800225" y="2194477"/>
            <a:ext cx="1533525" cy="154161"/>
            <a:chOff x="1800225" y="2194477"/>
            <a:chExt cx="1533525" cy="154161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A605375-1FB2-4915-8A6F-ABF6E3AF1E53}"/>
                </a:ext>
              </a:extLst>
            </p:cNvPr>
            <p:cNvCxnSpPr>
              <a:cxnSpLocks/>
            </p:cNvCxnSpPr>
            <p:nvPr/>
          </p:nvCxnSpPr>
          <p:spPr>
            <a:xfrm>
              <a:off x="1800225" y="2194477"/>
              <a:ext cx="153352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05D11F1-37F1-44EB-B4A9-10524727D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2194477"/>
              <a:ext cx="0" cy="154161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7C68842-1B2F-483E-B794-40B1E869F166}"/>
              </a:ext>
            </a:extLst>
          </p:cNvPr>
          <p:cNvCxnSpPr>
            <a:cxnSpLocks/>
          </p:cNvCxnSpPr>
          <p:nvPr/>
        </p:nvCxnSpPr>
        <p:spPr>
          <a:xfrm>
            <a:off x="3333750" y="3573092"/>
            <a:ext cx="0" cy="924808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021FFBC-C31A-446B-83EB-FBDC1254F9B0}"/>
              </a:ext>
            </a:extLst>
          </p:cNvPr>
          <p:cNvGrpSpPr/>
          <p:nvPr/>
        </p:nvGrpSpPr>
        <p:grpSpPr>
          <a:xfrm>
            <a:off x="4189074" y="5670612"/>
            <a:ext cx="3249457" cy="338554"/>
            <a:chOff x="4189074" y="5670612"/>
            <a:chExt cx="3249457" cy="338554"/>
          </a:xfrm>
        </p:grpSpPr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B1EF09C2-ACA8-4830-8C8C-8F7DDF511FF6}"/>
                </a:ext>
              </a:extLst>
            </p:cNvPr>
            <p:cNvCxnSpPr/>
            <p:nvPr/>
          </p:nvCxnSpPr>
          <p:spPr>
            <a:xfrm>
              <a:off x="4189074" y="5682074"/>
              <a:ext cx="3249457" cy="19933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0B4D939-BBAE-4495-8D9C-956980574B63}"/>
                </a:ext>
              </a:extLst>
            </p:cNvPr>
            <p:cNvSpPr txBox="1"/>
            <p:nvPr/>
          </p:nvSpPr>
          <p:spPr>
            <a:xfrm>
              <a:off x="5095859" y="5670612"/>
              <a:ext cx="1983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Full 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15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F126F-45D3-42D2-BBE0-C13FDC49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454A6-6144-4B0C-8706-5A22703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Es gibt keine Pläne, moderne Public Folder aufzugeben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Migration von Public Folder Inhalten zu Microsoft Teams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Prüfung, ob moderne Public Folder das passende Werkzeug sind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Migration von einzelnen Public Folder Inhalten oder generelle Nutzung anderer Technologien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94109D-3B81-486A-A312-36004DA8D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Die Zukunft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41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AB78814-BF5E-431C-B172-8A9A199B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Zusammenfassung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A11C81D-5619-4A93-88E0-828BCFE2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197590" cy="4656073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Vorbereitung auf das Support-Ende von Exchange Server 2010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	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 14. Januar 2020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Vertraut mit der Arbeitsweise und den Limits moderner Public Foldern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Reduzierung zu migrierenden Public Folder und Inhalte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Löschung verwaister Objekte aus dem Active Directory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Migration zu modernen Public Foldern, lokal / online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Wechsel zu moderneren Techniken zur Zusammenarbeit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	</a:t>
            </a:r>
            <a:r>
              <a:rPr lang="de-DE" b="1" dirty="0">
                <a:solidFill>
                  <a:schemeClr val="accent5"/>
                </a:solidFill>
                <a:sym typeface="Wingdings" panose="05000000000000000000" pitchFamily="2" charset="2"/>
              </a:rPr>
              <a:t> Microsoft Teams </a:t>
            </a:r>
            <a:endParaRPr lang="de-DE" b="1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FCA783-3B8F-4744-AA79-73EB578DE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2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2"/>
              </a:rPr>
              <a:t>http://www.stensitzki.de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916E7-766B-4E0B-9454-B7F1ADAB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AA805-1CE0-400B-A070-A09DAF42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2"/>
              </a:rPr>
              <a:t>Migration to Modern Public Folders – Notes from the Field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  <a:hlinkClick r:id="rId3"/>
              </a:rPr>
              <a:t>Migration von Legacy Public Foldern zu Exchange Online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4"/>
              </a:rPr>
              <a:t>Rename and Trim Legacy Public Folders for Modern Public Folder Migration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5"/>
              </a:rPr>
              <a:t>Public Folder Migration Action Plan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6"/>
              </a:rPr>
              <a:t>Public Folder Replication Report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7"/>
              </a:rPr>
              <a:t>PowerShell Community Scripts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D1189F-A3C3-4333-B4C3-9ACDF063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24836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2"/>
              </a:rPr>
              <a:t>thomas.stensitzki@granikos.eu</a:t>
            </a: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Das Dilemma der Öffentlichen Ordner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Legacy Public Folder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CFE9EE-8010-410B-A3CD-FA8CCE75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114314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Eingeführt in </a:t>
            </a:r>
            <a:r>
              <a:rPr lang="de-DE" b="1" dirty="0">
                <a:solidFill>
                  <a:schemeClr val="accent5"/>
                </a:solidFill>
              </a:rPr>
              <a:t>1996</a:t>
            </a:r>
            <a:r>
              <a:rPr lang="de-DE" dirty="0">
                <a:solidFill>
                  <a:schemeClr val="accent5"/>
                </a:solidFill>
              </a:rPr>
              <a:t> mit </a:t>
            </a:r>
            <a:r>
              <a:rPr lang="de-DE" b="1" dirty="0">
                <a:solidFill>
                  <a:schemeClr val="accent5"/>
                </a:solidFill>
              </a:rPr>
              <a:t>Exchange Server 4.0 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Funktionen zur </a:t>
            </a:r>
            <a:r>
              <a:rPr lang="de-DE" b="1" dirty="0">
                <a:solidFill>
                  <a:schemeClr val="accent5"/>
                </a:solidFill>
              </a:rPr>
              <a:t>Zusammenarbeit </a:t>
            </a:r>
            <a:r>
              <a:rPr lang="de-DE" dirty="0">
                <a:solidFill>
                  <a:schemeClr val="accent5"/>
                </a:solidFill>
              </a:rPr>
              <a:t>wie E-Mail, Kalender, Aufgaben, Kontakte, Foren, Dateifreigaben und Instant Messaging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Zugriffseinschränkung</a:t>
            </a:r>
            <a:r>
              <a:rPr lang="de-DE" dirty="0">
                <a:solidFill>
                  <a:schemeClr val="accent5"/>
                </a:solidFill>
              </a:rPr>
              <a:t> auf Ordner mit Access Control Listen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Verfügbar in alle Exchange Versionen bis inkl. </a:t>
            </a:r>
            <a:r>
              <a:rPr lang="de-DE" b="1" dirty="0">
                <a:solidFill>
                  <a:schemeClr val="accent5"/>
                </a:solidFill>
              </a:rPr>
              <a:t>Exchange Server 2010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Dedizierter Replikationsmechanismus </a:t>
            </a:r>
            <a:r>
              <a:rPr lang="de-DE" dirty="0">
                <a:solidFill>
                  <a:schemeClr val="accent5"/>
                </a:solidFill>
              </a:rPr>
              <a:t>mit Multi-Master Replikation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Exchange Management Konsole für </a:t>
            </a:r>
            <a:r>
              <a:rPr lang="de-DE" b="1" dirty="0">
                <a:solidFill>
                  <a:schemeClr val="accent5"/>
                </a:solidFill>
              </a:rPr>
              <a:t>alle Verwaltungsaufgaben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Outlook für Windows </a:t>
            </a:r>
            <a:r>
              <a:rPr lang="de-DE" dirty="0">
                <a:solidFill>
                  <a:schemeClr val="accent5"/>
                </a:solidFill>
              </a:rPr>
              <a:t>ist der primäre Client für den Zugriff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Öffentliche Ordner alter Bauart</a:t>
            </a:r>
          </a:p>
        </p:txBody>
      </p:sp>
    </p:spTree>
    <p:extLst>
      <p:ext uri="{BB962C8B-B14F-4D97-AF65-F5344CB8AC3E}">
        <p14:creationId xmlns:p14="http://schemas.microsoft.com/office/powerpoint/2010/main" val="332271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40594-64A7-4433-9454-2200EAF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Public Folder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55480-4C7A-4F1E-A634-150C0D59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Eingeführt 2012 mit </a:t>
            </a:r>
            <a:r>
              <a:rPr lang="de-DE" b="1" dirty="0">
                <a:solidFill>
                  <a:schemeClr val="accent5"/>
                </a:solidFill>
              </a:rPr>
              <a:t>Exchange Server 2013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Speicherung in speziellen </a:t>
            </a:r>
            <a:r>
              <a:rPr lang="de-DE" b="1" dirty="0">
                <a:solidFill>
                  <a:schemeClr val="accent5"/>
                </a:solidFill>
              </a:rPr>
              <a:t>Public Folder Postfächern 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Keine Koexistenz </a:t>
            </a:r>
            <a:r>
              <a:rPr lang="de-DE" dirty="0">
                <a:solidFill>
                  <a:schemeClr val="accent5"/>
                </a:solidFill>
              </a:rPr>
              <a:t>mit Legacy Public Foldern möglich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Verfügbar in allen </a:t>
            </a:r>
            <a:r>
              <a:rPr lang="de-DE" b="1" dirty="0">
                <a:solidFill>
                  <a:schemeClr val="accent5"/>
                </a:solidFill>
              </a:rPr>
              <a:t>modernen Exchange Server Versionen</a:t>
            </a:r>
            <a:r>
              <a:rPr lang="de-DE" dirty="0">
                <a:solidFill>
                  <a:schemeClr val="accent5"/>
                </a:solidFill>
              </a:rPr>
              <a:t>*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Keine Multi-Master Replikation – Nutzung der </a:t>
            </a:r>
            <a:r>
              <a:rPr lang="de-DE" b="1" dirty="0">
                <a:solidFill>
                  <a:schemeClr val="accent5"/>
                </a:solidFill>
              </a:rPr>
              <a:t>DAG-Replikation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Verwaltung aller Public Folder Funktionen per </a:t>
            </a:r>
            <a:r>
              <a:rPr lang="de-DE" b="1" dirty="0">
                <a:solidFill>
                  <a:schemeClr val="accent5"/>
                </a:solidFill>
              </a:rPr>
              <a:t>PowerShell</a:t>
            </a:r>
            <a:r>
              <a:rPr lang="de-DE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Keine Änderung </a:t>
            </a:r>
            <a:r>
              <a:rPr lang="de-DE" dirty="0">
                <a:solidFill>
                  <a:schemeClr val="accent5"/>
                </a:solidFill>
              </a:rPr>
              <a:t>im Zugriff auf Public Folder Inhalte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Outlook für Windows </a:t>
            </a:r>
            <a:r>
              <a:rPr lang="de-DE" dirty="0">
                <a:solidFill>
                  <a:schemeClr val="accent5"/>
                </a:solidFill>
              </a:rPr>
              <a:t>ist der primäre Client für den Zugriff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128E4-62EA-4166-9ED8-1E62BDA23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Öffentliche Ordner moderner Bauart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CAA060-609B-4676-90DC-1E6BF91A4B2B}"/>
              </a:ext>
            </a:extLst>
          </p:cNvPr>
          <p:cNvSpPr txBox="1"/>
          <p:nvPr/>
        </p:nvSpPr>
        <p:spPr>
          <a:xfrm>
            <a:off x="6228217" y="6335589"/>
            <a:ext cx="48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i="1" dirty="0"/>
              <a:t>* Unterstützte Grenzwerte variieren je nach Exchange Version</a:t>
            </a:r>
            <a:br>
              <a:rPr lang="de-DE" sz="1200" b="1" i="1" dirty="0"/>
            </a:br>
            <a:r>
              <a:rPr lang="de-DE" sz="1200" b="1" i="1" dirty="0">
                <a:hlinkClick r:id="rId3"/>
              </a:rPr>
              <a:t>https://go.granikos.eu/PFLimits</a:t>
            </a:r>
            <a:r>
              <a:rPr lang="de-DE" sz="1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06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AB652-72E7-4125-AC45-3745796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Server 2010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F7DC1-8205-4BD8-92CC-0A4CC28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Letzte Exchange Server Version </a:t>
            </a:r>
            <a:r>
              <a:rPr lang="de-DE" dirty="0">
                <a:solidFill>
                  <a:schemeClr val="accent5"/>
                </a:solidFill>
              </a:rPr>
              <a:t>mit Legacy Public Folder Unterstützung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Lokale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>
                <a:solidFill>
                  <a:schemeClr val="accent5"/>
                </a:solidFill>
              </a:rPr>
              <a:t>Koexistenz</a:t>
            </a:r>
            <a:r>
              <a:rPr lang="de-DE" dirty="0">
                <a:solidFill>
                  <a:schemeClr val="accent5"/>
                </a:solidFill>
              </a:rPr>
              <a:t> mit Exchange Server 2013/2016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accent5"/>
                </a:solidFill>
              </a:rPr>
              <a:t>	Moderne Postfach-Nutzer können auf Legacy Public Folder zugreifen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Hybride-Koexistenz </a:t>
            </a:r>
            <a:r>
              <a:rPr lang="de-DE" dirty="0">
                <a:solidFill>
                  <a:schemeClr val="accent5"/>
                </a:solidFill>
              </a:rPr>
              <a:t>mit Exchange Online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	</a:t>
            </a:r>
            <a:r>
              <a:rPr lang="de-DE" sz="2000" dirty="0">
                <a:solidFill>
                  <a:schemeClr val="accent5"/>
                </a:solidFill>
              </a:rPr>
              <a:t>Exchange Online Postfach-Nutzer können auf lokale Legacy Public Folder zugreifen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accent5"/>
                </a:solidFill>
              </a:rPr>
              <a:t>Keine Koexistenz </a:t>
            </a:r>
            <a:r>
              <a:rPr lang="de-DE" dirty="0">
                <a:solidFill>
                  <a:schemeClr val="accent5"/>
                </a:solidFill>
              </a:rPr>
              <a:t>mit </a:t>
            </a:r>
            <a:r>
              <a:rPr lang="de-DE" b="1" dirty="0">
                <a:solidFill>
                  <a:schemeClr val="accent5"/>
                </a:solidFill>
              </a:rPr>
              <a:t>Exchange Server 2019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FC457F-6C7E-49D2-A269-0D7326B4F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letzte Legacy Version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8C714F-A25A-46B2-B3AB-46C40F689FA0}"/>
              </a:ext>
            </a:extLst>
          </p:cNvPr>
          <p:cNvSpPr txBox="1"/>
          <p:nvPr/>
        </p:nvSpPr>
        <p:spPr>
          <a:xfrm>
            <a:off x="838200" y="5112102"/>
            <a:ext cx="105156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tx1">
                    <a:lumMod val="95000"/>
                  </a:schemeClr>
                </a:solidFill>
              </a:rPr>
              <a:t>Ende des Extended Support</a:t>
            </a:r>
          </a:p>
          <a:p>
            <a:pPr algn="ctr"/>
            <a:r>
              <a:rPr lang="de-DE" sz="3600" b="1" dirty="0">
                <a:solidFill>
                  <a:schemeClr val="tx1">
                    <a:lumMod val="95000"/>
                  </a:schemeClr>
                </a:solidFill>
              </a:rPr>
              <a:t>14. Januar 2020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A4F0F2-1B29-4F6C-B091-EDD1876ED725}"/>
              </a:ext>
            </a:extLst>
          </p:cNvPr>
          <p:cNvSpPr txBox="1"/>
          <p:nvPr/>
        </p:nvSpPr>
        <p:spPr>
          <a:xfrm>
            <a:off x="6228217" y="6335589"/>
            <a:ext cx="48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200" b="1" i="1" dirty="0"/>
            </a:br>
            <a:r>
              <a:rPr lang="de-DE" sz="1200" b="1" i="1" dirty="0">
                <a:hlinkClick r:id="rId3"/>
              </a:rPr>
              <a:t>https://go.granikos.eu/EX14Ende</a:t>
            </a:r>
            <a:r>
              <a:rPr lang="de-DE" sz="1200" b="1" i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754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4B43C-3610-4B48-81A0-A86E25D2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Möglichkeiten zur Migration?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A75F2-72CE-449E-9FF7-D0A4CFCFC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Lokal oder Exchange Online</a:t>
            </a:r>
          </a:p>
        </p:txBody>
      </p:sp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B85071CE-7C1F-4FD8-9CF1-81F5DC012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03986"/>
              </p:ext>
            </p:extLst>
          </p:nvPr>
        </p:nvGraphicFramePr>
        <p:xfrm>
          <a:off x="838199" y="1543052"/>
          <a:ext cx="11029546" cy="446954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73631">
                  <a:extLst>
                    <a:ext uri="{9D8B030D-6E8A-4147-A177-3AD203B41FA5}">
                      <a16:colId xmlns:a16="http://schemas.microsoft.com/office/drawing/2014/main" val="2595266501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4030613933"/>
                    </a:ext>
                  </a:extLst>
                </a:gridCol>
                <a:gridCol w="5786985">
                  <a:extLst>
                    <a:ext uri="{9D8B030D-6E8A-4147-A177-3AD203B41FA5}">
                      <a16:colId xmlns:a16="http://schemas.microsoft.com/office/drawing/2014/main" val="117295889"/>
                    </a:ext>
                  </a:extLst>
                </a:gridCol>
              </a:tblGrid>
              <a:tr h="396178">
                <a:tc>
                  <a:txBody>
                    <a:bodyPr/>
                    <a:lstStyle/>
                    <a:p>
                      <a:r>
                        <a:rPr lang="de-DE"/>
                        <a:t>Quell-Version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Ziel-Version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Anmerkungen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7356"/>
                  </a:ext>
                </a:extLst>
              </a:tr>
              <a:tr h="1287578">
                <a:tc>
                  <a:txBody>
                    <a:bodyPr/>
                    <a:lstStyle/>
                    <a:p>
                      <a:r>
                        <a:rPr lang="de-DE" dirty="0"/>
                        <a:t>Exchange Server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Exchange Server 2010</a:t>
                      </a:r>
                    </a:p>
                    <a:p>
                      <a:r>
                        <a:rPr lang="de-DE" dirty="0"/>
                        <a:t>Exchange Server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Exchange Server 2007 ist bereist aus dem Support und muss ersetz werden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Migration zu Exchange 2010 verlängert die Nutzungszeit der Legacy Public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93220"/>
                  </a:ext>
                </a:extLst>
              </a:tr>
              <a:tr h="716542">
                <a:tc>
                  <a:txBody>
                    <a:bodyPr/>
                    <a:lstStyle/>
                    <a:p>
                      <a:r>
                        <a:rPr lang="de-DE"/>
                        <a:t>Exchange Server 2010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Exchange Server 2013/2016</a:t>
                      </a:r>
                    </a:p>
                    <a:p>
                      <a:r>
                        <a:rPr lang="de-DE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Migration zu lokalen Exchange Servern oder Exchange Online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97078"/>
                  </a:ext>
                </a:extLst>
              </a:tr>
              <a:tr h="693311">
                <a:tc>
                  <a:txBody>
                    <a:bodyPr/>
                    <a:lstStyle/>
                    <a:p>
                      <a:r>
                        <a:rPr lang="de-DE"/>
                        <a:t>Exchange Server 2013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Exchange Server 2016/2019</a:t>
                      </a:r>
                    </a:p>
                    <a:p>
                      <a:r>
                        <a:rPr lang="de-DE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Migration moderner Public Folders lokal und zu  Exchange Online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0571"/>
                  </a:ext>
                </a:extLst>
              </a:tr>
              <a:tr h="693311">
                <a:tc>
                  <a:txBody>
                    <a:bodyPr/>
                    <a:lstStyle/>
                    <a:p>
                      <a:r>
                        <a:rPr lang="de-DE"/>
                        <a:t>Exchange Server 2016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Exchange Server 2019</a:t>
                      </a:r>
                    </a:p>
                    <a:p>
                      <a:r>
                        <a:rPr lang="de-DE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Migration moderner Public Folders lokal und zu  Exchange Online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8288"/>
                  </a:ext>
                </a:extLst>
              </a:tr>
              <a:tr h="682624">
                <a:tc>
                  <a:txBody>
                    <a:bodyPr/>
                    <a:lstStyle/>
                    <a:p>
                      <a:r>
                        <a:rPr lang="de-DE" dirty="0"/>
                        <a:t>Exchange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Moderne Public Folders können einfach zu Exchange Online migriert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Migration zu modernen Öffentlichen Ordnern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2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Vorbereitung der Legacy Public Folder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CFE9EE-8010-410B-A3CD-FA8CCE75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114314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Aktualisierung auf </a:t>
            </a:r>
            <a:r>
              <a:rPr lang="de-DE" b="1" dirty="0">
                <a:solidFill>
                  <a:schemeClr val="accent5"/>
                </a:solidFill>
              </a:rPr>
              <a:t>Exchange Server 2010 UR 8 </a:t>
            </a:r>
            <a:r>
              <a:rPr lang="de-DE" dirty="0">
                <a:solidFill>
                  <a:schemeClr val="accent5"/>
                </a:solidFill>
              </a:rPr>
              <a:t>(</a:t>
            </a:r>
            <a:r>
              <a:rPr lang="de-DE" i="1" dirty="0">
                <a:solidFill>
                  <a:schemeClr val="accent5"/>
                </a:solidFill>
              </a:rPr>
              <a:t>besser UR 23</a:t>
            </a:r>
            <a:r>
              <a:rPr lang="de-DE" dirty="0">
                <a:solidFill>
                  <a:schemeClr val="accent5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Prüfung der </a:t>
            </a:r>
            <a:r>
              <a:rPr lang="de-DE" b="1" dirty="0">
                <a:solidFill>
                  <a:schemeClr val="accent5"/>
                </a:solidFill>
              </a:rPr>
              <a:t>Public Folder Replikation </a:t>
            </a:r>
            <a:r>
              <a:rPr lang="de-DE" dirty="0">
                <a:solidFill>
                  <a:schemeClr val="accent5"/>
                </a:solidFill>
              </a:rPr>
              <a:t>aller Datenbanken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Aufräumen der </a:t>
            </a:r>
            <a:r>
              <a:rPr lang="de-DE" b="1" dirty="0">
                <a:solidFill>
                  <a:schemeClr val="accent5"/>
                </a:solidFill>
              </a:rPr>
              <a:t>Access Control Listen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Aufräumen </a:t>
            </a:r>
            <a:r>
              <a:rPr lang="de-DE" b="1" dirty="0">
                <a:solidFill>
                  <a:schemeClr val="accent5"/>
                </a:solidFill>
              </a:rPr>
              <a:t>verwaister Active Directory Einträge </a:t>
            </a:r>
            <a:r>
              <a:rPr lang="de-DE" dirty="0">
                <a:solidFill>
                  <a:schemeClr val="accent5"/>
                </a:solidFill>
              </a:rPr>
              <a:t>von </a:t>
            </a:r>
            <a:r>
              <a:rPr lang="de-DE" b="1" dirty="0">
                <a:solidFill>
                  <a:schemeClr val="accent5"/>
                </a:solidFill>
              </a:rPr>
              <a:t>E-Mail aktivierten Public Foldern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Entfernen der </a:t>
            </a:r>
            <a:r>
              <a:rPr lang="de-DE" b="1" dirty="0">
                <a:solidFill>
                  <a:schemeClr val="accent5"/>
                </a:solidFill>
              </a:rPr>
              <a:t>Privat-Kennzeichnung</a:t>
            </a:r>
            <a:r>
              <a:rPr lang="de-DE" dirty="0">
                <a:solidFill>
                  <a:schemeClr val="accent5"/>
                </a:solidFill>
              </a:rPr>
              <a:t> von Public Folder Objekten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Reduzierung der Public Folder </a:t>
            </a:r>
            <a:r>
              <a:rPr lang="de-DE" b="1" dirty="0">
                <a:solidFill>
                  <a:schemeClr val="accent5"/>
                </a:solidFill>
              </a:rPr>
              <a:t>Gesamtanzahl</a:t>
            </a:r>
            <a:r>
              <a:rPr lang="de-DE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Infragestellung von </a:t>
            </a:r>
            <a:r>
              <a:rPr lang="de-DE" b="1" dirty="0">
                <a:solidFill>
                  <a:schemeClr val="accent5"/>
                </a:solidFill>
              </a:rPr>
              <a:t>E-Mail aktivierten Public Foldern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Teil 1/2</a:t>
            </a:r>
          </a:p>
        </p:txBody>
      </p:sp>
    </p:spTree>
    <p:extLst>
      <p:ext uri="{BB962C8B-B14F-4D97-AF65-F5344CB8AC3E}">
        <p14:creationId xmlns:p14="http://schemas.microsoft.com/office/powerpoint/2010/main" val="343729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669</Words>
  <Application>Microsoft Office PowerPoint</Application>
  <PresentationFormat>Breitbild</PresentationFormat>
  <Paragraphs>155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Office</vt:lpstr>
      <vt:lpstr>1_Office</vt:lpstr>
      <vt:lpstr>Migration von alten Öffentlichen Ordnern zu modernen Öffentlichen Ordnern</vt:lpstr>
      <vt:lpstr>PowerPoint-Präsentation</vt:lpstr>
      <vt:lpstr>Das Dilemma der Öffentlichen Ordner</vt:lpstr>
      <vt:lpstr>Legacy Public Folder</vt:lpstr>
      <vt:lpstr>Modern Public Folder </vt:lpstr>
      <vt:lpstr>Exchange Server 2010</vt:lpstr>
      <vt:lpstr>Möglichkeiten zur Migration?</vt:lpstr>
      <vt:lpstr>Migration zu modernen Öffentlichen Ordnern</vt:lpstr>
      <vt:lpstr>Vorbereitung der Legacy Public Folder</vt:lpstr>
      <vt:lpstr>Vorbereitung der Legacy Public Folder</vt:lpstr>
      <vt:lpstr>Public Folder Migration</vt:lpstr>
      <vt:lpstr>Aktionsplan Public Folder Migration </vt:lpstr>
      <vt:lpstr>Public Folder Migration</vt:lpstr>
      <vt:lpstr>Public Folder Migration</vt:lpstr>
      <vt:lpstr>Public Folder</vt:lpstr>
      <vt:lpstr>Zusammenfassung</vt:lpstr>
      <vt:lpstr>Fragen</vt:lpstr>
      <vt:lpstr>Ressourcen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Migration von Legacy Public Foldern zu Modern PUblic Foldern</dc:title>
  <dc:subject>Exchange User Group Berlin | Exchange Master Category List Manager</dc:subject>
  <dc:creator>Thomas.Stensitzki@Granikos.eu</dc:creator>
  <cp:keywords>EXUSG</cp:keywords>
  <cp:lastModifiedBy>Thomas Stensitzki</cp:lastModifiedBy>
  <cp:revision>54</cp:revision>
  <dcterms:created xsi:type="dcterms:W3CDTF">2017-02-23T19:31:41Z</dcterms:created>
  <dcterms:modified xsi:type="dcterms:W3CDTF">2018-11-25T17:51:03Z</dcterms:modified>
  <cp:contentStatus>Final</cp:contentStatus>
</cp:coreProperties>
</file>