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4" r:id="rId4"/>
    <p:sldId id="258" r:id="rId5"/>
    <p:sldId id="259" r:id="rId6"/>
    <p:sldId id="283" r:id="rId7"/>
    <p:sldId id="278" r:id="rId8"/>
    <p:sldId id="285" r:id="rId9"/>
    <p:sldId id="284" r:id="rId10"/>
    <p:sldId id="282" r:id="rId11"/>
    <p:sldId id="280" r:id="rId12"/>
    <p:sldId id="281" r:id="rId13"/>
    <p:sldId id="279" r:id="rId14"/>
    <p:sldId id="27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74"/>
            <p14:sldId id="258"/>
          </p14:sldIdLst>
        </p14:section>
        <p14:section name="Exchange - Notes from the Field" id="{81D88599-6940-49BB-ACFA-1E601D319504}">
          <p14:sldIdLst>
            <p14:sldId id="259"/>
            <p14:sldId id="283"/>
            <p14:sldId id="278"/>
            <p14:sldId id="285"/>
            <p14:sldId id="284"/>
            <p14:sldId id="282"/>
            <p14:sldId id="280"/>
            <p14:sldId id="281"/>
            <p14:sldId id="279"/>
          </p14:sldIdLst>
        </p14:section>
        <p14:section name="MIgration zu Exchange Server 2019" id="{54E8EB55-9DEE-42FE-9420-7455DBB10AA0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C2785-0954-4AD9-89C6-947A3940FF7B}" v="313" dt="2019-11-14T10:25:11.812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78" autoAdjust="0"/>
  </p:normalViewPr>
  <p:slideViewPr>
    <p:cSldViewPr snapToGrid="0">
      <p:cViewPr varScale="1">
        <p:scale>
          <a:sx n="62" d="100"/>
          <a:sy n="62" d="100"/>
        </p:scale>
        <p:origin x="52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C1070512-73C6-4B84-8C73-531CBC16FA46}"/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A3D4B8CC-F8BB-472A-AC95-FB3E3D3604C4}"/>
  </pc:docChgLst>
  <pc:docChgLst>
    <pc:chgData name="Thomas Stensitzki" userId="75cafe6b-2f2a-469b-85c4-eec3b9c972ba" providerId="ADAL" clId="{89122B98-9651-420B-B2E9-C6A699A1FEB3}"/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D2B74E2C-E95A-4225-AE58-CEE84E12AFBD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544FC-56C4-4859-82BC-85AEBC7BDEE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69AB549-F4B9-4C3E-A622-B0691B985378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de-DE" b="1" dirty="0"/>
            <a:t>Standardisiert</a:t>
          </a:r>
        </a:p>
      </dgm:t>
    </dgm:pt>
    <dgm:pt modelId="{3A5131BB-9311-4617-A2E9-91BE75BFFD26}" type="parTrans" cxnId="{B14C45CD-9608-430D-A7DD-56A58F4D4CBC}">
      <dgm:prSet/>
      <dgm:spPr/>
      <dgm:t>
        <a:bodyPr/>
        <a:lstStyle/>
        <a:p>
          <a:endParaRPr lang="de-DE"/>
        </a:p>
      </dgm:t>
    </dgm:pt>
    <dgm:pt modelId="{F6BD79C5-A993-4955-AF89-551C3ECEDF7E}" type="sibTrans" cxnId="{B14C45CD-9608-430D-A7DD-56A58F4D4CBC}">
      <dgm:prSet/>
      <dgm:spPr/>
      <dgm:t>
        <a:bodyPr/>
        <a:lstStyle/>
        <a:p>
          <a:endParaRPr lang="de-DE"/>
        </a:p>
      </dgm:t>
    </dgm:pt>
    <dgm:pt modelId="{0C1A51C0-5ED7-43DB-9AF4-F003B61B83C0}">
      <dgm:prSet phldrT="[Text]"/>
      <dgm:spPr>
        <a:solidFill>
          <a:schemeClr val="bg2"/>
        </a:solidFill>
        <a:ln>
          <a:solidFill>
            <a:schemeClr val="bg2"/>
          </a:solidFill>
        </a:ln>
      </dgm:spPr>
      <dgm:t>
        <a:bodyPr/>
        <a:lstStyle/>
        <a:p>
          <a:r>
            <a:rPr lang="de-DE" b="1" dirty="0"/>
            <a:t>Empfohlen</a:t>
          </a:r>
        </a:p>
      </dgm:t>
    </dgm:pt>
    <dgm:pt modelId="{D814162D-E87C-44CF-A62E-A63FE5CDEE4A}" type="parTrans" cxnId="{CF12A47B-D079-4732-ACF0-98B5D765A926}">
      <dgm:prSet/>
      <dgm:spPr/>
      <dgm:t>
        <a:bodyPr/>
        <a:lstStyle/>
        <a:p>
          <a:endParaRPr lang="de-DE"/>
        </a:p>
      </dgm:t>
    </dgm:pt>
    <dgm:pt modelId="{98BEA667-0260-4256-8B02-AD77D05F935D}" type="sibTrans" cxnId="{CF12A47B-D079-4732-ACF0-98B5D765A926}">
      <dgm:prSet/>
      <dgm:spPr/>
      <dgm:t>
        <a:bodyPr/>
        <a:lstStyle/>
        <a:p>
          <a:endParaRPr lang="de-DE"/>
        </a:p>
      </dgm:t>
    </dgm:pt>
    <dgm:pt modelId="{26D58226-1D16-4D56-863A-FD9EE0F5351A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de-DE" b="1" dirty="0"/>
            <a:t>Unterstützt</a:t>
          </a:r>
        </a:p>
      </dgm:t>
    </dgm:pt>
    <dgm:pt modelId="{5422437B-75E0-490A-8382-2D14DEF19155}" type="parTrans" cxnId="{475D8CA2-E1A2-490B-9083-6C2D3476A61C}">
      <dgm:prSet/>
      <dgm:spPr/>
      <dgm:t>
        <a:bodyPr/>
        <a:lstStyle/>
        <a:p>
          <a:endParaRPr lang="de-DE"/>
        </a:p>
      </dgm:t>
    </dgm:pt>
    <dgm:pt modelId="{F895C604-F318-4F7A-860B-B86E80E7C2C1}" type="sibTrans" cxnId="{475D8CA2-E1A2-490B-9083-6C2D3476A61C}">
      <dgm:prSet/>
      <dgm:spPr/>
      <dgm:t>
        <a:bodyPr/>
        <a:lstStyle/>
        <a:p>
          <a:endParaRPr lang="de-DE"/>
        </a:p>
      </dgm:t>
    </dgm:pt>
    <dgm:pt modelId="{DED3897B-2919-4157-B407-9E082DF510BD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b="1" dirty="0"/>
            <a:t>Strukturiert</a:t>
          </a:r>
        </a:p>
      </dgm:t>
    </dgm:pt>
    <dgm:pt modelId="{958B343A-C59C-423C-9448-CF21B86C264E}" type="parTrans" cxnId="{256567D3-509C-4B15-8910-CFADDF1C27A3}">
      <dgm:prSet/>
      <dgm:spPr/>
      <dgm:t>
        <a:bodyPr/>
        <a:lstStyle/>
        <a:p>
          <a:endParaRPr lang="de-DE"/>
        </a:p>
      </dgm:t>
    </dgm:pt>
    <dgm:pt modelId="{98D972C4-BE10-4790-9DC4-E11617516613}" type="sibTrans" cxnId="{256567D3-509C-4B15-8910-CFADDF1C27A3}">
      <dgm:prSet/>
      <dgm:spPr/>
      <dgm:t>
        <a:bodyPr/>
        <a:lstStyle/>
        <a:p>
          <a:endParaRPr lang="de-DE"/>
        </a:p>
      </dgm:t>
    </dgm:pt>
    <dgm:pt modelId="{C05C44AE-D168-404E-89D2-427F8667D9A2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pPr>
            <a:buFontTx/>
            <a:buNone/>
          </a:pPr>
          <a:r>
            <a:rPr lang="de-DE">
              <a:solidFill>
                <a:schemeClr val="tx1"/>
              </a:solidFill>
            </a:rPr>
            <a:t>Exchange Online</a:t>
          </a:r>
          <a:endParaRPr lang="de-DE" dirty="0">
            <a:solidFill>
              <a:schemeClr val="tx1"/>
            </a:solidFill>
          </a:endParaRPr>
        </a:p>
      </dgm:t>
    </dgm:pt>
    <dgm:pt modelId="{DF97994B-D0FD-43C4-8222-E0B6A950EB9F}" type="parTrans" cxnId="{AED71155-80BD-4B68-85C1-4BE7B95994AB}">
      <dgm:prSet/>
      <dgm:spPr/>
      <dgm:t>
        <a:bodyPr/>
        <a:lstStyle/>
        <a:p>
          <a:endParaRPr lang="de-DE"/>
        </a:p>
      </dgm:t>
    </dgm:pt>
    <dgm:pt modelId="{D626251A-588E-4EBF-9126-F61C4309B59E}" type="sibTrans" cxnId="{AED71155-80BD-4B68-85C1-4BE7B95994AB}">
      <dgm:prSet/>
      <dgm:spPr/>
      <dgm:t>
        <a:bodyPr/>
        <a:lstStyle/>
        <a:p>
          <a:endParaRPr lang="de-DE"/>
        </a:p>
      </dgm:t>
    </dgm:pt>
    <dgm:pt modelId="{46F67A77-159B-4DBA-B87D-02D40A4607E2}">
      <dgm:prSet phldrT="[Text]"/>
      <dgm:spPr>
        <a:noFill/>
        <a:ln>
          <a:solidFill>
            <a:schemeClr val="accent5"/>
          </a:solidFill>
        </a:ln>
      </dgm:spPr>
      <dgm:t>
        <a:bodyPr/>
        <a:lstStyle/>
        <a:p>
          <a:pPr>
            <a:buFontTx/>
            <a:buNone/>
          </a:pPr>
          <a:r>
            <a:rPr lang="de-DE" dirty="0">
              <a:solidFill>
                <a:schemeClr val="tx1"/>
              </a:solidFill>
            </a:rPr>
            <a:t>Exchange On-Premises </a:t>
          </a:r>
          <a:r>
            <a:rPr lang="de-DE" i="1" dirty="0">
              <a:solidFill>
                <a:schemeClr val="tx1"/>
              </a:solidFill>
            </a:rPr>
            <a:t>Preferred Architecture Design</a:t>
          </a:r>
        </a:p>
      </dgm:t>
    </dgm:pt>
    <dgm:pt modelId="{D4B839DE-8A3D-4A44-B34A-5C2372A31BBD}" type="parTrans" cxnId="{84B2F3DB-C368-47D2-8712-3C2767BE77F7}">
      <dgm:prSet/>
      <dgm:spPr/>
      <dgm:t>
        <a:bodyPr/>
        <a:lstStyle/>
        <a:p>
          <a:endParaRPr lang="de-DE"/>
        </a:p>
      </dgm:t>
    </dgm:pt>
    <dgm:pt modelId="{E2EC5762-65AF-4094-8EB8-DE4D04885E07}" type="sibTrans" cxnId="{84B2F3DB-C368-47D2-8712-3C2767BE77F7}">
      <dgm:prSet/>
      <dgm:spPr/>
      <dgm:t>
        <a:bodyPr/>
        <a:lstStyle/>
        <a:p>
          <a:endParaRPr lang="de-DE"/>
        </a:p>
      </dgm:t>
    </dgm:pt>
    <dgm:pt modelId="{B2F836A6-0FBB-4657-9E2C-B537AD7B3B01}">
      <dgm:prSet phldrT="[Text]"/>
      <dgm:spPr>
        <a:noFill/>
        <a:ln>
          <a:solidFill>
            <a:schemeClr val="bg2"/>
          </a:solidFill>
        </a:ln>
      </dgm:spPr>
      <dgm:t>
        <a:bodyPr/>
        <a:lstStyle/>
        <a:p>
          <a:pPr>
            <a:buFontTx/>
            <a:buNone/>
          </a:pPr>
          <a:r>
            <a:rPr lang="de-DE" dirty="0">
              <a:solidFill>
                <a:schemeClr val="tx1"/>
              </a:solidFill>
            </a:rPr>
            <a:t>Exchange On-Premises </a:t>
          </a:r>
          <a:r>
            <a:rPr lang="de-DE" i="1" dirty="0">
              <a:solidFill>
                <a:schemeClr val="tx1"/>
              </a:solidFill>
            </a:rPr>
            <a:t>Best Practices Design</a:t>
          </a:r>
        </a:p>
      </dgm:t>
    </dgm:pt>
    <dgm:pt modelId="{8E6A9CCC-D58A-49D6-979F-2C831723246B}" type="parTrans" cxnId="{876EBF00-F17A-4A42-A110-1EDB6C164098}">
      <dgm:prSet/>
      <dgm:spPr/>
      <dgm:t>
        <a:bodyPr/>
        <a:lstStyle/>
        <a:p>
          <a:endParaRPr lang="de-DE"/>
        </a:p>
      </dgm:t>
    </dgm:pt>
    <dgm:pt modelId="{1E60CEDD-D9D9-4386-82AA-5CCAD1207E93}" type="sibTrans" cxnId="{876EBF00-F17A-4A42-A110-1EDB6C164098}">
      <dgm:prSet/>
      <dgm:spPr/>
      <dgm:t>
        <a:bodyPr/>
        <a:lstStyle/>
        <a:p>
          <a:endParaRPr lang="de-DE"/>
        </a:p>
      </dgm:t>
    </dgm:pt>
    <dgm:pt modelId="{41932385-F57C-4596-AB17-7BE2496F4BE8}">
      <dgm:prSet phldrT="[Text]"/>
      <dgm:spPr>
        <a:solidFill>
          <a:srgbClr val="C00000"/>
        </a:solidFill>
        <a:ln>
          <a:solidFill>
            <a:srgbClr val="FF0000"/>
          </a:solidFill>
        </a:ln>
      </dgm:spPr>
      <dgm:t>
        <a:bodyPr/>
        <a:lstStyle/>
        <a:p>
          <a:r>
            <a:rPr lang="de-DE" b="1" dirty="0"/>
            <a:t>Funktioniert</a:t>
          </a:r>
        </a:p>
      </dgm:t>
    </dgm:pt>
    <dgm:pt modelId="{AAE19EF6-C214-4D52-9CB7-823E5F06EE37}" type="parTrans" cxnId="{7E263F2E-31D1-4841-A8EC-45579B10F067}">
      <dgm:prSet/>
      <dgm:spPr/>
      <dgm:t>
        <a:bodyPr/>
        <a:lstStyle/>
        <a:p>
          <a:endParaRPr lang="de-DE"/>
        </a:p>
      </dgm:t>
    </dgm:pt>
    <dgm:pt modelId="{9D99F18B-F9F5-47CC-8643-60312C7CFA96}" type="sibTrans" cxnId="{7E263F2E-31D1-4841-A8EC-45579B10F067}">
      <dgm:prSet/>
      <dgm:spPr/>
      <dgm:t>
        <a:bodyPr/>
        <a:lstStyle/>
        <a:p>
          <a:endParaRPr lang="de-DE"/>
        </a:p>
      </dgm:t>
    </dgm:pt>
    <dgm:pt modelId="{7D2B34E4-55DC-42BE-BFF6-CD37FFCD6149}">
      <dgm:prSet phldrT="[Text]"/>
      <dgm:spPr>
        <a:noFill/>
        <a:ln>
          <a:solidFill>
            <a:srgbClr val="C00000"/>
          </a:solidFill>
        </a:ln>
      </dgm:spPr>
      <dgm:t>
        <a:bodyPr/>
        <a:lstStyle/>
        <a:p>
          <a:pPr>
            <a:buFontTx/>
            <a:buNone/>
          </a:pPr>
          <a:r>
            <a:rPr lang="de-DE" dirty="0">
              <a:solidFill>
                <a:schemeClr val="tx1"/>
              </a:solidFill>
            </a:rPr>
            <a:t>Exchange On-Premises </a:t>
          </a:r>
          <a:r>
            <a:rPr lang="de-DE" b="0" i="1" dirty="0">
              <a:solidFill>
                <a:schemeClr val="tx1"/>
              </a:solidFill>
            </a:rPr>
            <a:t>nicht unterstütztes Design</a:t>
          </a:r>
        </a:p>
      </dgm:t>
    </dgm:pt>
    <dgm:pt modelId="{9D0EC86D-4741-4519-B68A-BD20EE89B1C4}" type="parTrans" cxnId="{E831A69F-1A9E-447A-8A9D-8BB3547BDA63}">
      <dgm:prSet/>
      <dgm:spPr/>
      <dgm:t>
        <a:bodyPr/>
        <a:lstStyle/>
        <a:p>
          <a:endParaRPr lang="de-DE"/>
        </a:p>
      </dgm:t>
    </dgm:pt>
    <dgm:pt modelId="{0992AA10-1D48-4E80-B9F0-BD8E78DBDA24}" type="sibTrans" cxnId="{E831A69F-1A9E-447A-8A9D-8BB3547BDA63}">
      <dgm:prSet/>
      <dgm:spPr/>
      <dgm:t>
        <a:bodyPr/>
        <a:lstStyle/>
        <a:p>
          <a:endParaRPr lang="de-DE"/>
        </a:p>
      </dgm:t>
    </dgm:pt>
    <dgm:pt modelId="{4E89AD30-219F-46BA-A2EC-866EED0BB55D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pPr>
            <a:buFontTx/>
            <a:buNone/>
          </a:pPr>
          <a:r>
            <a:rPr lang="de-DE" dirty="0">
              <a:solidFill>
                <a:schemeClr val="tx1"/>
              </a:solidFill>
            </a:rPr>
            <a:t>Exchange On-Premises </a:t>
          </a:r>
          <a:r>
            <a:rPr lang="de-DE" i="1" dirty="0">
              <a:solidFill>
                <a:schemeClr val="tx1"/>
              </a:solidFill>
            </a:rPr>
            <a:t>angepasstes Design</a:t>
          </a:r>
        </a:p>
      </dgm:t>
    </dgm:pt>
    <dgm:pt modelId="{70813443-5B54-42D3-AE05-E4B3B9BB88BD}" type="parTrans" cxnId="{8C3939F9-0215-474F-83AA-D077B7213622}">
      <dgm:prSet/>
      <dgm:spPr/>
      <dgm:t>
        <a:bodyPr/>
        <a:lstStyle/>
        <a:p>
          <a:endParaRPr lang="de-DE"/>
        </a:p>
      </dgm:t>
    </dgm:pt>
    <dgm:pt modelId="{B1CB1BBA-5EF5-4145-A905-DF5FEB35A6F2}" type="sibTrans" cxnId="{8C3939F9-0215-474F-83AA-D077B7213622}">
      <dgm:prSet/>
      <dgm:spPr/>
      <dgm:t>
        <a:bodyPr/>
        <a:lstStyle/>
        <a:p>
          <a:endParaRPr lang="de-DE"/>
        </a:p>
      </dgm:t>
    </dgm:pt>
    <dgm:pt modelId="{683C947E-3503-45CF-91B5-23452C302412}" type="pres">
      <dgm:prSet presAssocID="{40F544FC-56C4-4859-82BC-85AEBC7BDEE8}" presName="linear" presStyleCnt="0">
        <dgm:presLayoutVars>
          <dgm:dir/>
          <dgm:animLvl val="lvl"/>
          <dgm:resizeHandles val="exact"/>
        </dgm:presLayoutVars>
      </dgm:prSet>
      <dgm:spPr/>
    </dgm:pt>
    <dgm:pt modelId="{EFCD6AD2-E9FC-4196-912C-4A37BC3E6A4F}" type="pres">
      <dgm:prSet presAssocID="{369AB549-F4B9-4C3E-A622-B0691B985378}" presName="parentLin" presStyleCnt="0"/>
      <dgm:spPr/>
    </dgm:pt>
    <dgm:pt modelId="{317FA069-E3EE-42BE-941F-3385F45994CA}" type="pres">
      <dgm:prSet presAssocID="{369AB549-F4B9-4C3E-A622-B0691B985378}" presName="parentLeftMargin" presStyleLbl="node1" presStyleIdx="0" presStyleCnt="5"/>
      <dgm:spPr/>
    </dgm:pt>
    <dgm:pt modelId="{C3FB5E77-A622-4661-B0D6-6FEEA709BCD8}" type="pres">
      <dgm:prSet presAssocID="{369AB549-F4B9-4C3E-A622-B0691B9853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B92F41-B514-46FA-B90B-BC8BF26442FC}" type="pres">
      <dgm:prSet presAssocID="{369AB549-F4B9-4C3E-A622-B0691B985378}" presName="negativeSpace" presStyleCnt="0"/>
      <dgm:spPr/>
    </dgm:pt>
    <dgm:pt modelId="{DBFA1B52-1A7B-413F-BC10-DC48C465DF7D}" type="pres">
      <dgm:prSet presAssocID="{369AB549-F4B9-4C3E-A622-B0691B985378}" presName="childText" presStyleLbl="conFgAcc1" presStyleIdx="0" presStyleCnt="5">
        <dgm:presLayoutVars>
          <dgm:bulletEnabled val="1"/>
        </dgm:presLayoutVars>
      </dgm:prSet>
      <dgm:spPr/>
    </dgm:pt>
    <dgm:pt modelId="{9EA09AC0-E816-4738-B9BD-6B0BB1A3D920}" type="pres">
      <dgm:prSet presAssocID="{F6BD79C5-A993-4955-AF89-551C3ECEDF7E}" presName="spaceBetweenRectangles" presStyleCnt="0"/>
      <dgm:spPr/>
    </dgm:pt>
    <dgm:pt modelId="{892C9435-466F-4965-8A9B-99A532143BBA}" type="pres">
      <dgm:prSet presAssocID="{DED3897B-2919-4157-B407-9E082DF510BD}" presName="parentLin" presStyleCnt="0"/>
      <dgm:spPr/>
    </dgm:pt>
    <dgm:pt modelId="{0AD1C3EE-44C6-40DA-8476-FE857852B003}" type="pres">
      <dgm:prSet presAssocID="{DED3897B-2919-4157-B407-9E082DF510BD}" presName="parentLeftMargin" presStyleLbl="node1" presStyleIdx="0" presStyleCnt="5"/>
      <dgm:spPr/>
    </dgm:pt>
    <dgm:pt modelId="{010A4C98-5CBD-49E9-A2A9-BBC0DD5AA24A}" type="pres">
      <dgm:prSet presAssocID="{DED3897B-2919-4157-B407-9E082DF510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6D7884-32DD-469B-BA9F-572DDF4C6235}" type="pres">
      <dgm:prSet presAssocID="{DED3897B-2919-4157-B407-9E082DF510BD}" presName="negativeSpace" presStyleCnt="0"/>
      <dgm:spPr/>
    </dgm:pt>
    <dgm:pt modelId="{E7F412DE-39EF-4238-BBB1-7A2343644F22}" type="pres">
      <dgm:prSet presAssocID="{DED3897B-2919-4157-B407-9E082DF510BD}" presName="childText" presStyleLbl="conFgAcc1" presStyleIdx="1" presStyleCnt="5">
        <dgm:presLayoutVars>
          <dgm:bulletEnabled val="1"/>
        </dgm:presLayoutVars>
      </dgm:prSet>
      <dgm:spPr/>
    </dgm:pt>
    <dgm:pt modelId="{63636516-CC7F-47FA-8179-FC954F0F0857}" type="pres">
      <dgm:prSet presAssocID="{98D972C4-BE10-4790-9DC4-E11617516613}" presName="spaceBetweenRectangles" presStyleCnt="0"/>
      <dgm:spPr/>
    </dgm:pt>
    <dgm:pt modelId="{CA3128E2-CD82-4003-B569-516A0EA060FA}" type="pres">
      <dgm:prSet presAssocID="{0C1A51C0-5ED7-43DB-9AF4-F003B61B83C0}" presName="parentLin" presStyleCnt="0"/>
      <dgm:spPr/>
    </dgm:pt>
    <dgm:pt modelId="{DB9229BB-1B55-487E-B7FF-EEB6082D564B}" type="pres">
      <dgm:prSet presAssocID="{0C1A51C0-5ED7-43DB-9AF4-F003B61B83C0}" presName="parentLeftMargin" presStyleLbl="node1" presStyleIdx="1" presStyleCnt="5"/>
      <dgm:spPr/>
    </dgm:pt>
    <dgm:pt modelId="{12D17559-FAF0-4C22-9672-6416D1040A63}" type="pres">
      <dgm:prSet presAssocID="{0C1A51C0-5ED7-43DB-9AF4-F003B61B83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F97A4C-FDF3-4096-B52B-4E6D761E3267}" type="pres">
      <dgm:prSet presAssocID="{0C1A51C0-5ED7-43DB-9AF4-F003B61B83C0}" presName="negativeSpace" presStyleCnt="0"/>
      <dgm:spPr/>
    </dgm:pt>
    <dgm:pt modelId="{BF43F0EA-D1EA-4182-8FA3-74BDE26B8A87}" type="pres">
      <dgm:prSet presAssocID="{0C1A51C0-5ED7-43DB-9AF4-F003B61B83C0}" presName="childText" presStyleLbl="conFgAcc1" presStyleIdx="2" presStyleCnt="5">
        <dgm:presLayoutVars>
          <dgm:bulletEnabled val="1"/>
        </dgm:presLayoutVars>
      </dgm:prSet>
      <dgm:spPr/>
    </dgm:pt>
    <dgm:pt modelId="{DA609DB7-98D2-4B3F-B7F3-D1641593895F}" type="pres">
      <dgm:prSet presAssocID="{98BEA667-0260-4256-8B02-AD77D05F935D}" presName="spaceBetweenRectangles" presStyleCnt="0"/>
      <dgm:spPr/>
    </dgm:pt>
    <dgm:pt modelId="{2B3DE76A-A102-4982-8BF8-F68D431CC180}" type="pres">
      <dgm:prSet presAssocID="{26D58226-1D16-4D56-863A-FD9EE0F5351A}" presName="parentLin" presStyleCnt="0"/>
      <dgm:spPr/>
    </dgm:pt>
    <dgm:pt modelId="{DB6E280C-06C5-4DBC-AA53-A4019A59849C}" type="pres">
      <dgm:prSet presAssocID="{26D58226-1D16-4D56-863A-FD9EE0F5351A}" presName="parentLeftMargin" presStyleLbl="node1" presStyleIdx="2" presStyleCnt="5"/>
      <dgm:spPr/>
    </dgm:pt>
    <dgm:pt modelId="{9F6D1E16-1AB7-45D9-9B3C-B1FCDD1CFE32}" type="pres">
      <dgm:prSet presAssocID="{26D58226-1D16-4D56-863A-FD9EE0F535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5C994F-22C9-4F9D-A345-E6162480CC61}" type="pres">
      <dgm:prSet presAssocID="{26D58226-1D16-4D56-863A-FD9EE0F5351A}" presName="negativeSpace" presStyleCnt="0"/>
      <dgm:spPr/>
    </dgm:pt>
    <dgm:pt modelId="{45E3F371-252F-43A8-8869-0A0E6540D330}" type="pres">
      <dgm:prSet presAssocID="{26D58226-1D16-4D56-863A-FD9EE0F5351A}" presName="childText" presStyleLbl="conFgAcc1" presStyleIdx="3" presStyleCnt="5">
        <dgm:presLayoutVars>
          <dgm:bulletEnabled val="1"/>
        </dgm:presLayoutVars>
      </dgm:prSet>
      <dgm:spPr/>
    </dgm:pt>
    <dgm:pt modelId="{D38DBD86-A1FC-4CB1-8DBE-7EBC7C03DFD0}" type="pres">
      <dgm:prSet presAssocID="{F895C604-F318-4F7A-860B-B86E80E7C2C1}" presName="spaceBetweenRectangles" presStyleCnt="0"/>
      <dgm:spPr/>
    </dgm:pt>
    <dgm:pt modelId="{33AD9FA4-385D-4C37-846C-17B30F9B51EE}" type="pres">
      <dgm:prSet presAssocID="{41932385-F57C-4596-AB17-7BE2496F4BE8}" presName="parentLin" presStyleCnt="0"/>
      <dgm:spPr/>
    </dgm:pt>
    <dgm:pt modelId="{ADC03C64-24F6-4D67-83E7-24F1C49E8AB5}" type="pres">
      <dgm:prSet presAssocID="{41932385-F57C-4596-AB17-7BE2496F4BE8}" presName="parentLeftMargin" presStyleLbl="node1" presStyleIdx="3" presStyleCnt="5"/>
      <dgm:spPr/>
    </dgm:pt>
    <dgm:pt modelId="{6ADD4D14-91D6-4CBC-9E39-CF584F076EC0}" type="pres">
      <dgm:prSet presAssocID="{41932385-F57C-4596-AB17-7BE2496F4B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96A7548-970C-4F24-BD59-BEB470C859BF}" type="pres">
      <dgm:prSet presAssocID="{41932385-F57C-4596-AB17-7BE2496F4BE8}" presName="negativeSpace" presStyleCnt="0"/>
      <dgm:spPr/>
    </dgm:pt>
    <dgm:pt modelId="{DF79483F-1A19-4B9F-8320-AA94BF66DD67}" type="pres">
      <dgm:prSet presAssocID="{41932385-F57C-4596-AB17-7BE2496F4BE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76EBF00-F17A-4A42-A110-1EDB6C164098}" srcId="{0C1A51C0-5ED7-43DB-9AF4-F003B61B83C0}" destId="{B2F836A6-0FBB-4657-9E2C-B537AD7B3B01}" srcOrd="0" destOrd="0" parTransId="{8E6A9CCC-D58A-49D6-979F-2C831723246B}" sibTransId="{1E60CEDD-D9D9-4386-82AA-5CCAD1207E93}"/>
    <dgm:cxn modelId="{AE2D3408-EF95-4500-A685-14EAE364B4E8}" type="presOf" srcId="{C05C44AE-D168-404E-89D2-427F8667D9A2}" destId="{DBFA1B52-1A7B-413F-BC10-DC48C465DF7D}" srcOrd="0" destOrd="0" presId="urn:microsoft.com/office/officeart/2005/8/layout/list1"/>
    <dgm:cxn modelId="{7E263F2E-31D1-4841-A8EC-45579B10F067}" srcId="{40F544FC-56C4-4859-82BC-85AEBC7BDEE8}" destId="{41932385-F57C-4596-AB17-7BE2496F4BE8}" srcOrd="4" destOrd="0" parTransId="{AAE19EF6-C214-4D52-9CB7-823E5F06EE37}" sibTransId="{9D99F18B-F9F5-47CC-8643-60312C7CFA96}"/>
    <dgm:cxn modelId="{9C4BE138-267C-4868-905D-A80DAE711D08}" type="presOf" srcId="{46F67A77-159B-4DBA-B87D-02D40A4607E2}" destId="{E7F412DE-39EF-4238-BBB1-7A2343644F22}" srcOrd="0" destOrd="0" presId="urn:microsoft.com/office/officeart/2005/8/layout/list1"/>
    <dgm:cxn modelId="{55487740-8127-4876-8F10-21C044F58AAD}" type="presOf" srcId="{40F544FC-56C4-4859-82BC-85AEBC7BDEE8}" destId="{683C947E-3503-45CF-91B5-23452C302412}" srcOrd="0" destOrd="0" presId="urn:microsoft.com/office/officeart/2005/8/layout/list1"/>
    <dgm:cxn modelId="{A1E88F69-3E50-4142-9886-123BBF5AB12A}" type="presOf" srcId="{26D58226-1D16-4D56-863A-FD9EE0F5351A}" destId="{9F6D1E16-1AB7-45D9-9B3C-B1FCDD1CFE32}" srcOrd="1" destOrd="0" presId="urn:microsoft.com/office/officeart/2005/8/layout/list1"/>
    <dgm:cxn modelId="{9CAF2550-92FC-4DE5-BA37-CA1EC13F6F7B}" type="presOf" srcId="{26D58226-1D16-4D56-863A-FD9EE0F5351A}" destId="{DB6E280C-06C5-4DBC-AA53-A4019A59849C}" srcOrd="0" destOrd="0" presId="urn:microsoft.com/office/officeart/2005/8/layout/list1"/>
    <dgm:cxn modelId="{AED71155-80BD-4B68-85C1-4BE7B95994AB}" srcId="{369AB549-F4B9-4C3E-A622-B0691B985378}" destId="{C05C44AE-D168-404E-89D2-427F8667D9A2}" srcOrd="0" destOrd="0" parTransId="{DF97994B-D0FD-43C4-8222-E0B6A950EB9F}" sibTransId="{D626251A-588E-4EBF-9126-F61C4309B59E}"/>
    <dgm:cxn modelId="{EA3D8E76-0A64-4710-BB1F-1BF7597E455C}" type="presOf" srcId="{0C1A51C0-5ED7-43DB-9AF4-F003B61B83C0}" destId="{DB9229BB-1B55-487E-B7FF-EEB6082D564B}" srcOrd="0" destOrd="0" presId="urn:microsoft.com/office/officeart/2005/8/layout/list1"/>
    <dgm:cxn modelId="{69633C77-E520-434D-BF0D-437B0E4464AC}" type="presOf" srcId="{B2F836A6-0FBB-4657-9E2C-B537AD7B3B01}" destId="{BF43F0EA-D1EA-4182-8FA3-74BDE26B8A87}" srcOrd="0" destOrd="0" presId="urn:microsoft.com/office/officeart/2005/8/layout/list1"/>
    <dgm:cxn modelId="{C8A96959-777C-4DF4-A343-177C022425BF}" type="presOf" srcId="{0C1A51C0-5ED7-43DB-9AF4-F003B61B83C0}" destId="{12D17559-FAF0-4C22-9672-6416D1040A63}" srcOrd="1" destOrd="0" presId="urn:microsoft.com/office/officeart/2005/8/layout/list1"/>
    <dgm:cxn modelId="{CF12A47B-D079-4732-ACF0-98B5D765A926}" srcId="{40F544FC-56C4-4859-82BC-85AEBC7BDEE8}" destId="{0C1A51C0-5ED7-43DB-9AF4-F003B61B83C0}" srcOrd="2" destOrd="0" parTransId="{D814162D-E87C-44CF-A62E-A63FE5CDEE4A}" sibTransId="{98BEA667-0260-4256-8B02-AD77D05F935D}"/>
    <dgm:cxn modelId="{10C1B082-81B0-4DD3-B5AB-6733EAC42D67}" type="presOf" srcId="{369AB549-F4B9-4C3E-A622-B0691B985378}" destId="{C3FB5E77-A622-4661-B0D6-6FEEA709BCD8}" srcOrd="1" destOrd="0" presId="urn:microsoft.com/office/officeart/2005/8/layout/list1"/>
    <dgm:cxn modelId="{2839EF89-C008-4235-A756-DE200D118A01}" type="presOf" srcId="{369AB549-F4B9-4C3E-A622-B0691B985378}" destId="{317FA069-E3EE-42BE-941F-3385F45994CA}" srcOrd="0" destOrd="0" presId="urn:microsoft.com/office/officeart/2005/8/layout/list1"/>
    <dgm:cxn modelId="{A6267F93-80F2-428D-AF6F-C206132FEE54}" type="presOf" srcId="{DED3897B-2919-4157-B407-9E082DF510BD}" destId="{0AD1C3EE-44C6-40DA-8476-FE857852B003}" srcOrd="0" destOrd="0" presId="urn:microsoft.com/office/officeart/2005/8/layout/list1"/>
    <dgm:cxn modelId="{E831A69F-1A9E-447A-8A9D-8BB3547BDA63}" srcId="{41932385-F57C-4596-AB17-7BE2496F4BE8}" destId="{7D2B34E4-55DC-42BE-BFF6-CD37FFCD6149}" srcOrd="0" destOrd="0" parTransId="{9D0EC86D-4741-4519-B68A-BD20EE89B1C4}" sibTransId="{0992AA10-1D48-4E80-B9F0-BD8E78DBDA24}"/>
    <dgm:cxn modelId="{475D8CA2-E1A2-490B-9083-6C2D3476A61C}" srcId="{40F544FC-56C4-4859-82BC-85AEBC7BDEE8}" destId="{26D58226-1D16-4D56-863A-FD9EE0F5351A}" srcOrd="3" destOrd="0" parTransId="{5422437B-75E0-490A-8382-2D14DEF19155}" sibTransId="{F895C604-F318-4F7A-860B-B86E80E7C2C1}"/>
    <dgm:cxn modelId="{53B2DFAC-0B7A-4676-8E4E-5EEC1320F6A1}" type="presOf" srcId="{7D2B34E4-55DC-42BE-BFF6-CD37FFCD6149}" destId="{DF79483F-1A19-4B9F-8320-AA94BF66DD67}" srcOrd="0" destOrd="0" presId="urn:microsoft.com/office/officeart/2005/8/layout/list1"/>
    <dgm:cxn modelId="{B14C45CD-9608-430D-A7DD-56A58F4D4CBC}" srcId="{40F544FC-56C4-4859-82BC-85AEBC7BDEE8}" destId="{369AB549-F4B9-4C3E-A622-B0691B985378}" srcOrd="0" destOrd="0" parTransId="{3A5131BB-9311-4617-A2E9-91BE75BFFD26}" sibTransId="{F6BD79C5-A993-4955-AF89-551C3ECEDF7E}"/>
    <dgm:cxn modelId="{7BD7C0CF-B86C-4F41-A0E3-2940D70C8BA6}" type="presOf" srcId="{DED3897B-2919-4157-B407-9E082DF510BD}" destId="{010A4C98-5CBD-49E9-A2A9-BBC0DD5AA24A}" srcOrd="1" destOrd="0" presId="urn:microsoft.com/office/officeart/2005/8/layout/list1"/>
    <dgm:cxn modelId="{256567D3-509C-4B15-8910-CFADDF1C27A3}" srcId="{40F544FC-56C4-4859-82BC-85AEBC7BDEE8}" destId="{DED3897B-2919-4157-B407-9E082DF510BD}" srcOrd="1" destOrd="0" parTransId="{958B343A-C59C-423C-9448-CF21B86C264E}" sibTransId="{98D972C4-BE10-4790-9DC4-E11617516613}"/>
    <dgm:cxn modelId="{6A7F4CD6-D1CF-4AE0-A70E-3F496748180B}" type="presOf" srcId="{41932385-F57C-4596-AB17-7BE2496F4BE8}" destId="{6ADD4D14-91D6-4CBC-9E39-CF584F076EC0}" srcOrd="1" destOrd="0" presId="urn:microsoft.com/office/officeart/2005/8/layout/list1"/>
    <dgm:cxn modelId="{84B2F3DB-C368-47D2-8712-3C2767BE77F7}" srcId="{DED3897B-2919-4157-B407-9E082DF510BD}" destId="{46F67A77-159B-4DBA-B87D-02D40A4607E2}" srcOrd="0" destOrd="0" parTransId="{D4B839DE-8A3D-4A44-B34A-5C2372A31BBD}" sibTransId="{E2EC5762-65AF-4094-8EB8-DE4D04885E07}"/>
    <dgm:cxn modelId="{28CBEADF-A0C0-428E-92EB-7396EC16E390}" type="presOf" srcId="{41932385-F57C-4596-AB17-7BE2496F4BE8}" destId="{ADC03C64-24F6-4D67-83E7-24F1C49E8AB5}" srcOrd="0" destOrd="0" presId="urn:microsoft.com/office/officeart/2005/8/layout/list1"/>
    <dgm:cxn modelId="{E9A23FE2-584F-45B4-9DDA-D59886887AEB}" type="presOf" srcId="{4E89AD30-219F-46BA-A2EC-866EED0BB55D}" destId="{45E3F371-252F-43A8-8869-0A0E6540D330}" srcOrd="0" destOrd="0" presId="urn:microsoft.com/office/officeart/2005/8/layout/list1"/>
    <dgm:cxn modelId="{8C3939F9-0215-474F-83AA-D077B7213622}" srcId="{26D58226-1D16-4D56-863A-FD9EE0F5351A}" destId="{4E89AD30-219F-46BA-A2EC-866EED0BB55D}" srcOrd="0" destOrd="0" parTransId="{70813443-5B54-42D3-AE05-E4B3B9BB88BD}" sibTransId="{B1CB1BBA-5EF5-4145-A905-DF5FEB35A6F2}"/>
    <dgm:cxn modelId="{8EF82775-ABEC-4909-875A-00115226C9AB}" type="presParOf" srcId="{683C947E-3503-45CF-91B5-23452C302412}" destId="{EFCD6AD2-E9FC-4196-912C-4A37BC3E6A4F}" srcOrd="0" destOrd="0" presId="urn:microsoft.com/office/officeart/2005/8/layout/list1"/>
    <dgm:cxn modelId="{2BAD9366-1918-488C-866C-73797507D0E3}" type="presParOf" srcId="{EFCD6AD2-E9FC-4196-912C-4A37BC3E6A4F}" destId="{317FA069-E3EE-42BE-941F-3385F45994CA}" srcOrd="0" destOrd="0" presId="urn:microsoft.com/office/officeart/2005/8/layout/list1"/>
    <dgm:cxn modelId="{4A838201-37C2-40E6-B4D8-BA0C6756007E}" type="presParOf" srcId="{EFCD6AD2-E9FC-4196-912C-4A37BC3E6A4F}" destId="{C3FB5E77-A622-4661-B0D6-6FEEA709BCD8}" srcOrd="1" destOrd="0" presId="urn:microsoft.com/office/officeart/2005/8/layout/list1"/>
    <dgm:cxn modelId="{67F9C695-AC4E-4FC2-BA1F-6CA57D0A4791}" type="presParOf" srcId="{683C947E-3503-45CF-91B5-23452C302412}" destId="{D8B92F41-B514-46FA-B90B-BC8BF26442FC}" srcOrd="1" destOrd="0" presId="urn:microsoft.com/office/officeart/2005/8/layout/list1"/>
    <dgm:cxn modelId="{2AF3A044-9BD6-41DF-A8E3-E0F631C59A7B}" type="presParOf" srcId="{683C947E-3503-45CF-91B5-23452C302412}" destId="{DBFA1B52-1A7B-413F-BC10-DC48C465DF7D}" srcOrd="2" destOrd="0" presId="urn:microsoft.com/office/officeart/2005/8/layout/list1"/>
    <dgm:cxn modelId="{77A5447E-667B-4B11-82BF-285892E48615}" type="presParOf" srcId="{683C947E-3503-45CF-91B5-23452C302412}" destId="{9EA09AC0-E816-4738-B9BD-6B0BB1A3D920}" srcOrd="3" destOrd="0" presId="urn:microsoft.com/office/officeart/2005/8/layout/list1"/>
    <dgm:cxn modelId="{522D3939-5145-443B-BF22-2ACD0C133A42}" type="presParOf" srcId="{683C947E-3503-45CF-91B5-23452C302412}" destId="{892C9435-466F-4965-8A9B-99A532143BBA}" srcOrd="4" destOrd="0" presId="urn:microsoft.com/office/officeart/2005/8/layout/list1"/>
    <dgm:cxn modelId="{81F2B5D6-FC0A-415D-B4D4-445E5B07C294}" type="presParOf" srcId="{892C9435-466F-4965-8A9B-99A532143BBA}" destId="{0AD1C3EE-44C6-40DA-8476-FE857852B003}" srcOrd="0" destOrd="0" presId="urn:microsoft.com/office/officeart/2005/8/layout/list1"/>
    <dgm:cxn modelId="{88A1D957-4547-4BF0-B208-7B50ED943009}" type="presParOf" srcId="{892C9435-466F-4965-8A9B-99A532143BBA}" destId="{010A4C98-5CBD-49E9-A2A9-BBC0DD5AA24A}" srcOrd="1" destOrd="0" presId="urn:microsoft.com/office/officeart/2005/8/layout/list1"/>
    <dgm:cxn modelId="{98114FC1-AA2F-4904-B9B4-354DC5098514}" type="presParOf" srcId="{683C947E-3503-45CF-91B5-23452C302412}" destId="{826D7884-32DD-469B-BA9F-572DDF4C6235}" srcOrd="5" destOrd="0" presId="urn:microsoft.com/office/officeart/2005/8/layout/list1"/>
    <dgm:cxn modelId="{175FECA3-E309-41A4-B1C5-F14CC02C5C2A}" type="presParOf" srcId="{683C947E-3503-45CF-91B5-23452C302412}" destId="{E7F412DE-39EF-4238-BBB1-7A2343644F22}" srcOrd="6" destOrd="0" presId="urn:microsoft.com/office/officeart/2005/8/layout/list1"/>
    <dgm:cxn modelId="{57435394-1C51-4792-A901-C71068E4EF19}" type="presParOf" srcId="{683C947E-3503-45CF-91B5-23452C302412}" destId="{63636516-CC7F-47FA-8179-FC954F0F0857}" srcOrd="7" destOrd="0" presId="urn:microsoft.com/office/officeart/2005/8/layout/list1"/>
    <dgm:cxn modelId="{D6C335F1-B7CB-4AA4-AD62-AD30180DCE70}" type="presParOf" srcId="{683C947E-3503-45CF-91B5-23452C302412}" destId="{CA3128E2-CD82-4003-B569-516A0EA060FA}" srcOrd="8" destOrd="0" presId="urn:microsoft.com/office/officeart/2005/8/layout/list1"/>
    <dgm:cxn modelId="{1CBC599E-07DD-46ED-8409-554E7CEEEB78}" type="presParOf" srcId="{CA3128E2-CD82-4003-B569-516A0EA060FA}" destId="{DB9229BB-1B55-487E-B7FF-EEB6082D564B}" srcOrd="0" destOrd="0" presId="urn:microsoft.com/office/officeart/2005/8/layout/list1"/>
    <dgm:cxn modelId="{301FDB2D-A509-49C4-8F1F-73FD16EF38BB}" type="presParOf" srcId="{CA3128E2-CD82-4003-B569-516A0EA060FA}" destId="{12D17559-FAF0-4C22-9672-6416D1040A63}" srcOrd="1" destOrd="0" presId="urn:microsoft.com/office/officeart/2005/8/layout/list1"/>
    <dgm:cxn modelId="{ED974A10-E4A0-49A6-838C-645F2261D98D}" type="presParOf" srcId="{683C947E-3503-45CF-91B5-23452C302412}" destId="{16F97A4C-FDF3-4096-B52B-4E6D761E3267}" srcOrd="9" destOrd="0" presId="urn:microsoft.com/office/officeart/2005/8/layout/list1"/>
    <dgm:cxn modelId="{718894F7-D425-42CD-B333-9B058F0D66A4}" type="presParOf" srcId="{683C947E-3503-45CF-91B5-23452C302412}" destId="{BF43F0EA-D1EA-4182-8FA3-74BDE26B8A87}" srcOrd="10" destOrd="0" presId="urn:microsoft.com/office/officeart/2005/8/layout/list1"/>
    <dgm:cxn modelId="{68312FC6-9B36-4B41-A652-B8C1C04E4542}" type="presParOf" srcId="{683C947E-3503-45CF-91B5-23452C302412}" destId="{DA609DB7-98D2-4B3F-B7F3-D1641593895F}" srcOrd="11" destOrd="0" presId="urn:microsoft.com/office/officeart/2005/8/layout/list1"/>
    <dgm:cxn modelId="{CD1B4BB2-64A6-4688-A2CD-8FCC9B766F9E}" type="presParOf" srcId="{683C947E-3503-45CF-91B5-23452C302412}" destId="{2B3DE76A-A102-4982-8BF8-F68D431CC180}" srcOrd="12" destOrd="0" presId="urn:microsoft.com/office/officeart/2005/8/layout/list1"/>
    <dgm:cxn modelId="{B73A69A2-F5AB-4D1A-AA22-48D26B0FA69C}" type="presParOf" srcId="{2B3DE76A-A102-4982-8BF8-F68D431CC180}" destId="{DB6E280C-06C5-4DBC-AA53-A4019A59849C}" srcOrd="0" destOrd="0" presId="urn:microsoft.com/office/officeart/2005/8/layout/list1"/>
    <dgm:cxn modelId="{8DEF6F48-D8FA-4DF6-A729-C6C6955F6424}" type="presParOf" srcId="{2B3DE76A-A102-4982-8BF8-F68D431CC180}" destId="{9F6D1E16-1AB7-45D9-9B3C-B1FCDD1CFE32}" srcOrd="1" destOrd="0" presId="urn:microsoft.com/office/officeart/2005/8/layout/list1"/>
    <dgm:cxn modelId="{FD21F096-25C5-4D18-B3ED-D7B6A07D6693}" type="presParOf" srcId="{683C947E-3503-45CF-91B5-23452C302412}" destId="{F05C994F-22C9-4F9D-A345-E6162480CC61}" srcOrd="13" destOrd="0" presId="urn:microsoft.com/office/officeart/2005/8/layout/list1"/>
    <dgm:cxn modelId="{9B580DAE-1EE1-46E8-99F3-6AE3B4EF2D48}" type="presParOf" srcId="{683C947E-3503-45CF-91B5-23452C302412}" destId="{45E3F371-252F-43A8-8869-0A0E6540D330}" srcOrd="14" destOrd="0" presId="urn:microsoft.com/office/officeart/2005/8/layout/list1"/>
    <dgm:cxn modelId="{22FE5079-6BD3-45EF-B9CD-294B3C87E3CE}" type="presParOf" srcId="{683C947E-3503-45CF-91B5-23452C302412}" destId="{D38DBD86-A1FC-4CB1-8DBE-7EBC7C03DFD0}" srcOrd="15" destOrd="0" presId="urn:microsoft.com/office/officeart/2005/8/layout/list1"/>
    <dgm:cxn modelId="{63532EE9-C72A-46E8-A3ED-16F7E179F393}" type="presParOf" srcId="{683C947E-3503-45CF-91B5-23452C302412}" destId="{33AD9FA4-385D-4C37-846C-17B30F9B51EE}" srcOrd="16" destOrd="0" presId="urn:microsoft.com/office/officeart/2005/8/layout/list1"/>
    <dgm:cxn modelId="{C8B26014-634D-4443-A6E0-A1E0FFAD52A1}" type="presParOf" srcId="{33AD9FA4-385D-4C37-846C-17B30F9B51EE}" destId="{ADC03C64-24F6-4D67-83E7-24F1C49E8AB5}" srcOrd="0" destOrd="0" presId="urn:microsoft.com/office/officeart/2005/8/layout/list1"/>
    <dgm:cxn modelId="{64879BA7-276D-43B2-8286-C9202A1D6147}" type="presParOf" srcId="{33AD9FA4-385D-4C37-846C-17B30F9B51EE}" destId="{6ADD4D14-91D6-4CBC-9E39-CF584F076EC0}" srcOrd="1" destOrd="0" presId="urn:microsoft.com/office/officeart/2005/8/layout/list1"/>
    <dgm:cxn modelId="{52D3C2BB-3335-4937-B938-B2C70C4E8CB2}" type="presParOf" srcId="{683C947E-3503-45CF-91B5-23452C302412}" destId="{996A7548-970C-4F24-BD59-BEB470C859BF}" srcOrd="17" destOrd="0" presId="urn:microsoft.com/office/officeart/2005/8/layout/list1"/>
    <dgm:cxn modelId="{5C599842-0EB1-4ABA-93BD-BAA054569BB1}" type="presParOf" srcId="{683C947E-3503-45CF-91B5-23452C302412}" destId="{DF79483F-1A19-4B9F-8320-AA94BF66DD6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1B52-1A7B-413F-BC10-DC48C465DF7D}">
      <dsp:nvSpPr>
        <dsp:cNvPr id="0" name=""/>
        <dsp:cNvSpPr/>
      </dsp:nvSpPr>
      <dsp:spPr>
        <a:xfrm>
          <a:off x="0" y="326573"/>
          <a:ext cx="7692999" cy="850500"/>
        </a:xfrm>
        <a:prstGeom prst="rect">
          <a:avLst/>
        </a:pr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062" tIns="416560" rIns="59706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kern="1200">
              <a:solidFill>
                <a:schemeClr val="tx1"/>
              </a:solidFill>
            </a:rPr>
            <a:t>Exchange Online</a:t>
          </a:r>
          <a:endParaRPr lang="de-DE" sz="2000" kern="1200" dirty="0">
            <a:solidFill>
              <a:schemeClr val="tx1"/>
            </a:solidFill>
          </a:endParaRPr>
        </a:p>
      </dsp:txBody>
      <dsp:txXfrm>
        <a:off x="0" y="326573"/>
        <a:ext cx="7692999" cy="850500"/>
      </dsp:txXfrm>
    </dsp:sp>
    <dsp:sp modelId="{C3FB5E77-A622-4661-B0D6-6FEEA709BCD8}">
      <dsp:nvSpPr>
        <dsp:cNvPr id="0" name=""/>
        <dsp:cNvSpPr/>
      </dsp:nvSpPr>
      <dsp:spPr>
        <a:xfrm>
          <a:off x="384649" y="31373"/>
          <a:ext cx="5385099" cy="59040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544" tIns="0" rIns="2035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Standardisiert</a:t>
          </a:r>
        </a:p>
      </dsp:txBody>
      <dsp:txXfrm>
        <a:off x="413470" y="60194"/>
        <a:ext cx="5327457" cy="532758"/>
      </dsp:txXfrm>
    </dsp:sp>
    <dsp:sp modelId="{E7F412DE-39EF-4238-BBB1-7A2343644F22}">
      <dsp:nvSpPr>
        <dsp:cNvPr id="0" name=""/>
        <dsp:cNvSpPr/>
      </dsp:nvSpPr>
      <dsp:spPr>
        <a:xfrm>
          <a:off x="0" y="1580273"/>
          <a:ext cx="7692999" cy="850500"/>
        </a:xfrm>
        <a:prstGeom prst="rect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062" tIns="416560" rIns="59706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kern="1200" dirty="0">
              <a:solidFill>
                <a:schemeClr val="tx1"/>
              </a:solidFill>
            </a:rPr>
            <a:t>Exchange On-Premises </a:t>
          </a:r>
          <a:r>
            <a:rPr lang="de-DE" sz="2000" i="1" kern="1200" dirty="0">
              <a:solidFill>
                <a:schemeClr val="tx1"/>
              </a:solidFill>
            </a:rPr>
            <a:t>Preferred Architecture Design</a:t>
          </a:r>
        </a:p>
      </dsp:txBody>
      <dsp:txXfrm>
        <a:off x="0" y="1580273"/>
        <a:ext cx="7692999" cy="850500"/>
      </dsp:txXfrm>
    </dsp:sp>
    <dsp:sp modelId="{010A4C98-5CBD-49E9-A2A9-BBC0DD5AA24A}">
      <dsp:nvSpPr>
        <dsp:cNvPr id="0" name=""/>
        <dsp:cNvSpPr/>
      </dsp:nvSpPr>
      <dsp:spPr>
        <a:xfrm>
          <a:off x="384649" y="1285073"/>
          <a:ext cx="5385099" cy="59040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544" tIns="0" rIns="2035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Strukturiert</a:t>
          </a:r>
        </a:p>
      </dsp:txBody>
      <dsp:txXfrm>
        <a:off x="413470" y="1313894"/>
        <a:ext cx="5327457" cy="532758"/>
      </dsp:txXfrm>
    </dsp:sp>
    <dsp:sp modelId="{BF43F0EA-D1EA-4182-8FA3-74BDE26B8A87}">
      <dsp:nvSpPr>
        <dsp:cNvPr id="0" name=""/>
        <dsp:cNvSpPr/>
      </dsp:nvSpPr>
      <dsp:spPr>
        <a:xfrm>
          <a:off x="0" y="2833973"/>
          <a:ext cx="7692999" cy="850500"/>
        </a:xfrm>
        <a:prstGeom prst="rect">
          <a:avLst/>
        </a:prstGeom>
        <a:noFill/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062" tIns="416560" rIns="59706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kern="1200" dirty="0">
              <a:solidFill>
                <a:schemeClr val="tx1"/>
              </a:solidFill>
            </a:rPr>
            <a:t>Exchange On-Premises </a:t>
          </a:r>
          <a:r>
            <a:rPr lang="de-DE" sz="2000" i="1" kern="1200" dirty="0">
              <a:solidFill>
                <a:schemeClr val="tx1"/>
              </a:solidFill>
            </a:rPr>
            <a:t>Best Practices Design</a:t>
          </a:r>
        </a:p>
      </dsp:txBody>
      <dsp:txXfrm>
        <a:off x="0" y="2833973"/>
        <a:ext cx="7692999" cy="850500"/>
      </dsp:txXfrm>
    </dsp:sp>
    <dsp:sp modelId="{12D17559-FAF0-4C22-9672-6416D1040A63}">
      <dsp:nvSpPr>
        <dsp:cNvPr id="0" name=""/>
        <dsp:cNvSpPr/>
      </dsp:nvSpPr>
      <dsp:spPr>
        <a:xfrm>
          <a:off x="384649" y="2538773"/>
          <a:ext cx="5385099" cy="5904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544" tIns="0" rIns="2035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Empfohlen</a:t>
          </a:r>
        </a:p>
      </dsp:txBody>
      <dsp:txXfrm>
        <a:off x="413470" y="2567594"/>
        <a:ext cx="5327457" cy="532758"/>
      </dsp:txXfrm>
    </dsp:sp>
    <dsp:sp modelId="{45E3F371-252F-43A8-8869-0A0E6540D330}">
      <dsp:nvSpPr>
        <dsp:cNvPr id="0" name=""/>
        <dsp:cNvSpPr/>
      </dsp:nvSpPr>
      <dsp:spPr>
        <a:xfrm>
          <a:off x="0" y="4087673"/>
          <a:ext cx="7692999" cy="8505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062" tIns="416560" rIns="59706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kern="1200" dirty="0">
              <a:solidFill>
                <a:schemeClr val="tx1"/>
              </a:solidFill>
            </a:rPr>
            <a:t>Exchange On-Premises </a:t>
          </a:r>
          <a:r>
            <a:rPr lang="de-DE" sz="2000" i="1" kern="1200" dirty="0">
              <a:solidFill>
                <a:schemeClr val="tx1"/>
              </a:solidFill>
            </a:rPr>
            <a:t>angepasstes Design</a:t>
          </a:r>
        </a:p>
      </dsp:txBody>
      <dsp:txXfrm>
        <a:off x="0" y="4087673"/>
        <a:ext cx="7692999" cy="850500"/>
      </dsp:txXfrm>
    </dsp:sp>
    <dsp:sp modelId="{9F6D1E16-1AB7-45D9-9B3C-B1FCDD1CFE32}">
      <dsp:nvSpPr>
        <dsp:cNvPr id="0" name=""/>
        <dsp:cNvSpPr/>
      </dsp:nvSpPr>
      <dsp:spPr>
        <a:xfrm>
          <a:off x="384649" y="3792473"/>
          <a:ext cx="5385099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544" tIns="0" rIns="2035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Unterstützt</a:t>
          </a:r>
        </a:p>
      </dsp:txBody>
      <dsp:txXfrm>
        <a:off x="413470" y="3821294"/>
        <a:ext cx="5327457" cy="532758"/>
      </dsp:txXfrm>
    </dsp:sp>
    <dsp:sp modelId="{DF79483F-1A19-4B9F-8320-AA94BF66DD67}">
      <dsp:nvSpPr>
        <dsp:cNvPr id="0" name=""/>
        <dsp:cNvSpPr/>
      </dsp:nvSpPr>
      <dsp:spPr>
        <a:xfrm>
          <a:off x="0" y="5341373"/>
          <a:ext cx="7692999" cy="850500"/>
        </a:xfrm>
        <a:prstGeom prst="rect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062" tIns="416560" rIns="59706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kern="1200" dirty="0">
              <a:solidFill>
                <a:schemeClr val="tx1"/>
              </a:solidFill>
            </a:rPr>
            <a:t>Exchange On-Premises </a:t>
          </a:r>
          <a:r>
            <a:rPr lang="de-DE" sz="2000" b="0" i="1" kern="1200" dirty="0">
              <a:solidFill>
                <a:schemeClr val="tx1"/>
              </a:solidFill>
            </a:rPr>
            <a:t>nicht unterstütztes Design</a:t>
          </a:r>
        </a:p>
      </dsp:txBody>
      <dsp:txXfrm>
        <a:off x="0" y="5341373"/>
        <a:ext cx="7692999" cy="850500"/>
      </dsp:txXfrm>
    </dsp:sp>
    <dsp:sp modelId="{6ADD4D14-91D6-4CBC-9E39-CF584F076EC0}">
      <dsp:nvSpPr>
        <dsp:cNvPr id="0" name=""/>
        <dsp:cNvSpPr/>
      </dsp:nvSpPr>
      <dsp:spPr>
        <a:xfrm>
          <a:off x="384649" y="5046173"/>
          <a:ext cx="5385099" cy="5904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544" tIns="0" rIns="2035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Funktioniert</a:t>
          </a:r>
        </a:p>
      </dsp:txBody>
      <dsp:txXfrm>
        <a:off x="413470" y="5074994"/>
        <a:ext cx="532745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de-de/lifecycle/search/73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8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https://support.microsoft.com/de-de/lifecycle/search/730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0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changeLifeCyc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granikos.eu/ExchangeBuildNumbe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blog.exchange-doktor.de/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 Berlin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14. November 2019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0A5D-A80F-415F-94A7-2F456C0C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Migration von Exchange Server 2010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7477ED-A03B-4421-89A8-EB46EC94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8334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Welche Exchange Server Zielplattform strebe ich an?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Exchange Server 2016?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Exchange Server 2019?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91C01-F6FE-4BD3-BE3C-CBFAE622D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Meine Optionen 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EB356C-C237-4512-9F81-80D3C5B2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4518"/>
              </p:ext>
            </p:extLst>
          </p:nvPr>
        </p:nvGraphicFramePr>
        <p:xfrm>
          <a:off x="703942" y="3708972"/>
          <a:ext cx="106498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953">
                  <a:extLst>
                    <a:ext uri="{9D8B030D-6E8A-4147-A177-3AD203B41FA5}">
                      <a16:colId xmlns:a16="http://schemas.microsoft.com/office/drawing/2014/main" val="3212891723"/>
                    </a:ext>
                  </a:extLst>
                </a:gridCol>
                <a:gridCol w="3549953">
                  <a:extLst>
                    <a:ext uri="{9D8B030D-6E8A-4147-A177-3AD203B41FA5}">
                      <a16:colId xmlns:a16="http://schemas.microsoft.com/office/drawing/2014/main" val="153436797"/>
                    </a:ext>
                  </a:extLst>
                </a:gridCol>
                <a:gridCol w="3549953">
                  <a:extLst>
                    <a:ext uri="{9D8B030D-6E8A-4147-A177-3AD203B41FA5}">
                      <a16:colId xmlns:a16="http://schemas.microsoft.com/office/drawing/2014/main" val="147010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Ende Standardsupport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Ende Erweiterter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0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Exchange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 Oktober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14. Oktober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2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Exchange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 Januar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14. Oktober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634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11AD2DB-06B4-485D-A53F-9D608C274FD5}"/>
              </a:ext>
            </a:extLst>
          </p:cNvPr>
          <p:cNvSpPr txBox="1"/>
          <p:nvPr/>
        </p:nvSpPr>
        <p:spPr>
          <a:xfrm>
            <a:off x="4263571" y="6107529"/>
            <a:ext cx="539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hlinkClick r:id="rId3"/>
              </a:rPr>
              <a:t>https://go.granikos.eu/ExchangeLifeCycle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4"/>
              </a:rPr>
              <a:t>https://go.granikos.eu/ExchangeBuildNumbers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4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54D3-EEDB-4C58-A6C0-172B7373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Migration von Exchange Server 2010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837F5-A0F6-4309-9948-A01CACBB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Exchange Server 2016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Windows Server 2012, 2012R2 und 2016 Desktop Experience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Exchange Server 2019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Windows Server 2019 Core (bevorzugt)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Migration von Exchange Server 2010 möglich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7DF87-5EF3-4C37-BE42-12028031E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Betriebssystemvoraussetzungen</a:t>
            </a:r>
          </a:p>
        </p:txBody>
      </p:sp>
    </p:spTree>
    <p:extLst>
      <p:ext uri="{BB962C8B-B14F-4D97-AF65-F5344CB8AC3E}">
        <p14:creationId xmlns:p14="http://schemas.microsoft.com/office/powerpoint/2010/main" val="327011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B7F2F1E-8491-49E8-A797-E5FAE0608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510862"/>
              </p:ext>
            </p:extLst>
          </p:nvPr>
        </p:nvGraphicFramePr>
        <p:xfrm>
          <a:off x="1604682" y="317376"/>
          <a:ext cx="7692999" cy="622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8A56F10-016A-4A49-8928-CA2397D35C5C}"/>
              </a:ext>
            </a:extLst>
          </p:cNvPr>
          <p:cNvGrpSpPr/>
          <p:nvPr/>
        </p:nvGrpSpPr>
        <p:grpSpPr>
          <a:xfrm>
            <a:off x="9297681" y="371476"/>
            <a:ext cx="2758569" cy="2379407"/>
            <a:chOff x="9297681" y="371476"/>
            <a:chExt cx="2758569" cy="2379407"/>
          </a:xfrm>
        </p:grpSpPr>
        <p:sp>
          <p:nvSpPr>
            <p:cNvPr id="7" name="Right Brace 2">
              <a:extLst>
                <a:ext uri="{FF2B5EF4-FFF2-40B4-BE49-F238E27FC236}">
                  <a16:creationId xmlns:a16="http://schemas.microsoft.com/office/drawing/2014/main" id="{E7D4A152-62BF-4707-B0E2-2ED9F4B4D58E}"/>
                </a:ext>
              </a:extLst>
            </p:cNvPr>
            <p:cNvSpPr/>
            <p:nvPr/>
          </p:nvSpPr>
          <p:spPr>
            <a:xfrm>
              <a:off x="9297681" y="371476"/>
              <a:ext cx="321056" cy="2379407"/>
            </a:xfrm>
            <a:prstGeom prst="rightBrace">
              <a:avLst>
                <a:gd name="adj1" fmla="val 8333"/>
                <a:gd name="adj2" fmla="val 54521"/>
              </a:avLst>
            </a:prstGeom>
            <a:ln w="28575">
              <a:solidFill>
                <a:srgbClr val="107C1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rechblase: rechteckig mit abgerundeten Ecken 7">
              <a:extLst>
                <a:ext uri="{FF2B5EF4-FFF2-40B4-BE49-F238E27FC236}">
                  <a16:creationId xmlns:a16="http://schemas.microsoft.com/office/drawing/2014/main" id="{C0C22EC2-F497-46D0-88E2-DB70CC394D67}"/>
                </a:ext>
              </a:extLst>
            </p:cNvPr>
            <p:cNvSpPr/>
            <p:nvPr/>
          </p:nvSpPr>
          <p:spPr>
            <a:xfrm>
              <a:off x="9850932" y="470046"/>
              <a:ext cx="2205318" cy="814508"/>
            </a:xfrm>
            <a:prstGeom prst="wedgeRoundRectCallout">
              <a:avLst>
                <a:gd name="adj1" fmla="val -55198"/>
                <a:gd name="adj2" fmla="val 97407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Optimaler Betrieb</a:t>
              </a:r>
            </a:p>
          </p:txBody>
        </p:sp>
      </p:grp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6D23342B-E4E3-4A82-9C16-8197A2F7A07E}"/>
              </a:ext>
            </a:extLst>
          </p:cNvPr>
          <p:cNvSpPr/>
          <p:nvPr/>
        </p:nvSpPr>
        <p:spPr>
          <a:xfrm>
            <a:off x="9850932" y="2674083"/>
            <a:ext cx="2205318" cy="814508"/>
          </a:xfrm>
          <a:prstGeom prst="wedgeRoundRectCallout">
            <a:avLst>
              <a:gd name="adj1" fmla="val -76541"/>
              <a:gd name="adj2" fmla="val 6910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 dem </a:t>
            </a:r>
            <a:br>
              <a:rPr lang="de-DE" dirty="0"/>
            </a:br>
            <a:r>
              <a:rPr lang="de-DE" dirty="0"/>
              <a:t>richtigen Weg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8F0E3211-7DAD-4539-884E-F35DF647D92D}"/>
              </a:ext>
            </a:extLst>
          </p:cNvPr>
          <p:cNvSpPr/>
          <p:nvPr/>
        </p:nvSpPr>
        <p:spPr>
          <a:xfrm>
            <a:off x="9850932" y="3902248"/>
            <a:ext cx="2205318" cy="814508"/>
          </a:xfrm>
          <a:prstGeom prst="wedgeRoundRectCallout">
            <a:avLst>
              <a:gd name="adj1" fmla="val -76415"/>
              <a:gd name="adj2" fmla="val 69105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Technische Mindestanforderung</a:t>
            </a:r>
          </a:p>
        </p:txBody>
      </p:sp>
      <p:pic>
        <p:nvPicPr>
          <p:cNvPr id="11" name="Grafik 10" descr="Verbotsschild">
            <a:extLst>
              <a:ext uri="{FF2B5EF4-FFF2-40B4-BE49-F238E27FC236}">
                <a16:creationId xmlns:a16="http://schemas.microsoft.com/office/drawing/2014/main" id="{6D3CE15C-9C6F-4C32-AF12-EBD9BB1DA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934" y="5372648"/>
            <a:ext cx="1361747" cy="13617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1139574-F5A7-41C8-87B5-3A767316CF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2941" y="5130413"/>
            <a:ext cx="1688454" cy="1688454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3F358211-4282-42DA-87F2-D40B8014D029}"/>
              </a:ext>
            </a:extLst>
          </p:cNvPr>
          <p:cNvSpPr txBox="1">
            <a:spLocks/>
          </p:cNvSpPr>
          <p:nvPr/>
        </p:nvSpPr>
        <p:spPr>
          <a:xfrm rot="16200000">
            <a:off x="-2766217" y="2766220"/>
            <a:ext cx="68580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00A03A00-96F4-4415-8A80-E6C31B62B1D3}"/>
              </a:ext>
            </a:extLst>
          </p:cNvPr>
          <p:cNvSpPr txBox="1">
            <a:spLocks/>
          </p:cNvSpPr>
          <p:nvPr/>
        </p:nvSpPr>
        <p:spPr>
          <a:xfrm rot="16200000">
            <a:off x="-2626658" y="2626659"/>
            <a:ext cx="6858000" cy="1604681"/>
          </a:xfrm>
          <a:prstGeom prst="rect">
            <a:avLst/>
          </a:prstGeom>
        </p:spPr>
        <p:txBody>
          <a:bodyPr vert="horz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latin typeface="+mn-lt"/>
              </a:rPr>
              <a:t>Preferred Architecture</a:t>
            </a:r>
            <a:br>
              <a:rPr lang="de-DE" sz="4000" b="1" dirty="0">
                <a:latin typeface="+mn-lt"/>
              </a:rPr>
            </a:br>
            <a:r>
              <a:rPr lang="de-DE" sz="4000" b="1" dirty="0">
                <a:latin typeface="+mn-lt"/>
              </a:rPr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16536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FB5E77-A622-4661-B0D6-6FEEA709B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3FB5E77-A622-4661-B0D6-6FEEA709B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FA1B52-1A7B-413F-BC10-DC48C465D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BFA1B52-1A7B-413F-BC10-DC48C465D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0A4C98-5CBD-49E9-A2A9-BBC0DD5AA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010A4C98-5CBD-49E9-A2A9-BBC0DD5AA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F412DE-39EF-4238-BBB1-7A2343644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E7F412DE-39EF-4238-BBB1-7A2343644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D17559-FAF0-4C22-9672-6416D1040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12D17559-FAF0-4C22-9672-6416D1040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3F0EA-D1EA-4182-8FA3-74BDE26B8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BF43F0EA-D1EA-4182-8FA3-74BDE26B8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6D1E16-1AB7-45D9-9B3C-B1FCDD1CF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9F6D1E16-1AB7-45D9-9B3C-B1FCDD1CFE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E3F371-252F-43A8-8869-0A0E6540D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45E3F371-252F-43A8-8869-0A0E6540D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DD4D14-91D6-4CBC-9E39-CF584F07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ADD4D14-91D6-4CBC-9E39-CF584F076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79483F-1A19-4B9F-8320-AA94BF66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DF79483F-1A19-4B9F-8320-AA94BF66D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3"/>
              </a:rPr>
              <a:t>http://blog.exchange-doktor.de</a:t>
            </a:r>
            <a:r>
              <a:rPr lang="de-DE" sz="2000" kern="0" dirty="0"/>
              <a:t> 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  <p:pic>
        <p:nvPicPr>
          <p:cNvPr id="8" name="Grafik 7" descr="Ein Bild, das blau, weiß, Schild enthält.&#10;&#10;Automatisch generierte Beschreibung">
            <a:extLst>
              <a:ext uri="{FF2B5EF4-FFF2-40B4-BE49-F238E27FC236}">
                <a16:creationId xmlns:a16="http://schemas.microsoft.com/office/drawing/2014/main" id="{A80C8C24-3ADA-4322-B0F2-50CCA42699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706" y="2855174"/>
            <a:ext cx="1831340" cy="183134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24C2ABE-F85C-439F-8D9E-9AFFED56578F}"/>
              </a:ext>
            </a:extLst>
          </p:cNvPr>
          <p:cNvGrpSpPr/>
          <p:nvPr/>
        </p:nvGrpSpPr>
        <p:grpSpPr>
          <a:xfrm>
            <a:off x="0" y="5337110"/>
            <a:ext cx="12192000" cy="1520890"/>
            <a:chOff x="0" y="5337110"/>
            <a:chExt cx="12192000" cy="152089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918AA5-6F07-4B44-B394-41A89C1E1B39}"/>
                </a:ext>
              </a:extLst>
            </p:cNvPr>
            <p:cNvSpPr/>
            <p:nvPr/>
          </p:nvSpPr>
          <p:spPr>
            <a:xfrm>
              <a:off x="0" y="5337110"/>
              <a:ext cx="12192000" cy="152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/>
                <a:t>Supportende</a:t>
              </a:r>
            </a:p>
            <a:p>
              <a:pPr algn="ctr"/>
              <a:r>
                <a:rPr lang="de-DE" sz="2800" b="1" i="1" dirty="0"/>
                <a:t>13. Oktober 2020</a:t>
              </a:r>
            </a:p>
          </p:txBody>
        </p:sp>
        <p:pic>
          <p:nvPicPr>
            <p:cNvPr id="12" name="Picture 14" descr="Image result for exchange server 2010 logo">
              <a:extLst>
                <a:ext uri="{FF2B5EF4-FFF2-40B4-BE49-F238E27FC236}">
                  <a16:creationId xmlns:a16="http://schemas.microsoft.com/office/drawing/2014/main" id="{7034294F-F28B-41F4-8FA0-95CFC26A0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7" y="5501269"/>
              <a:ext cx="2895600" cy="1326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516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6B391-36DA-4FD3-95E3-C45E98AE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Sponsor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C1E90-4388-4F8B-B1DC-2DC6C0354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thomas.stensitzki@granikos.eu</a:t>
            </a: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  <p:pic>
        <p:nvPicPr>
          <p:cNvPr id="7" name="Grafik 6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755" y="1982853"/>
            <a:ext cx="2953747" cy="4194110"/>
          </a:xfrm>
          <a:prstGeom prst="rect">
            <a:avLst/>
          </a:prstGeom>
        </p:spPr>
      </p:pic>
      <p:pic>
        <p:nvPicPr>
          <p:cNvPr id="8" name="Grafik 7" descr="Ein Bild, das blau, weiß, Schild enthält.&#10;&#10;Automatisch generierte Beschreibung">
            <a:extLst>
              <a:ext uri="{FF2B5EF4-FFF2-40B4-BE49-F238E27FC236}">
                <a16:creationId xmlns:a16="http://schemas.microsoft.com/office/drawing/2014/main" id="{5631CE2B-83FC-462E-8E5E-3D43927CE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4444683"/>
            <a:ext cx="1831340" cy="18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Exchange - Notes from the Field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/>
              <a:t>Wie bereite ich mich auf das Ende von Exchange Server 2010 vor?</a:t>
            </a:r>
          </a:p>
        </p:txBody>
      </p:sp>
    </p:spTree>
    <p:extLst>
      <p:ext uri="{BB962C8B-B14F-4D97-AF65-F5344CB8AC3E}">
        <p14:creationId xmlns:p14="http://schemas.microsoft.com/office/powerpoint/2010/main" val="57749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D18106-10B8-4369-8831-215AC4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7B1AC8-C754-4125-A6B6-50E1270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Windows Server 2008R2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Supportende 14. Januar 2020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Exchange Server 2010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Supportende 13. Oktober 2020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0D12C0-FAC2-4E0B-8157-A3363555B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59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D18106-10B8-4369-8831-215AC4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7B1AC8-C754-4125-A6B6-50E1270A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Einzelserver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Symmetrische Konfiguration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Asymmetrische Konfiguration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Edge Server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0D12C0-FAC2-4E0B-8157-A3363555B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tolerante E-Mail-Plattform</a:t>
            </a:r>
          </a:p>
        </p:txBody>
      </p:sp>
    </p:spTree>
    <p:extLst>
      <p:ext uri="{BB962C8B-B14F-4D97-AF65-F5344CB8AC3E}">
        <p14:creationId xmlns:p14="http://schemas.microsoft.com/office/powerpoint/2010/main" val="211699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D18106-10B8-4369-8831-215AC4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7B1AC8-C754-4125-A6B6-50E1270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Exchange Namensraum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Bereinigung auf einen einheitlichen Namensraum der Exchange-Endpunkte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Identischer Namensraum für interne und externe URLs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Split-DNS Konfiguration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0D12C0-FAC2-4E0B-8157-A3363555B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tolerante E-Mail-Plattform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089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D18106-10B8-4369-8831-215AC4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7B1AC8-C754-4125-A6B6-50E1270A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Beispiele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0D12C0-FAC2-4E0B-8157-A3363555B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/>
          <a:lstStyle/>
          <a:p>
            <a:r>
              <a:rPr lang="de-DE" dirty="0"/>
              <a:t>Die tolerante E-Mail-Plattform</a:t>
            </a:r>
          </a:p>
        </p:txBody>
      </p:sp>
    </p:spTree>
    <p:extLst>
      <p:ext uri="{BB962C8B-B14F-4D97-AF65-F5344CB8AC3E}">
        <p14:creationId xmlns:p14="http://schemas.microsoft.com/office/powerpoint/2010/main" val="187545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ACD2B-8D74-414D-A5E6-E8BFC956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AF52B-C241-49D2-BBF8-9F407B6D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 zur Bereitstellung einer ausfallsicheren und hochverfügbaren E-Mail-Plattform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Funktionen zur Hochverfügbarkeit des Client-Zugriffs und der E-Mail-Zustellung sind im Produkt integriert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65A276-1EEF-435A-9AB8-F7762281E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72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342</Words>
  <Application>Microsoft Office PowerPoint</Application>
  <PresentationFormat>Breitbild</PresentationFormat>
  <Paragraphs>91</Paragraphs>
  <Slides>13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</vt:lpstr>
      <vt:lpstr>1_Office</vt:lpstr>
      <vt:lpstr>Exchange User Group Berlin</vt:lpstr>
      <vt:lpstr>Sponsor</vt:lpstr>
      <vt:lpstr>PowerPoint-Präsentation</vt:lpstr>
      <vt:lpstr>Exchange - Notes from the Field</vt:lpstr>
      <vt:lpstr>Exchange Server</vt:lpstr>
      <vt:lpstr>Exchange Server</vt:lpstr>
      <vt:lpstr>Exchange Server</vt:lpstr>
      <vt:lpstr>Exchange Server</vt:lpstr>
      <vt:lpstr>Exchange Server</vt:lpstr>
      <vt:lpstr>Migration von Exchange Server 2010</vt:lpstr>
      <vt:lpstr>Migration von Exchange Server 2010</vt:lpstr>
      <vt:lpstr>PowerPoint-Präsentation</vt:lpstr>
      <vt:lpstr>Q &amp; A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MetaCacheDatabase und BigFunnel</dc:title>
  <dc:subject>Exchange User Group Berlin | UG Meeting 3. April 2019</dc:subject>
  <dc:creator>Thomas.Stensitzki@Granikos.eu</dc:creator>
  <cp:keywords>EXUSG</cp:keywords>
  <cp:lastModifiedBy>Thomas Stensitzki</cp:lastModifiedBy>
  <cp:revision>78</cp:revision>
  <dcterms:created xsi:type="dcterms:W3CDTF">2017-02-23T19:31:41Z</dcterms:created>
  <dcterms:modified xsi:type="dcterms:W3CDTF">2019-11-14T10:25:12Z</dcterms:modified>
  <cp:contentStatus>Final</cp:contentStatus>
</cp:coreProperties>
</file>