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4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9" r:id="rId4"/>
    <p:sldId id="258" r:id="rId5"/>
    <p:sldId id="283" r:id="rId6"/>
    <p:sldId id="287" r:id="rId7"/>
    <p:sldId id="288" r:id="rId8"/>
    <p:sldId id="289" r:id="rId9"/>
    <p:sldId id="290" r:id="rId10"/>
    <p:sldId id="291" r:id="rId11"/>
    <p:sldId id="293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277" r:id="rId31"/>
    <p:sldId id="311" r:id="rId32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90F808-194C-471F-9E68-7B40DCE7A650}">
          <p14:sldIdLst>
            <p14:sldId id="256"/>
          </p14:sldIdLst>
        </p14:section>
        <p14:section name="Exchange Server Hybrid" id="{81D88599-6940-49BB-ACFA-1E601D319504}">
          <p14:sldIdLst>
            <p14:sldId id="259"/>
            <p14:sldId id="258"/>
            <p14:sldId id="283"/>
            <p14:sldId id="287"/>
            <p14:sldId id="288"/>
            <p14:sldId id="289"/>
            <p14:sldId id="290"/>
            <p14:sldId id="291"/>
            <p14:sldId id="293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277"/>
          </p14:sldIdLst>
        </p14:section>
        <p14:section name="Resources" id="{F55F53A8-2C8D-4218-83D9-F09EB27B2639}">
          <p14:sldIdLst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64C70-387C-45A5-847B-30BBCAAA38B1}" v="564" dt="2020-05-28T09:49:08.735"/>
  </p1510:revLst>
</p1510:revInfo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81778" autoAdjust="0"/>
  </p:normalViewPr>
  <p:slideViewPr>
    <p:cSldViewPr snapToGrid="0">
      <p:cViewPr varScale="1">
        <p:scale>
          <a:sx n="86" d="100"/>
          <a:sy n="86" d="100"/>
        </p:scale>
        <p:origin x="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D6558802-9FD8-4B9D-BD9A-1AC8EA99CA7F}"/>
    <pc:docChg chg="undo custSel addSld delSld modSld sldOrd addSection delSection modSection">
      <pc:chgData name="Thomas Stensitzki" userId="75cafe6b-2f2a-469b-85c4-eec3b9c972ba" providerId="ADAL" clId="{D6558802-9FD8-4B9D-BD9A-1AC8EA99CA7F}" dt="2019-10-27T10:37:51.155" v="1247" actId="6549"/>
      <pc:docMkLst>
        <pc:docMk/>
      </pc:docMkLst>
      <pc:sldChg chg="modTransition">
        <pc:chgData name="Thomas Stensitzki" userId="75cafe6b-2f2a-469b-85c4-eec3b9c972ba" providerId="ADAL" clId="{D6558802-9FD8-4B9D-BD9A-1AC8EA99CA7F}" dt="2019-10-27T10:01:22.512" v="154"/>
        <pc:sldMkLst>
          <pc:docMk/>
          <pc:sldMk cId="353304963" sldId="256"/>
        </pc:sldMkLst>
      </pc:sldChg>
      <pc:sldChg chg="addSp modSp ord modTransition">
        <pc:chgData name="Thomas Stensitzki" userId="75cafe6b-2f2a-469b-85c4-eec3b9c972ba" providerId="ADAL" clId="{D6558802-9FD8-4B9D-BD9A-1AC8EA99CA7F}" dt="2019-10-27T10:01:22.512" v="154"/>
        <pc:sldMkLst>
          <pc:docMk/>
          <pc:sldMk cId="3986585176" sldId="258"/>
        </pc:sldMkLst>
        <pc:spChg chg="mod">
          <ac:chgData name="Thomas Stensitzki" userId="75cafe6b-2f2a-469b-85c4-eec3b9c972ba" providerId="ADAL" clId="{D6558802-9FD8-4B9D-BD9A-1AC8EA99CA7F}" dt="2019-10-19T08:01:10.113" v="6" actId="20577"/>
          <ac:spMkLst>
            <pc:docMk/>
            <pc:sldMk cId="3986585176" sldId="258"/>
            <ac:spMk id="3" creationId="{00000000-0000-0000-0000-000000000000}"/>
          </ac:spMkLst>
        </pc:spChg>
        <pc:picChg chg="add mod">
          <ac:chgData name="Thomas Stensitzki" userId="75cafe6b-2f2a-469b-85c4-eec3b9c972ba" providerId="ADAL" clId="{D6558802-9FD8-4B9D-BD9A-1AC8EA99CA7F}" dt="2019-10-19T08:01:45.815" v="24" actId="1036"/>
          <ac:picMkLst>
            <pc:docMk/>
            <pc:sldMk cId="3986585176" sldId="258"/>
            <ac:picMk id="8" creationId="{5631CE2B-83FC-462E-8E5E-3D43927CE85F}"/>
          </ac:picMkLst>
        </pc:picChg>
      </pc:sldChg>
      <pc:sldChg chg="modSp add del ord modTransition">
        <pc:chgData name="Thomas Stensitzki" userId="75cafe6b-2f2a-469b-85c4-eec3b9c972ba" providerId="ADAL" clId="{D6558802-9FD8-4B9D-BD9A-1AC8EA99CA7F}" dt="2019-10-27T10:01:22.512" v="154"/>
        <pc:sldMkLst>
          <pc:docMk/>
          <pc:sldMk cId="577492687" sldId="259"/>
        </pc:sldMkLst>
        <pc:spChg chg="mod">
          <ac:chgData name="Thomas Stensitzki" userId="75cafe6b-2f2a-469b-85c4-eec3b9c972ba" providerId="ADAL" clId="{D6558802-9FD8-4B9D-BD9A-1AC8EA99CA7F}" dt="2019-10-19T08:02:00.929" v="25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D6558802-9FD8-4B9D-BD9A-1AC8EA99CA7F}" dt="2019-10-27T10:00:28.215" v="150" actId="20577"/>
          <ac:spMkLst>
            <pc:docMk/>
            <pc:sldMk cId="577492687" sldId="259"/>
            <ac:spMk id="6" creationId="{9D5FCE5E-BE6E-4AAA-BFE2-CADDE02D473C}"/>
          </ac:spMkLst>
        </pc:sp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322716105" sldId="260"/>
        </pc:sldMkLst>
      </pc:sldChg>
      <pc:sldChg chg="delSp mod modTransition modShow">
        <pc:chgData name="Thomas Stensitzki" userId="75cafe6b-2f2a-469b-85c4-eec3b9c972ba" providerId="ADAL" clId="{D6558802-9FD8-4B9D-BD9A-1AC8EA99CA7F}" dt="2019-10-27T10:01:22.512" v="154"/>
        <pc:sldMkLst>
          <pc:docMk/>
          <pc:sldMk cId="28132323" sldId="274"/>
        </pc:sldMkLst>
        <pc:picChg chg="del">
          <ac:chgData name="Thomas Stensitzki" userId="75cafe6b-2f2a-469b-85c4-eec3b9c972ba" providerId="ADAL" clId="{D6558802-9FD8-4B9D-BD9A-1AC8EA99CA7F}" dt="2019-10-19T08:00:25.473" v="1" actId="478"/>
          <ac:picMkLst>
            <pc:docMk/>
            <pc:sldMk cId="28132323" sldId="274"/>
            <ac:picMk id="5" creationId="{126BC707-0610-47CC-A6BE-C945356FD3D8}"/>
          </ac:picMkLst>
        </pc:picChg>
      </pc:sldChg>
      <pc:sldChg chg="del">
        <pc:chgData name="Thomas Stensitzki" userId="75cafe6b-2f2a-469b-85c4-eec3b9c972ba" providerId="ADAL" clId="{D6558802-9FD8-4B9D-BD9A-1AC8EA99CA7F}" dt="2019-10-19T08:00:36.595" v="2" actId="2696"/>
        <pc:sldMkLst>
          <pc:docMk/>
          <pc:sldMk cId="1868214746" sldId="27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934596246" sldId="276"/>
        </pc:sldMkLst>
      </pc:sldChg>
      <pc:sldChg chg="modSp modTransition">
        <pc:chgData name="Thomas Stensitzki" userId="75cafe6b-2f2a-469b-85c4-eec3b9c972ba" providerId="ADAL" clId="{D6558802-9FD8-4B9D-BD9A-1AC8EA99CA7F}" dt="2019-10-27T10:14:52.775" v="425" actId="20577"/>
        <pc:sldMkLst>
          <pc:docMk/>
          <pc:sldMk cId="2855165129" sldId="277"/>
        </pc:sldMkLst>
        <pc:spChg chg="mod">
          <ac:chgData name="Thomas Stensitzki" userId="75cafe6b-2f2a-469b-85c4-eec3b9c972ba" providerId="ADAL" clId="{D6558802-9FD8-4B9D-BD9A-1AC8EA99CA7F}" dt="2019-10-27T10:14:52.775" v="425" actId="20577"/>
          <ac:spMkLst>
            <pc:docMk/>
            <pc:sldMk cId="2855165129" sldId="277"/>
            <ac:spMk id="2" creationId="{00000000-0000-0000-0000-000000000000}"/>
          </ac:spMkLst>
        </pc:spChg>
        <pc:picChg chg="mod">
          <ac:chgData name="Thomas Stensitzki" userId="75cafe6b-2f2a-469b-85c4-eec3b9c972ba" providerId="ADAL" clId="{D6558802-9FD8-4B9D-BD9A-1AC8EA99CA7F}" dt="2019-10-27T10:14:45.452" v="420"/>
          <ac:picMkLst>
            <pc:docMk/>
            <pc:sldMk cId="2855165129" sldId="277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D6558802-9FD8-4B9D-BD9A-1AC8EA99CA7F}" dt="2019-10-19T08:02:39.495" v="52" actId="47"/>
        <pc:sldMkLst>
          <pc:docMk/>
          <pc:sldMk cId="1033304354" sldId="278"/>
        </pc:sldMkLst>
      </pc:sldChg>
      <pc:sldChg chg="addSp delSp modSp add modTransition modAnim">
        <pc:chgData name="Thomas Stensitzki" userId="75cafe6b-2f2a-469b-85c4-eec3b9c972ba" providerId="ADAL" clId="{D6558802-9FD8-4B9D-BD9A-1AC8EA99CA7F}" dt="2019-10-27T10:37:51.155" v="1247" actId="6549"/>
        <pc:sldMkLst>
          <pc:docMk/>
          <pc:sldMk cId="2116996515" sldId="278"/>
        </pc:sldMkLst>
        <pc:spChg chg="add del mod">
          <ac:chgData name="Thomas Stensitzki" userId="75cafe6b-2f2a-469b-85c4-eec3b9c972ba" providerId="ADAL" clId="{D6558802-9FD8-4B9D-BD9A-1AC8EA99CA7F}" dt="2019-10-27T10:34:07.161" v="1168" actId="767"/>
          <ac:spMkLst>
            <pc:docMk/>
            <pc:sldMk cId="2116996515" sldId="278"/>
            <ac:spMk id="2" creationId="{5B61F719-C611-46BD-935C-736C5BA5DFA7}"/>
          </ac:spMkLst>
        </pc:spChg>
        <pc:spChg chg="del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2" creationId="{CC65CFB8-9BE8-4A46-ACF6-0AE38A730DB2}"/>
          </ac:spMkLst>
        </pc:spChg>
        <pc:spChg chg="add mod">
          <ac:chgData name="Thomas Stensitzki" userId="75cafe6b-2f2a-469b-85c4-eec3b9c972ba" providerId="ADAL" clId="{D6558802-9FD8-4B9D-BD9A-1AC8EA99CA7F}" dt="2019-10-27T10:37:51.155" v="1247" actId="6549"/>
          <ac:spMkLst>
            <pc:docMk/>
            <pc:sldMk cId="2116996515" sldId="278"/>
            <ac:spMk id="3" creationId="{39E4D204-8D17-4FFE-BDD3-1563F2E75315}"/>
          </ac:spMkLst>
        </pc:spChg>
        <pc:spChg chg="del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3" creationId="{7CC669D8-2088-4EDE-AC66-D8F092719FA3}"/>
          </ac:spMkLst>
        </pc:spChg>
        <pc:spChg chg="add mod">
          <ac:chgData name="Thomas Stensitzki" userId="75cafe6b-2f2a-469b-85c4-eec3b9c972ba" providerId="ADAL" clId="{D6558802-9FD8-4B9D-BD9A-1AC8EA99CA7F}" dt="2019-10-19T08:02:55.543" v="55" actId="27636"/>
          <ac:spMkLst>
            <pc:docMk/>
            <pc:sldMk cId="2116996515" sldId="278"/>
            <ac:spMk id="4" creationId="{44D18106-10B8-4369-8831-215AC4DFCE51}"/>
          </ac:spMkLst>
        </pc:spChg>
        <pc:spChg chg="add mod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5" creationId="{B27B1AC8-C754-4125-A6B6-50E1270A9279}"/>
          </ac:spMkLst>
        </pc:spChg>
        <pc:spChg chg="add mod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6" creationId="{2A0D12C0-FAC2-4E0B-8157-A3363555BFF4}"/>
          </ac:spMkLst>
        </pc:spChg>
        <pc:grpChg chg="add mod">
          <ac:chgData name="Thomas Stensitzki" userId="75cafe6b-2f2a-469b-85c4-eec3b9c972ba" providerId="ADAL" clId="{D6558802-9FD8-4B9D-BD9A-1AC8EA99CA7F}" dt="2019-10-27T10:37:21.125" v="1243" actId="164"/>
          <ac:grpSpMkLst>
            <pc:docMk/>
            <pc:sldMk cId="2116996515" sldId="278"/>
            <ac:grpSpMk id="8" creationId="{3792915B-1576-4720-BD73-706A9916B599}"/>
          </ac:grpSpMkLst>
        </pc:grpChg>
        <pc:picChg chg="add mod">
          <ac:chgData name="Thomas Stensitzki" userId="75cafe6b-2f2a-469b-85c4-eec3b9c972ba" providerId="ADAL" clId="{D6558802-9FD8-4B9D-BD9A-1AC8EA99CA7F}" dt="2019-10-27T10:37:21.125" v="1243" actId="164"/>
          <ac:picMkLst>
            <pc:docMk/>
            <pc:sldMk cId="2116996515" sldId="278"/>
            <ac:picMk id="7" creationId="{F2F887E5-81B5-4F95-99A1-442296B330DE}"/>
          </ac:picMkLst>
        </pc:pic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150042010" sldId="279"/>
        </pc:sldMkLst>
      </pc:sldChg>
      <pc:sldChg chg="addSp delSp modSp add modTransition modAnim">
        <pc:chgData name="Thomas Stensitzki" userId="75cafe6b-2f2a-469b-85c4-eec3b9c972ba" providerId="ADAL" clId="{D6558802-9FD8-4B9D-BD9A-1AC8EA99CA7F}" dt="2019-10-27T10:04:20.303" v="199" actId="20577"/>
        <pc:sldMkLst>
          <pc:docMk/>
          <pc:sldMk cId="3916536378" sldId="279"/>
        </pc:sldMkLst>
        <pc:spChg chg="del mod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2" creationId="{16AB3D00-EB0F-4C03-A1F5-DB7440670099}"/>
          </ac:spMkLst>
        </pc:spChg>
        <pc:spChg chg="del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3" creationId="{74E9A4D4-0A07-4EDF-AD32-6E7F886CA8B5}"/>
          </ac:spMkLst>
        </pc:spChg>
        <pc:spChg chg="del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4" creationId="{AF491120-5099-4843-8CC6-9339BF296D4B}"/>
          </ac:spMkLst>
        </pc:spChg>
        <pc:spChg chg="add mod">
          <ac:chgData name="Thomas Stensitzki" userId="75cafe6b-2f2a-469b-85c4-eec3b9c972ba" providerId="ADAL" clId="{D6558802-9FD8-4B9D-BD9A-1AC8EA99CA7F}" dt="2019-10-27T10:03:10.825" v="167" actId="208"/>
          <ac:spMkLst>
            <pc:docMk/>
            <pc:sldMk cId="3916536378" sldId="279"/>
            <ac:spMk id="9" creationId="{6D23342B-E4E3-4A82-9C16-8197A2F7A07E}"/>
          </ac:spMkLst>
        </pc:spChg>
        <pc:spChg chg="add mod">
          <ac:chgData name="Thomas Stensitzki" userId="75cafe6b-2f2a-469b-85c4-eec3b9c972ba" providerId="ADAL" clId="{D6558802-9FD8-4B9D-BD9A-1AC8EA99CA7F}" dt="2019-10-27T10:03:15.930" v="168" actId="208"/>
          <ac:spMkLst>
            <pc:docMk/>
            <pc:sldMk cId="3916536378" sldId="279"/>
            <ac:spMk id="10" creationId="{8F0E3211-7DAD-4539-884E-F35DF647D92D}"/>
          </ac:spMkLst>
        </pc:spChg>
        <pc:spChg chg="add">
          <ac:chgData name="Thomas Stensitzki" userId="75cafe6b-2f2a-469b-85c4-eec3b9c972ba" providerId="ADAL" clId="{D6558802-9FD8-4B9D-BD9A-1AC8EA99CA7F}" dt="2019-10-27T10:01:41.919" v="155"/>
          <ac:spMkLst>
            <pc:docMk/>
            <pc:sldMk cId="3916536378" sldId="279"/>
            <ac:spMk id="13" creationId="{3F358211-4282-42DA-87F2-D40B8014D029}"/>
          </ac:spMkLst>
        </pc:spChg>
        <pc:spChg chg="add mod">
          <ac:chgData name="Thomas Stensitzki" userId="75cafe6b-2f2a-469b-85c4-eec3b9c972ba" providerId="ADAL" clId="{D6558802-9FD8-4B9D-BD9A-1AC8EA99CA7F}" dt="2019-10-27T10:04:20.303" v="199" actId="20577"/>
          <ac:spMkLst>
            <pc:docMk/>
            <pc:sldMk cId="3916536378" sldId="279"/>
            <ac:spMk id="14" creationId="{00A03A00-96F4-4415-8A80-E6C31B62B1D3}"/>
          </ac:spMkLst>
        </pc:spChg>
        <pc:grpChg chg="add">
          <ac:chgData name="Thomas Stensitzki" userId="75cafe6b-2f2a-469b-85c4-eec3b9c972ba" providerId="ADAL" clId="{D6558802-9FD8-4B9D-BD9A-1AC8EA99CA7F}" dt="2019-10-27T10:01:41.919" v="155"/>
          <ac:grpSpMkLst>
            <pc:docMk/>
            <pc:sldMk cId="3916536378" sldId="279"/>
            <ac:grpSpMk id="6" creationId="{58A56F10-016A-4A49-8928-CA2397D35C5C}"/>
          </ac:grpSpMkLst>
        </pc:grpChg>
        <pc:graphicFrameChg chg="add mod">
          <ac:chgData name="Thomas Stensitzki" userId="75cafe6b-2f2a-469b-85c4-eec3b9c972ba" providerId="ADAL" clId="{D6558802-9FD8-4B9D-BD9A-1AC8EA99CA7F}" dt="2019-10-27T10:03:56.791" v="174" actId="208"/>
          <ac:graphicFrameMkLst>
            <pc:docMk/>
            <pc:sldMk cId="3916536378" sldId="279"/>
            <ac:graphicFrameMk id="5" creationId="{CB7F2F1E-8491-49E8-A797-E5FAE0608DAF}"/>
          </ac:graphicFrameMkLst>
        </pc:graphicFrameChg>
        <pc:picChg chg="add">
          <ac:chgData name="Thomas Stensitzki" userId="75cafe6b-2f2a-469b-85c4-eec3b9c972ba" providerId="ADAL" clId="{D6558802-9FD8-4B9D-BD9A-1AC8EA99CA7F}" dt="2019-10-27T10:01:41.919" v="155"/>
          <ac:picMkLst>
            <pc:docMk/>
            <pc:sldMk cId="3916536378" sldId="279"/>
            <ac:picMk id="11" creationId="{6D3CE15C-9C6F-4C32-AF12-EBD9BB1DA1FA}"/>
          </ac:picMkLst>
        </pc:picChg>
        <pc:picChg chg="add">
          <ac:chgData name="Thomas Stensitzki" userId="75cafe6b-2f2a-469b-85c4-eec3b9c972ba" providerId="ADAL" clId="{D6558802-9FD8-4B9D-BD9A-1AC8EA99CA7F}" dt="2019-10-27T10:01:41.919" v="155"/>
          <ac:picMkLst>
            <pc:docMk/>
            <pc:sldMk cId="3916536378" sldId="279"/>
            <ac:picMk id="12" creationId="{D1139574-F5A7-41C8-87B5-3A767316CF90}"/>
          </ac:picMkLst>
        </pc:picChg>
      </pc:sldChg>
      <pc:sldChg chg="addSp modSp add ord modAnim">
        <pc:chgData name="Thomas Stensitzki" userId="75cafe6b-2f2a-469b-85c4-eec3b9c972ba" providerId="ADAL" clId="{D6558802-9FD8-4B9D-BD9A-1AC8EA99CA7F}" dt="2019-10-27T10:26:20.397" v="652" actId="5793"/>
        <pc:sldMkLst>
          <pc:docMk/>
          <pc:sldMk cId="234142031" sldId="280"/>
        </pc:sldMkLst>
        <pc:spChg chg="add mod">
          <ac:chgData name="Thomas Stensitzki" userId="75cafe6b-2f2a-469b-85c4-eec3b9c972ba" providerId="ADAL" clId="{D6558802-9FD8-4B9D-BD9A-1AC8EA99CA7F}" dt="2019-10-27T10:06:04.365" v="275" actId="20577"/>
          <ac:spMkLst>
            <pc:docMk/>
            <pc:sldMk cId="234142031" sldId="280"/>
            <ac:spMk id="2" creationId="{2C790A5D-A80F-415F-94A7-2F456C0C502C}"/>
          </ac:spMkLst>
        </pc:spChg>
        <pc:spChg chg="add mod">
          <ac:chgData name="Thomas Stensitzki" userId="75cafe6b-2f2a-469b-85c4-eec3b9c972ba" providerId="ADAL" clId="{D6558802-9FD8-4B9D-BD9A-1AC8EA99CA7F}" dt="2019-10-27T10:16:29.059" v="427" actId="14100"/>
          <ac:spMkLst>
            <pc:docMk/>
            <pc:sldMk cId="234142031" sldId="280"/>
            <ac:spMk id="3" creationId="{097477ED-A03B-4421-89A8-EB46EC94722B}"/>
          </ac:spMkLst>
        </pc:spChg>
        <pc:spChg chg="add mod">
          <ac:chgData name="Thomas Stensitzki" userId="75cafe6b-2f2a-469b-85c4-eec3b9c972ba" providerId="ADAL" clId="{D6558802-9FD8-4B9D-BD9A-1AC8EA99CA7F}" dt="2019-10-27T10:26:20.397" v="652" actId="5793"/>
          <ac:spMkLst>
            <pc:docMk/>
            <pc:sldMk cId="234142031" sldId="280"/>
            <ac:spMk id="4" creationId="{84291C01-F6FE-4BD3-BE3C-CBFAE622D2EE}"/>
          </ac:spMkLst>
        </pc:spChg>
        <pc:spChg chg="add mod">
          <ac:chgData name="Thomas Stensitzki" userId="75cafe6b-2f2a-469b-85c4-eec3b9c972ba" providerId="ADAL" clId="{D6558802-9FD8-4B9D-BD9A-1AC8EA99CA7F}" dt="2019-10-27T10:25:37.705" v="636" actId="1076"/>
          <ac:spMkLst>
            <pc:docMk/>
            <pc:sldMk cId="234142031" sldId="280"/>
            <ac:spMk id="7" creationId="{B11AD2DB-06B4-485D-A53F-9D608C274FD5}"/>
          </ac:spMkLst>
        </pc:spChg>
        <pc:graphicFrameChg chg="add mod modGraphic">
          <ac:chgData name="Thomas Stensitzki" userId="75cafe6b-2f2a-469b-85c4-eec3b9c972ba" providerId="ADAL" clId="{D6558802-9FD8-4B9D-BD9A-1AC8EA99CA7F}" dt="2019-10-27T10:21:48.967" v="628" actId="20577"/>
          <ac:graphicFrameMkLst>
            <pc:docMk/>
            <pc:sldMk cId="234142031" sldId="280"/>
            <ac:graphicFrameMk id="5" creationId="{0CEB356C-C237-4512-9F81-80D3C5B2649A}"/>
          </ac:graphicFrameMkLst>
        </pc:graphicFrame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671032201" sldId="28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132588270" sldId="281"/>
        </pc:sldMkLst>
      </pc:sldChg>
      <pc:sldChg chg="modSp add">
        <pc:chgData name="Thomas Stensitzki" userId="75cafe6b-2f2a-469b-85c4-eec3b9c972ba" providerId="ADAL" clId="{D6558802-9FD8-4B9D-BD9A-1AC8EA99CA7F}" dt="2019-10-27T10:31:24.718" v="895" actId="20577"/>
        <pc:sldMkLst>
          <pc:docMk/>
          <pc:sldMk cId="3270119054" sldId="281"/>
        </pc:sldMkLst>
        <pc:spChg chg="mod">
          <ac:chgData name="Thomas Stensitzki" userId="75cafe6b-2f2a-469b-85c4-eec3b9c972ba" providerId="ADAL" clId="{D6558802-9FD8-4B9D-BD9A-1AC8EA99CA7F}" dt="2019-10-27T10:26:29.508" v="653"/>
          <ac:spMkLst>
            <pc:docMk/>
            <pc:sldMk cId="3270119054" sldId="281"/>
            <ac:spMk id="2" creationId="{BE2C54D3-EEDB-4C58-A6C0-172B7373C613}"/>
          </ac:spMkLst>
        </pc:spChg>
        <pc:spChg chg="mod">
          <ac:chgData name="Thomas Stensitzki" userId="75cafe6b-2f2a-469b-85c4-eec3b9c972ba" providerId="ADAL" clId="{D6558802-9FD8-4B9D-BD9A-1AC8EA99CA7F}" dt="2019-10-27T10:30:37.343" v="828" actId="20577"/>
          <ac:spMkLst>
            <pc:docMk/>
            <pc:sldMk cId="3270119054" sldId="281"/>
            <ac:spMk id="3" creationId="{846837F5-A0F6-4309-9948-A01CACBBEB0B}"/>
          </ac:spMkLst>
        </pc:spChg>
        <pc:spChg chg="mod">
          <ac:chgData name="Thomas Stensitzki" userId="75cafe6b-2f2a-469b-85c4-eec3b9c972ba" providerId="ADAL" clId="{D6558802-9FD8-4B9D-BD9A-1AC8EA99CA7F}" dt="2019-10-27T10:31:24.718" v="895" actId="20577"/>
          <ac:spMkLst>
            <pc:docMk/>
            <pc:sldMk cId="3270119054" sldId="281"/>
            <ac:spMk id="4" creationId="{DE57DF87-5EF3-4C37-BE42-12028031E42C}"/>
          </ac:spMkLst>
        </pc:spChg>
      </pc:sldChg>
      <pc:sldChg chg="modSp add">
        <pc:chgData name="Thomas Stensitzki" userId="75cafe6b-2f2a-469b-85c4-eec3b9c972ba" providerId="ADAL" clId="{D6558802-9FD8-4B9D-BD9A-1AC8EA99CA7F}" dt="2019-10-27T10:33:29.318" v="1164" actId="20577"/>
        <pc:sldMkLst>
          <pc:docMk/>
          <pc:sldMk cId="1392728178" sldId="282"/>
        </pc:sldMkLst>
        <pc:spChg chg="mod">
          <ac:chgData name="Thomas Stensitzki" userId="75cafe6b-2f2a-469b-85c4-eec3b9c972ba" providerId="ADAL" clId="{D6558802-9FD8-4B9D-BD9A-1AC8EA99CA7F}" dt="2019-10-27T10:32:24.340" v="912" actId="20577"/>
          <ac:spMkLst>
            <pc:docMk/>
            <pc:sldMk cId="1392728178" sldId="282"/>
            <ac:spMk id="2" creationId="{99CACD2B-8D74-414D-A5E6-E8BFC9569BAD}"/>
          </ac:spMkLst>
        </pc:spChg>
        <pc:spChg chg="mod">
          <ac:chgData name="Thomas Stensitzki" userId="75cafe6b-2f2a-469b-85c4-eec3b9c972ba" providerId="ADAL" clId="{D6558802-9FD8-4B9D-BD9A-1AC8EA99CA7F}" dt="2019-10-27T10:33:29.318" v="1164" actId="20577"/>
          <ac:spMkLst>
            <pc:docMk/>
            <pc:sldMk cId="1392728178" sldId="282"/>
            <ac:spMk id="3" creationId="{A8DAF52B-C241-49D2-BBF8-9F407B6D340B}"/>
          </ac:spMkLst>
        </pc:sp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076058816" sldId="282"/>
        </pc:sldMkLst>
      </pc:sldChg>
      <pc:sldChg chg="addSp delSp modSp add del">
        <pc:chgData name="Thomas Stensitzki" userId="75cafe6b-2f2a-469b-85c4-eec3b9c972ba" providerId="ADAL" clId="{D6558802-9FD8-4B9D-BD9A-1AC8EA99CA7F}" dt="2019-10-27T10:14:26.863" v="419" actId="2696"/>
        <pc:sldMkLst>
          <pc:docMk/>
          <pc:sldMk cId="3713402295" sldId="282"/>
        </pc:sldMkLst>
        <pc:spChg chg="del mod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2" creationId="{45966F81-927C-4B7A-B8AE-D759956C9D74}"/>
          </ac:spMkLst>
        </pc:spChg>
        <pc:spChg chg="del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3" creationId="{BB5A0BC8-4633-4D5A-A899-AFF25D150856}"/>
          </ac:spMkLst>
        </pc:spChg>
        <pc:spChg chg="del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4" creationId="{218A0FBA-6821-47DF-8517-50515C6D83B4}"/>
          </ac:spMkLst>
        </pc:spChg>
        <pc:picChg chg="add mod">
          <ac:chgData name="Thomas Stensitzki" userId="75cafe6b-2f2a-469b-85c4-eec3b9c972ba" providerId="ADAL" clId="{D6558802-9FD8-4B9D-BD9A-1AC8EA99CA7F}" dt="2019-10-27T10:14:14.665" v="418"/>
          <ac:picMkLst>
            <pc:docMk/>
            <pc:sldMk cId="3713402295" sldId="282"/>
            <ac:picMk id="5" creationId="{4F4B53A6-8001-4686-9CFF-841F9F40706B}"/>
          </ac:picMkLst>
        </pc:pic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739882426" sldId="283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295375751" sldId="284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531332204" sldId="28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572513754" sldId="286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746320788" sldId="287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049271955" sldId="288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468189571" sldId="289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722891500" sldId="29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615471493" sldId="291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97286884" sldId="292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983307875" sldId="293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554480883" sldId="294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381329992" sldId="29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759766632" sldId="296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044294694" sldId="297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4146826759" sldId="298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887372333" sldId="299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170765889" sldId="30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659899239" sldId="301"/>
        </pc:sldMkLst>
      </pc:sldChg>
    </pc:docChg>
  </pc:docChgLst>
  <pc:docChgLst>
    <pc:chgData name="Thomas Stensitzki" userId="75cafe6b-2f2a-469b-85c4-eec3b9c972ba" providerId="ADAL" clId="{687C2785-0954-4AD9-89C6-947A3940FF7B}"/>
    <pc:docChg chg="undo custSel addSld modSld sldOrd">
      <pc:chgData name="Thomas Stensitzki" userId="75cafe6b-2f2a-469b-85c4-eec3b9c972ba" providerId="ADAL" clId="{687C2785-0954-4AD9-89C6-947A3940FF7B}" dt="2019-11-14T10:25:11.812" v="810"/>
      <pc:docMkLst>
        <pc:docMk/>
      </pc:docMkLst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53304963" sldId="256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986585176" sldId="258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577492687" sldId="259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28132323" sldId="274"/>
        </pc:sldMkLst>
      </pc:sldChg>
      <pc:sldChg chg="addSp delSp 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2855165129" sldId="277"/>
        </pc:sldMkLst>
        <pc:spChg chg="add del">
          <ac:chgData name="Thomas Stensitzki" userId="75cafe6b-2f2a-469b-85c4-eec3b9c972ba" providerId="ADAL" clId="{687C2785-0954-4AD9-89C6-947A3940FF7B}" dt="2019-11-13T08:57:20.556" v="409"/>
          <ac:spMkLst>
            <pc:docMk/>
            <pc:sldMk cId="2855165129" sldId="277"/>
            <ac:spMk id="5" creationId="{6B34399F-725A-4E89-BEB5-8993983DEDC9}"/>
          </ac:spMkLst>
        </pc:spChg>
        <pc:grpChg chg="add">
          <ac:chgData name="Thomas Stensitzki" userId="75cafe6b-2f2a-469b-85c4-eec3b9c972ba" providerId="ADAL" clId="{687C2785-0954-4AD9-89C6-947A3940FF7B}" dt="2019-11-14T10:12:41.859" v="802"/>
          <ac:grpSpMkLst>
            <pc:docMk/>
            <pc:sldMk cId="2855165129" sldId="277"/>
            <ac:grpSpMk id="9" creationId="{724C2ABE-F85C-439F-8D9E-9AFFED56578F}"/>
          </ac:grpSpMkLst>
        </pc:grpChg>
        <pc:picChg chg="mod">
          <ac:chgData name="Thomas Stensitzki" userId="75cafe6b-2f2a-469b-85c4-eec3b9c972ba" providerId="ADAL" clId="{687C2785-0954-4AD9-89C6-947A3940FF7B}" dt="2019-11-14T10:13:06.161" v="803" actId="1076"/>
          <ac:picMkLst>
            <pc:docMk/>
            <pc:sldMk cId="2855165129" sldId="277"/>
            <ac:picMk id="8" creationId="{A80C8C24-3ADA-4322-B0F2-50CCA426992B}"/>
          </ac:picMkLst>
        </pc:picChg>
      </pc:sldChg>
      <pc:sldChg chg="delSp 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2116996515" sldId="278"/>
        </pc:sldMkLst>
        <pc:spChg chg="mod">
          <ac:chgData name="Thomas Stensitzki" userId="75cafe6b-2f2a-469b-85c4-eec3b9c972ba" providerId="ADAL" clId="{687C2785-0954-4AD9-89C6-947A3940FF7B}" dt="2019-11-13T09:04:52.305" v="515" actId="20577"/>
          <ac:spMkLst>
            <pc:docMk/>
            <pc:sldMk cId="2116996515" sldId="278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5:20.785" v="313"/>
          <ac:spMkLst>
            <pc:docMk/>
            <pc:sldMk cId="2116996515" sldId="278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3T08:49:22.775" v="1" actId="478"/>
          <ac:grpSpMkLst>
            <pc:docMk/>
            <pc:sldMk cId="2116996515" sldId="278"/>
            <ac:grpSpMk id="8" creationId="{3792915B-1576-4720-BD73-706A9916B599}"/>
          </ac:grpSpMkLst>
        </pc:grpChg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916536378" sldId="279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234142031" sldId="280"/>
        </pc:sldMkLst>
      </pc:sldChg>
      <pc:sldChg chg="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3270119054" sldId="281"/>
        </pc:sldMkLst>
        <pc:spChg chg="mod">
          <ac:chgData name="Thomas Stensitzki" userId="75cafe6b-2f2a-469b-85c4-eec3b9c972ba" providerId="ADAL" clId="{687C2785-0954-4AD9-89C6-947A3940FF7B}" dt="2019-11-13T08:53:05.762" v="199" actId="20577"/>
          <ac:spMkLst>
            <pc:docMk/>
            <pc:sldMk cId="3270119054" sldId="281"/>
            <ac:spMk id="3" creationId="{846837F5-A0F6-4309-9948-A01CACBBEB0B}"/>
          </ac:spMkLst>
        </pc:spChg>
      </pc:sldChg>
      <pc:sldChg chg="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1392728178" sldId="282"/>
        </pc:sldMkLst>
      </pc:sldChg>
      <pc:sldChg chg="delSp modSp add ord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1415593282" sldId="283"/>
        </pc:sldMkLst>
        <pc:spChg chg="mod">
          <ac:chgData name="Thomas Stensitzki" userId="75cafe6b-2f2a-469b-85c4-eec3b9c972ba" providerId="ADAL" clId="{687C2785-0954-4AD9-89C6-947A3940FF7B}" dt="2019-11-13T09:05:25.439" v="542" actId="5793"/>
          <ac:spMkLst>
            <pc:docMk/>
            <pc:sldMk cId="1415593282" sldId="283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3:47.334" v="233" actId="20577"/>
          <ac:spMkLst>
            <pc:docMk/>
            <pc:sldMk cId="1415593282" sldId="283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3T08:50:54.583" v="138" actId="478"/>
          <ac:grpSpMkLst>
            <pc:docMk/>
            <pc:sldMk cId="1415593282" sldId="283"/>
            <ac:grpSpMk id="8" creationId="{3792915B-1576-4720-BD73-706A9916B599}"/>
          </ac:grpSpMkLst>
        </pc:grpChg>
      </pc:sldChg>
      <pc:sldChg chg="delSp modSp add mod modTransition modAnim modShow">
        <pc:chgData name="Thomas Stensitzki" userId="75cafe6b-2f2a-469b-85c4-eec3b9c972ba" providerId="ADAL" clId="{687C2785-0954-4AD9-89C6-947A3940FF7B}" dt="2019-11-14T10:25:11.812" v="810"/>
        <pc:sldMkLst>
          <pc:docMk/>
          <pc:sldMk cId="1875455003" sldId="284"/>
        </pc:sldMkLst>
        <pc:spChg chg="mod">
          <ac:chgData name="Thomas Stensitzki" userId="75cafe6b-2f2a-469b-85c4-eec3b9c972ba" providerId="ADAL" clId="{687C2785-0954-4AD9-89C6-947A3940FF7B}" dt="2019-11-14T08:53:54.781" v="800" actId="6549"/>
          <ac:spMkLst>
            <pc:docMk/>
            <pc:sldMk cId="1875455003" sldId="284"/>
            <ac:spMk id="3" creationId="{39E4D204-8D17-4FFE-BDD3-1563F2E75315}"/>
          </ac:spMkLst>
        </pc:spChg>
        <pc:spChg chg="mod">
          <ac:chgData name="Thomas Stensitzki" userId="75cafe6b-2f2a-469b-85c4-eec3b9c972ba" providerId="ADAL" clId="{687C2785-0954-4AD9-89C6-947A3940FF7B}" dt="2019-11-14T08:53:33.198" v="788" actId="5793"/>
          <ac:spMkLst>
            <pc:docMk/>
            <pc:sldMk cId="1875455003" sldId="284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5:14.278" v="312" actId="1076"/>
          <ac:spMkLst>
            <pc:docMk/>
            <pc:sldMk cId="1875455003" sldId="284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4T10:12:30.327" v="801"/>
          <ac:grpSpMkLst>
            <pc:docMk/>
            <pc:sldMk cId="1875455003" sldId="284"/>
            <ac:grpSpMk id="8" creationId="{3792915B-1576-4720-BD73-706A9916B599}"/>
          </ac:grpSpMkLst>
        </pc:grpChg>
      </pc:sldChg>
      <pc:sldChg chg="modSp add ord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3014089621" sldId="285"/>
        </pc:sldMkLst>
        <pc:spChg chg="mod">
          <ac:chgData name="Thomas Stensitzki" userId="75cafe6b-2f2a-469b-85c4-eec3b9c972ba" providerId="ADAL" clId="{687C2785-0954-4AD9-89C6-947A3940FF7B}" dt="2019-11-14T08:52:54.505" v="711" actId="20577"/>
          <ac:spMkLst>
            <pc:docMk/>
            <pc:sldMk cId="3014089621" sldId="285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8:14.316" v="413"/>
          <ac:spMkLst>
            <pc:docMk/>
            <pc:sldMk cId="3014089621" sldId="285"/>
            <ac:spMk id="6" creationId="{2A0D12C0-FAC2-4E0B-8157-A3363555BFF4}"/>
          </ac:spMkLst>
        </pc:spChg>
      </pc:sldChg>
    </pc:docChg>
  </pc:docChgLst>
  <pc:docChgLst>
    <pc:chgData name="Thomas Stensitzki" userId="75cafe6b-2f2a-469b-85c4-eec3b9c972ba" providerId="ADAL" clId="{22364C70-387C-45A5-847B-30BBCAAA38B1}"/>
    <pc:docChg chg="custSel addSld delSld modSld sldOrd addSection delSection modSection">
      <pc:chgData name="Thomas Stensitzki" userId="75cafe6b-2f2a-469b-85c4-eec3b9c972ba" providerId="ADAL" clId="{22364C70-387C-45A5-847B-30BBCAAA38B1}" dt="2020-05-30T11:17:39.608" v="2066" actId="729"/>
      <pc:docMkLst>
        <pc:docMk/>
      </pc:docMkLst>
      <pc:sldChg chg="modSp mod modTransition modNotes">
        <pc:chgData name="Thomas Stensitzki" userId="75cafe6b-2f2a-469b-85c4-eec3b9c972ba" providerId="ADAL" clId="{22364C70-387C-45A5-847B-30BBCAAA38B1}" dt="2020-05-28T15:25:42.527" v="2047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22364C70-387C-45A5-847B-30BBCAAA38B1}" dt="2020-05-28T15:25:42.527" v="2047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243" v="1183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ord modTransition modShow modNotes">
        <pc:chgData name="Thomas Stensitzki" userId="75cafe6b-2f2a-469b-85c4-eec3b9c972ba" providerId="ADAL" clId="{22364C70-387C-45A5-847B-30BBCAAA38B1}" dt="2020-05-30T11:17:39.608" v="2066" actId="729"/>
        <pc:sldMkLst>
          <pc:docMk/>
          <pc:sldMk cId="3986585176" sldId="258"/>
        </pc:sldMkLst>
        <pc:spChg chg="mod">
          <ac:chgData name="Thomas Stensitzki" userId="75cafe6b-2f2a-469b-85c4-eec3b9c972ba" providerId="ADAL" clId="{22364C70-387C-45A5-847B-30BBCAAA38B1}" dt="2020-05-28T09:09:20.320" v="1203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323" v="1204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324" v="1205" actId="790"/>
          <ac:spMkLst>
            <pc:docMk/>
            <pc:sldMk cId="3986585176" sldId="258"/>
            <ac:spMk id="4" creationId="{00000000-0000-0000-0000-000000000000}"/>
          </ac:spMkLst>
        </pc:spChg>
        <pc:picChg chg="mod">
          <ac:chgData name="Thomas Stensitzki" userId="75cafe6b-2f2a-469b-85c4-eec3b9c972ba" providerId="ADAL" clId="{22364C70-387C-45A5-847B-30BBCAAA38B1}" dt="2020-05-27T18:03:20.604" v="27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 ord modTransition chgLayout modNotes">
        <pc:chgData name="Thomas Stensitzki" userId="75cafe6b-2f2a-469b-85c4-eec3b9c972ba" providerId="ADAL" clId="{22364C70-387C-45A5-847B-30BBCAAA38B1}" dt="2020-05-28T09:09:20.318" v="1202" actId="790"/>
        <pc:sldMkLst>
          <pc:docMk/>
          <pc:sldMk cId="577492687" sldId="259"/>
        </pc:sldMkLst>
        <pc:spChg chg="mod ord">
          <ac:chgData name="Thomas Stensitzki" userId="75cafe6b-2f2a-469b-85c4-eec3b9c972ba" providerId="ADAL" clId="{22364C70-387C-45A5-847B-30BBCAAA38B1}" dt="2020-05-28T09:09:20.312" v="1199" actId="790"/>
          <ac:spMkLst>
            <pc:docMk/>
            <pc:sldMk cId="577492687" sldId="259"/>
            <ac:spMk id="5" creationId="{8DFF3C50-4326-4090-9563-39166FAE160D}"/>
          </ac:spMkLst>
        </pc:spChg>
        <pc:spChg chg="mod ord">
          <ac:chgData name="Thomas Stensitzki" userId="75cafe6b-2f2a-469b-85c4-eec3b9c972ba" providerId="ADAL" clId="{22364C70-387C-45A5-847B-30BBCAAA38B1}" dt="2020-05-28T09:09:20.314" v="1200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del mod modTransition modClrScheme modShow chgLayout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28132323" sldId="274"/>
        </pc:sldMkLst>
        <pc:spChg chg="mod ord">
          <ac:chgData name="Thomas Stensitzki" userId="75cafe6b-2f2a-469b-85c4-eec3b9c972ba" providerId="ADAL" clId="{22364C70-387C-45A5-847B-30BBCAAA38B1}" dt="2020-05-28T09:09:20.299" v="1191" actId="790"/>
          <ac:spMkLst>
            <pc:docMk/>
            <pc:sldMk cId="28132323" sldId="274"/>
            <ac:spMk id="2" creationId="{8A16B391-36DA-4FD3-95E3-C45E98AE4755}"/>
          </ac:spMkLst>
        </pc:spChg>
        <pc:spChg chg="add del mod ord">
          <ac:chgData name="Thomas Stensitzki" userId="75cafe6b-2f2a-469b-85c4-eec3b9c972ba" providerId="ADAL" clId="{22364C70-387C-45A5-847B-30BBCAAA38B1}" dt="2020-05-28T08:51:22.853" v="821" actId="700"/>
          <ac:spMkLst>
            <pc:docMk/>
            <pc:sldMk cId="28132323" sldId="274"/>
            <ac:spMk id="3" creationId="{AC3D40F7-F0F1-40B4-8A66-2D2A62BBC9CC}"/>
          </ac:spMkLst>
        </pc:spChg>
        <pc:spChg chg="del mod ord">
          <ac:chgData name="Thomas Stensitzki" userId="75cafe6b-2f2a-469b-85c4-eec3b9c972ba" providerId="ADAL" clId="{22364C70-387C-45A5-847B-30BBCAAA38B1}" dt="2020-05-28T08:49:09.582" v="795" actId="700"/>
          <ac:spMkLst>
            <pc:docMk/>
            <pc:sldMk cId="28132323" sldId="274"/>
            <ac:spMk id="4" creationId="{3CDC1E90-4388-4F8B-B1DC-2DC6C03548A2}"/>
          </ac:spMkLst>
        </pc:spChg>
        <pc:spChg chg="add mod ord">
          <ac:chgData name="Thomas Stensitzki" userId="75cafe6b-2f2a-469b-85c4-eec3b9c972ba" providerId="ADAL" clId="{22364C70-387C-45A5-847B-30BBCAAA38B1}" dt="2020-05-28T09:09:20.300" v="1192" actId="790"/>
          <ac:spMkLst>
            <pc:docMk/>
            <pc:sldMk cId="28132323" sldId="274"/>
            <ac:spMk id="5" creationId="{415EEBCF-37D6-495C-9108-F364302EE9BF}"/>
          </ac:spMkLst>
        </pc:spChg>
      </pc:sldChg>
      <pc:sldChg chg="addSp delSp modSp mod ord modTransition modNotes">
        <pc:chgData name="Thomas Stensitzki" userId="75cafe6b-2f2a-469b-85c4-eec3b9c972ba" providerId="ADAL" clId="{22364C70-387C-45A5-847B-30BBCAAA38B1}" dt="2020-05-28T09:09:20.703" v="139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22364C70-387C-45A5-847B-30BBCAAA38B1}" dt="2020-05-28T09:09:20.696" v="1393"/>
          <ac:spMkLst>
            <pc:docMk/>
            <pc:sldMk cId="2855165129" sldId="277"/>
            <ac:spMk id="2" creationId="{00000000-0000-0000-0000-000000000000}"/>
          </ac:spMkLst>
        </pc:spChg>
        <pc:spChg chg="del">
          <ac:chgData name="Thomas Stensitzki" userId="75cafe6b-2f2a-469b-85c4-eec3b9c972ba" providerId="ADAL" clId="{22364C70-387C-45A5-847B-30BBCAAA38B1}" dt="2020-05-28T08:55:10.753" v="1011" actId="478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698" v="1394" actId="790"/>
          <ac:spMkLst>
            <pc:docMk/>
            <pc:sldMk cId="2855165129" sldId="277"/>
            <ac:spMk id="4" creationId="{00000000-0000-0000-0000-000000000000}"/>
          </ac:spMkLst>
        </pc:spChg>
        <pc:spChg chg="add del mod">
          <ac:chgData name="Thomas Stensitzki" userId="75cafe6b-2f2a-469b-85c4-eec3b9c972ba" providerId="ADAL" clId="{22364C70-387C-45A5-847B-30BBCAAA38B1}" dt="2020-05-28T08:55:14.579" v="1013" actId="478"/>
          <ac:spMkLst>
            <pc:docMk/>
            <pc:sldMk cId="2855165129" sldId="277"/>
            <ac:spMk id="6" creationId="{BF0892EF-E7AE-44B3-83AF-97D760C82EE6}"/>
          </ac:spMkLst>
        </pc:spChg>
        <pc:spChg chg="mod">
          <ac:chgData name="Thomas Stensitzki" userId="75cafe6b-2f2a-469b-85c4-eec3b9c972ba" providerId="ADAL" clId="{22364C70-387C-45A5-847B-30BBCAAA38B1}" dt="2020-05-28T09:09:20.700" v="1395" actId="790"/>
          <ac:spMkLst>
            <pc:docMk/>
            <pc:sldMk cId="2855165129" sldId="277"/>
            <ac:spMk id="10" creationId="{35918AA5-6F07-4B44-B394-41A89C1E1B39}"/>
          </ac:spMkLst>
        </pc:spChg>
        <pc:picChg chg="del">
          <ac:chgData name="Thomas Stensitzki" userId="75cafe6b-2f2a-469b-85c4-eec3b9c972ba" providerId="ADAL" clId="{22364C70-387C-45A5-847B-30BBCAAA38B1}" dt="2020-05-28T08:55:15.271" v="1014" actId="478"/>
          <ac:picMkLst>
            <pc:docMk/>
            <pc:sldMk cId="2855165129" sldId="277"/>
            <ac:picMk id="7" creationId="{537E3E12-FDDE-4E28-A806-6B41B7F3D8AA}"/>
          </ac:picMkLst>
        </pc:picChg>
        <pc:picChg chg="del">
          <ac:chgData name="Thomas Stensitzki" userId="75cafe6b-2f2a-469b-85c4-eec3b9c972ba" providerId="ADAL" clId="{22364C70-387C-45A5-847B-30BBCAAA38B1}" dt="2020-05-28T08:55:12.533" v="1012" actId="478"/>
          <ac:picMkLst>
            <pc:docMk/>
            <pc:sldMk cId="2855165129" sldId="277"/>
            <ac:picMk id="8" creationId="{A80C8C24-3ADA-4322-B0F2-50CCA426992B}"/>
          </ac:picMkLst>
        </pc:picChg>
        <pc:picChg chg="mod">
          <ac:chgData name="Thomas Stensitzki" userId="75cafe6b-2f2a-469b-85c4-eec3b9c972ba" providerId="ADAL" clId="{22364C70-387C-45A5-847B-30BBCAAA38B1}" dt="2020-05-28T08:55:20.983" v="1015" actId="1076"/>
          <ac:picMkLst>
            <pc:docMk/>
            <pc:sldMk cId="2855165129" sldId="277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2116996515" sldId="278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916536378" sldId="279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234142031" sldId="280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270119054" sldId="281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1392728178" sldId="282"/>
        </pc:sldMkLst>
      </pc:sldChg>
      <pc:sldChg chg="addSp modSp mod modTransition modAnim modNotes">
        <pc:chgData name="Thomas Stensitzki" userId="75cafe6b-2f2a-469b-85c4-eec3b9c972ba" providerId="ADAL" clId="{22364C70-387C-45A5-847B-30BBCAAA38B1}" dt="2020-05-28T09:16:56.901" v="1504"/>
        <pc:sldMkLst>
          <pc:docMk/>
          <pc:sldMk cId="1415593282" sldId="283"/>
        </pc:sldMkLst>
        <pc:spChg chg="mod">
          <ac:chgData name="Thomas Stensitzki" userId="75cafe6b-2f2a-469b-85c4-eec3b9c972ba" providerId="ADAL" clId="{22364C70-387C-45A5-847B-30BBCAAA38B1}" dt="2020-05-28T09:09:20.330" v="1208" actId="790"/>
          <ac:spMkLst>
            <pc:docMk/>
            <pc:sldMk cId="1415593282" sldId="283"/>
            <ac:spMk id="4" creationId="{44D18106-10B8-4369-8831-215AC4DFCE51}"/>
          </ac:spMkLst>
        </pc:spChg>
        <pc:spChg chg="mod">
          <ac:chgData name="Thomas Stensitzki" userId="75cafe6b-2f2a-469b-85c4-eec3b9c972ba" providerId="ADAL" clId="{22364C70-387C-45A5-847B-30BBCAAA38B1}" dt="2020-05-28T09:10:16.454" v="1421" actId="255"/>
          <ac:spMkLst>
            <pc:docMk/>
            <pc:sldMk cId="1415593282" sldId="283"/>
            <ac:spMk id="5" creationId="{B27B1AC8-C754-4125-A6B6-50E1270A9279}"/>
          </ac:spMkLst>
        </pc:spChg>
        <pc:spChg chg="mod">
          <ac:chgData name="Thomas Stensitzki" userId="75cafe6b-2f2a-469b-85c4-eec3b9c972ba" providerId="ADAL" clId="{22364C70-387C-45A5-847B-30BBCAAA38B1}" dt="2020-05-28T09:09:20.335" v="1210" actId="790"/>
          <ac:spMkLst>
            <pc:docMk/>
            <pc:sldMk cId="1415593282" sldId="283"/>
            <ac:spMk id="6" creationId="{2A0D12C0-FAC2-4E0B-8157-A3363555BFF4}"/>
          </ac:spMkLst>
        </pc:spChg>
        <pc:spChg chg="add mod">
          <ac:chgData name="Thomas Stensitzki" userId="75cafe6b-2f2a-469b-85c4-eec3b9c972ba" providerId="ADAL" clId="{22364C70-387C-45A5-847B-30BBCAAA38B1}" dt="2020-05-28T09:09:20.335" v="1211"/>
          <ac:spMkLst>
            <pc:docMk/>
            <pc:sldMk cId="1415593282" sldId="283"/>
            <ac:spMk id="7" creationId="{4823761D-A952-48A0-BD41-45E186E894F9}"/>
          </ac:spMkLst>
        </pc:spChg>
        <pc:spChg chg="mod">
          <ac:chgData name="Thomas Stensitzki" userId="75cafe6b-2f2a-469b-85c4-eec3b9c972ba" providerId="ADAL" clId="{22364C70-387C-45A5-847B-30BBCAAA38B1}" dt="2020-05-28T09:09:20.338" v="1212" actId="790"/>
          <ac:spMkLst>
            <pc:docMk/>
            <pc:sldMk cId="1415593282" sldId="283"/>
            <ac:spMk id="12" creationId="{D4B0E1F9-7D65-4F99-B3F1-6F6A6A7E1A50}"/>
          </ac:spMkLst>
        </pc:spChg>
        <pc:spChg chg="mod">
          <ac:chgData name="Thomas Stensitzki" userId="75cafe6b-2f2a-469b-85c4-eec3b9c972ba" providerId="ADAL" clId="{22364C70-387C-45A5-847B-30BBCAAA38B1}" dt="2020-05-28T09:09:20.341" v="1214" actId="790"/>
          <ac:spMkLst>
            <pc:docMk/>
            <pc:sldMk cId="1415593282" sldId="283"/>
            <ac:spMk id="17" creationId="{03AC153F-E791-4AAE-B7DA-CAE04F0CFC58}"/>
          </ac:spMkLst>
        </pc:spChg>
        <pc:spChg chg="mod">
          <ac:chgData name="Thomas Stensitzki" userId="75cafe6b-2f2a-469b-85c4-eec3b9c972ba" providerId="ADAL" clId="{22364C70-387C-45A5-847B-30BBCAAA38B1}" dt="2020-05-28T09:09:20.339" v="1213" actId="790"/>
          <ac:spMkLst>
            <pc:docMk/>
            <pc:sldMk cId="1415593282" sldId="283"/>
            <ac:spMk id="18" creationId="{18F38167-4CD3-4BF9-9CAE-F3FB9B54D3B2}"/>
          </ac:spMkLst>
        </pc:spChg>
        <pc:spChg chg="add mod">
          <ac:chgData name="Thomas Stensitzki" userId="75cafe6b-2f2a-469b-85c4-eec3b9c972ba" providerId="ADAL" clId="{22364C70-387C-45A5-847B-30BBCAAA38B1}" dt="2020-05-28T09:09:20.341" v="1215"/>
          <ac:spMkLst>
            <pc:docMk/>
            <pc:sldMk cId="1415593282" sldId="283"/>
            <ac:spMk id="20" creationId="{CC2D00F1-2DCB-439B-9861-CBD61D5D9E63}"/>
          </ac:spMkLst>
        </pc:spChg>
        <pc:grpChg chg="add mod">
          <ac:chgData name="Thomas Stensitzki" userId="75cafe6b-2f2a-469b-85c4-eec3b9c972ba" providerId="ADAL" clId="{22364C70-387C-45A5-847B-30BBCAAA38B1}" dt="2020-05-27T18:11:47.956" v="295" actId="1076"/>
          <ac:grpSpMkLst>
            <pc:docMk/>
            <pc:sldMk cId="1415593282" sldId="283"/>
            <ac:grpSpMk id="8" creationId="{4221732E-C769-4145-9BE1-8335005F26F1}"/>
          </ac:grpSpMkLst>
        </pc:grpChg>
        <pc:grpChg chg="add mod">
          <ac:chgData name="Thomas Stensitzki" userId="75cafe6b-2f2a-469b-85c4-eec3b9c972ba" providerId="ADAL" clId="{22364C70-387C-45A5-847B-30BBCAAA38B1}" dt="2020-05-27T18:11:47.956" v="295" actId="1076"/>
          <ac:grpSpMkLst>
            <pc:docMk/>
            <pc:sldMk cId="1415593282" sldId="283"/>
            <ac:grpSpMk id="13" creationId="{D0E55A48-C16B-4D23-92B0-6C492716B554}"/>
          </ac:grpSpMkLst>
        </pc:grpChg>
        <pc:grpChg chg="mod">
          <ac:chgData name="Thomas Stensitzki" userId="75cafe6b-2f2a-469b-85c4-eec3b9c972ba" providerId="ADAL" clId="{22364C70-387C-45A5-847B-30BBCAAA38B1}" dt="2020-05-27T18:11:40.617" v="294"/>
          <ac:grpSpMkLst>
            <pc:docMk/>
            <pc:sldMk cId="1415593282" sldId="283"/>
            <ac:grpSpMk id="14" creationId="{10C5C1C0-543D-4622-A2AB-61B4D806B69E}"/>
          </ac:grpSpMkLst>
        </pc:grpChg>
        <pc:grpChg chg="mod">
          <ac:chgData name="Thomas Stensitzki" userId="75cafe6b-2f2a-469b-85c4-eec3b9c972ba" providerId="ADAL" clId="{22364C70-387C-45A5-847B-30BBCAAA38B1}" dt="2020-05-27T18:11:40.617" v="294"/>
          <ac:grpSpMkLst>
            <pc:docMk/>
            <pc:sldMk cId="1415593282" sldId="283"/>
            <ac:grpSpMk id="15" creationId="{C1756D06-24A5-4BCE-9DC7-12BA3AEA3AE6}"/>
          </ac:grpSpMkLst>
        </pc:grp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9" creationId="{BCDC658B-A773-4BB4-AE17-A0492394B6C2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0" creationId="{3B3EE28E-538D-4A99-B0D6-EB1002C076AE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1" creationId="{67E2FD49-7C29-45A4-8925-4FBE4F5FDD4B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6" creationId="{7775C6F9-5F67-4BFD-83A7-C23AFB9C6808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9" creationId="{EF50661E-4CFF-4B4A-B057-F7507C0723FC}"/>
          </ac:picMkLst>
        </pc:picChg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1875455003" sldId="284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014089621" sldId="285"/>
        </pc:sldMkLst>
      </pc:sldChg>
      <pc:sldChg chg="modSp add del mod ord modTransition modAnim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917612446" sldId="286"/>
        </pc:sldMkLst>
        <pc:spChg chg="mod">
          <ac:chgData name="Thomas Stensitzki" userId="75cafe6b-2f2a-469b-85c4-eec3b9c972ba" providerId="ADAL" clId="{22364C70-387C-45A5-847B-30BBCAAA38B1}" dt="2020-05-28T09:09:20.249" v="1186" actId="790"/>
          <ac:spMkLst>
            <pc:docMk/>
            <pc:sldMk cId="917612446" sldId="286"/>
            <ac:spMk id="4" creationId="{44D18106-10B8-4369-8831-215AC4DFCE51}"/>
          </ac:spMkLst>
        </pc:spChg>
        <pc:spChg chg="mod">
          <ac:chgData name="Thomas Stensitzki" userId="75cafe6b-2f2a-469b-85c4-eec3b9c972ba" providerId="ADAL" clId="{22364C70-387C-45A5-847B-30BBCAAA38B1}" dt="2020-05-28T09:09:20.280" v="1187"/>
          <ac:spMkLst>
            <pc:docMk/>
            <pc:sldMk cId="917612446" sldId="286"/>
            <ac:spMk id="5" creationId="{B27B1AC8-C754-4125-A6B6-50E1270A9279}"/>
          </ac:spMkLst>
        </pc:spChg>
        <pc:spChg chg="mod">
          <ac:chgData name="Thomas Stensitzki" userId="75cafe6b-2f2a-469b-85c4-eec3b9c972ba" providerId="ADAL" clId="{22364C70-387C-45A5-847B-30BBCAAA38B1}" dt="2020-05-28T15:26:00.642" v="2057" actId="20577"/>
          <ac:spMkLst>
            <pc:docMk/>
            <pc:sldMk cId="917612446" sldId="286"/>
            <ac:spMk id="6" creationId="{2A0D12C0-FAC2-4E0B-8157-A3363555BFF4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17:11.213" v="1505"/>
        <pc:sldMkLst>
          <pc:docMk/>
          <pc:sldMk cId="2372352202" sldId="287"/>
        </pc:sldMkLst>
        <pc:spChg chg="mod">
          <ac:chgData name="Thomas Stensitzki" userId="75cafe6b-2f2a-469b-85c4-eec3b9c972ba" providerId="ADAL" clId="{22364C70-387C-45A5-847B-30BBCAAA38B1}" dt="2020-05-28T09:09:20.347" v="1218" actId="790"/>
          <ac:spMkLst>
            <pc:docMk/>
            <pc:sldMk cId="2372352202" sldId="287"/>
            <ac:spMk id="2" creationId="{BA836865-B22C-4CDA-AE4E-5DD0CE34B05B}"/>
          </ac:spMkLst>
        </pc:spChg>
        <pc:spChg chg="mod">
          <ac:chgData name="Thomas Stensitzki" userId="75cafe6b-2f2a-469b-85c4-eec3b9c972ba" providerId="ADAL" clId="{22364C70-387C-45A5-847B-30BBCAAA38B1}" dt="2020-05-28T09:09:20.351" v="1219" actId="790"/>
          <ac:spMkLst>
            <pc:docMk/>
            <pc:sldMk cId="2372352202" sldId="287"/>
            <ac:spMk id="3" creationId="{BAB5C4A6-97FE-45EF-B1C6-5B8267EF1A36}"/>
          </ac:spMkLst>
        </pc:spChg>
        <pc:spChg chg="mod">
          <ac:chgData name="Thomas Stensitzki" userId="75cafe6b-2f2a-469b-85c4-eec3b9c972ba" providerId="ADAL" clId="{22364C70-387C-45A5-847B-30BBCAAA38B1}" dt="2020-05-28T09:09:20.352" v="1220" actId="790"/>
          <ac:spMkLst>
            <pc:docMk/>
            <pc:sldMk cId="2372352202" sldId="287"/>
            <ac:spMk id="4" creationId="{C963F1E9-D48F-4FA4-AA54-A5B7ADB8D0D2}"/>
          </ac:spMkLst>
        </pc:spChg>
      </pc:sldChg>
      <pc:sldChg chg="addSp delSp modSp new mod modTransition modAnim modNotes">
        <pc:chgData name="Thomas Stensitzki" userId="75cafe6b-2f2a-469b-85c4-eec3b9c972ba" providerId="ADAL" clId="{22364C70-387C-45A5-847B-30BBCAAA38B1}" dt="2020-05-28T09:09:20.364" v="1226" actId="790"/>
        <pc:sldMkLst>
          <pc:docMk/>
          <pc:sldMk cId="1798640404" sldId="288"/>
        </pc:sldMkLst>
        <pc:spChg chg="mod">
          <ac:chgData name="Thomas Stensitzki" userId="75cafe6b-2f2a-469b-85c4-eec3b9c972ba" providerId="ADAL" clId="{22364C70-387C-45A5-847B-30BBCAAA38B1}" dt="2020-05-28T09:09:20.359" v="1223" actId="790"/>
          <ac:spMkLst>
            <pc:docMk/>
            <pc:sldMk cId="1798640404" sldId="288"/>
            <ac:spMk id="2" creationId="{5D6F54A9-8FA7-4791-9398-8898273D46C8}"/>
          </ac:spMkLst>
        </pc:spChg>
        <pc:spChg chg="del">
          <ac:chgData name="Thomas Stensitzki" userId="75cafe6b-2f2a-469b-85c4-eec3b9c972ba" providerId="ADAL" clId="{22364C70-387C-45A5-847B-30BBCAAA38B1}" dt="2020-05-27T18:15:23.656" v="353" actId="478"/>
          <ac:spMkLst>
            <pc:docMk/>
            <pc:sldMk cId="1798640404" sldId="288"/>
            <ac:spMk id="3" creationId="{1B211478-A8F8-4C87-BE10-A482BF5A5C24}"/>
          </ac:spMkLst>
        </pc:spChg>
        <pc:spChg chg="mod">
          <ac:chgData name="Thomas Stensitzki" userId="75cafe6b-2f2a-469b-85c4-eec3b9c972ba" providerId="ADAL" clId="{22364C70-387C-45A5-847B-30BBCAAA38B1}" dt="2020-05-28T09:09:20.360" v="1224" actId="790"/>
          <ac:spMkLst>
            <pc:docMk/>
            <pc:sldMk cId="1798640404" sldId="288"/>
            <ac:spMk id="4" creationId="{85F4665D-79B0-4F14-A2A1-69DAB0E8203A}"/>
          </ac:spMkLst>
        </pc:spChg>
        <pc:graphicFrameChg chg="add mod">
          <ac:chgData name="Thomas Stensitzki" userId="75cafe6b-2f2a-469b-85c4-eec3b9c972ba" providerId="ADAL" clId="{22364C70-387C-45A5-847B-30BBCAAA38B1}" dt="2020-05-27T18:15:39.320" v="364" actId="1036"/>
          <ac:graphicFrameMkLst>
            <pc:docMk/>
            <pc:sldMk cId="1798640404" sldId="288"/>
            <ac:graphicFrameMk id="5" creationId="{CFAE5B6C-8DEE-4C8E-958A-DC86AC5F2828}"/>
          </ac:graphicFrameMkLst>
        </pc:graphicFrameChg>
      </pc:sldChg>
      <pc:sldChg chg="addSp modSp new mod modTransition modAnim modNotes">
        <pc:chgData name="Thomas Stensitzki" userId="75cafe6b-2f2a-469b-85c4-eec3b9c972ba" providerId="ADAL" clId="{22364C70-387C-45A5-847B-30BBCAAA38B1}" dt="2020-05-28T09:21:41.554" v="1525"/>
        <pc:sldMkLst>
          <pc:docMk/>
          <pc:sldMk cId="1648076301" sldId="289"/>
        </pc:sldMkLst>
        <pc:spChg chg="mod">
          <ac:chgData name="Thomas Stensitzki" userId="75cafe6b-2f2a-469b-85c4-eec3b9c972ba" providerId="ADAL" clId="{22364C70-387C-45A5-847B-30BBCAAA38B1}" dt="2020-05-28T09:09:20.366" v="1227" actId="790"/>
          <ac:spMkLst>
            <pc:docMk/>
            <pc:sldMk cId="1648076301" sldId="289"/>
            <ac:spMk id="2" creationId="{379A2A2C-6BFB-484E-94D5-88B585472D9E}"/>
          </ac:spMkLst>
        </pc:spChg>
        <pc:spChg chg="mod">
          <ac:chgData name="Thomas Stensitzki" userId="75cafe6b-2f2a-469b-85c4-eec3b9c972ba" providerId="ADAL" clId="{22364C70-387C-45A5-847B-30BBCAAA38B1}" dt="2020-05-28T09:12:20.298" v="1441" actId="255"/>
          <ac:spMkLst>
            <pc:docMk/>
            <pc:sldMk cId="1648076301" sldId="289"/>
            <ac:spMk id="3" creationId="{AA278B8E-FA79-423C-89DB-3767D3FA8EC0}"/>
          </ac:spMkLst>
        </pc:spChg>
        <pc:spChg chg="mod">
          <ac:chgData name="Thomas Stensitzki" userId="75cafe6b-2f2a-469b-85c4-eec3b9c972ba" providerId="ADAL" clId="{22364C70-387C-45A5-847B-30BBCAAA38B1}" dt="2020-05-28T09:09:20.379" v="1229" actId="790"/>
          <ac:spMkLst>
            <pc:docMk/>
            <pc:sldMk cId="1648076301" sldId="289"/>
            <ac:spMk id="4" creationId="{BEC23653-622E-4993-968D-C88A6BB87FD8}"/>
          </ac:spMkLst>
        </pc:spChg>
        <pc:spChg chg="add mod">
          <ac:chgData name="Thomas Stensitzki" userId="75cafe6b-2f2a-469b-85c4-eec3b9c972ba" providerId="ADAL" clId="{22364C70-387C-45A5-847B-30BBCAAA38B1}" dt="2020-05-28T09:09:20.379" v="1230"/>
          <ac:spMkLst>
            <pc:docMk/>
            <pc:sldMk cId="1648076301" sldId="289"/>
            <ac:spMk id="5" creationId="{5AD97F5F-7433-426B-ACF1-EF56D65597A5}"/>
          </ac:spMkLst>
        </pc:spChg>
        <pc:spChg chg="mod">
          <ac:chgData name="Thomas Stensitzki" userId="75cafe6b-2f2a-469b-85c4-eec3b9c972ba" providerId="ADAL" clId="{22364C70-387C-45A5-847B-30BBCAAA38B1}" dt="2020-05-28T09:09:20.381" v="1231" actId="790"/>
          <ac:spMkLst>
            <pc:docMk/>
            <pc:sldMk cId="1648076301" sldId="289"/>
            <ac:spMk id="10" creationId="{B0701D96-4841-4FDE-9C26-6F080BD2712E}"/>
          </ac:spMkLst>
        </pc:spChg>
        <pc:spChg chg="add mod">
          <ac:chgData name="Thomas Stensitzki" userId="75cafe6b-2f2a-469b-85c4-eec3b9c972ba" providerId="ADAL" clId="{22364C70-387C-45A5-847B-30BBCAAA38B1}" dt="2020-05-28T09:09:20.382" v="1232"/>
          <ac:spMkLst>
            <pc:docMk/>
            <pc:sldMk cId="1648076301" sldId="289"/>
            <ac:spMk id="11" creationId="{B95EF020-CC37-4118-B0DD-E36FE8959B44}"/>
          </ac:spMkLst>
        </pc:spChg>
        <pc:spChg chg="add mod">
          <ac:chgData name="Thomas Stensitzki" userId="75cafe6b-2f2a-469b-85c4-eec3b9c972ba" providerId="ADAL" clId="{22364C70-387C-45A5-847B-30BBCAAA38B1}" dt="2020-05-28T09:09:20.382" v="1233"/>
          <ac:spMkLst>
            <pc:docMk/>
            <pc:sldMk cId="1648076301" sldId="289"/>
            <ac:spMk id="13" creationId="{8FABBD3A-1144-489A-8BEB-6F157D6BCE87}"/>
          </ac:spMkLst>
        </pc:spChg>
        <pc:spChg chg="mod">
          <ac:chgData name="Thomas Stensitzki" userId="75cafe6b-2f2a-469b-85c4-eec3b9c972ba" providerId="ADAL" clId="{22364C70-387C-45A5-847B-30BBCAAA38B1}" dt="2020-05-28T09:09:20.384" v="1234" actId="790"/>
          <ac:spMkLst>
            <pc:docMk/>
            <pc:sldMk cId="1648076301" sldId="289"/>
            <ac:spMk id="16" creationId="{841BFD29-7603-4D0B-9B2C-C05588887706}"/>
          </ac:spMkLst>
        </pc:spChg>
        <pc:spChg chg="mod">
          <ac:chgData name="Thomas Stensitzki" userId="75cafe6b-2f2a-469b-85c4-eec3b9c972ba" providerId="ADAL" clId="{22364C70-387C-45A5-847B-30BBCAAA38B1}" dt="2020-05-28T09:09:20.387" v="1236" actId="790"/>
          <ac:spMkLst>
            <pc:docMk/>
            <pc:sldMk cId="1648076301" sldId="289"/>
            <ac:spMk id="19" creationId="{F3FC69AC-3BEE-49C8-8691-619EB4F42C73}"/>
          </ac:spMkLst>
        </pc:spChg>
        <pc:spChg chg="mod">
          <ac:chgData name="Thomas Stensitzki" userId="75cafe6b-2f2a-469b-85c4-eec3b9c972ba" providerId="ADAL" clId="{22364C70-387C-45A5-847B-30BBCAAA38B1}" dt="2020-05-28T09:09:20.385" v="1235" actId="790"/>
          <ac:spMkLst>
            <pc:docMk/>
            <pc:sldMk cId="1648076301" sldId="289"/>
            <ac:spMk id="21" creationId="{846F0694-F457-47BE-8D57-FFA960FD6A95}"/>
          </ac:spMkLst>
        </pc:spChg>
        <pc:spChg chg="add mod">
          <ac:chgData name="Thomas Stensitzki" userId="75cafe6b-2f2a-469b-85c4-eec3b9c972ba" providerId="ADAL" clId="{22364C70-387C-45A5-847B-30BBCAAA38B1}" dt="2020-05-28T09:09:20.387" v="1237"/>
          <ac:spMkLst>
            <pc:docMk/>
            <pc:sldMk cId="1648076301" sldId="289"/>
            <ac:spMk id="26" creationId="{8D6AD24B-26D8-4CAA-BC3E-A98F3D9B0B7F}"/>
          </ac:spMkLst>
        </pc:spChg>
        <pc:spChg chg="add mod">
          <ac:chgData name="Thomas Stensitzki" userId="75cafe6b-2f2a-469b-85c4-eec3b9c972ba" providerId="ADAL" clId="{22364C70-387C-45A5-847B-30BBCAAA38B1}" dt="2020-05-28T09:09:20.388" v="1238"/>
          <ac:spMkLst>
            <pc:docMk/>
            <pc:sldMk cId="1648076301" sldId="289"/>
            <ac:spMk id="31" creationId="{CAED653A-BED9-477D-BF69-6AEF94BF1AB7}"/>
          </ac:spMkLst>
        </pc:spChg>
        <pc:spChg chg="add mod">
          <ac:chgData name="Thomas Stensitzki" userId="75cafe6b-2f2a-469b-85c4-eec3b9c972ba" providerId="ADAL" clId="{22364C70-387C-45A5-847B-30BBCAAA38B1}" dt="2020-05-28T09:09:20.389" v="1239"/>
          <ac:spMkLst>
            <pc:docMk/>
            <pc:sldMk cId="1648076301" sldId="289"/>
            <ac:spMk id="32" creationId="{EBF0EF2A-16DC-46B4-9B6B-D1B613B0A007}"/>
          </ac:spMkLst>
        </pc:spChg>
        <pc:spChg chg="add mod">
          <ac:chgData name="Thomas Stensitzki" userId="75cafe6b-2f2a-469b-85c4-eec3b9c972ba" providerId="ADAL" clId="{22364C70-387C-45A5-847B-30BBCAAA38B1}" dt="2020-05-28T09:09:20.389" v="1240"/>
          <ac:spMkLst>
            <pc:docMk/>
            <pc:sldMk cId="1648076301" sldId="289"/>
            <ac:spMk id="33" creationId="{D9D116BC-CAB3-4226-A468-B6E9EA2109C0}"/>
          </ac:spMkLst>
        </pc:spChg>
        <pc:spChg chg="add mod">
          <ac:chgData name="Thomas Stensitzki" userId="75cafe6b-2f2a-469b-85c4-eec3b9c972ba" providerId="ADAL" clId="{22364C70-387C-45A5-847B-30BBCAAA38B1}" dt="2020-05-28T09:09:20.390" v="1241"/>
          <ac:spMkLst>
            <pc:docMk/>
            <pc:sldMk cId="1648076301" sldId="289"/>
            <ac:spMk id="34" creationId="{443250AF-9F2A-4D1B-B79B-E7B1AFE985A3}"/>
          </ac:spMkLst>
        </pc:spChg>
        <pc:grpChg chg="add 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6" creationId="{AECFE1E8-E427-41C5-8C8B-CC74D39E1522}"/>
          </ac:grpSpMkLst>
        </pc:grpChg>
        <pc:grpChg chg="add 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15" creationId="{FD711AD3-B6CD-4CBE-AA71-FF7A9D748ABD}"/>
          </ac:grpSpMkLst>
        </pc:grpChg>
        <pc:grpChg chg="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18" creationId="{E4D27777-B587-4FB7-BAB8-C2FDA61F01B2}"/>
          </ac:grpSpMkLst>
        </pc:grp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7" creationId="{5BCA6FD9-3F54-447D-8974-5D13391EFCD5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8" creationId="{04294CA0-1DCB-47E9-A7E0-38F604B07990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9" creationId="{94158670-E3D1-4937-996F-6F1FF4ED37F7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2" creationId="{60A112AA-981E-4BF7-B9D0-FA6AB79390D1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4" creationId="{1E8A6C7E-1EF3-4BBE-8D2A-4DA4817B7D99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7" creationId="{217EBE64-FBFC-4477-A53F-C2DF0314405F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20" creationId="{32A4B349-3222-4419-BDE1-7CD7358E7456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23" creationId="{516C10B1-13D1-4FC8-A8C5-3A92DCA41D80}"/>
          </ac:picMkLst>
        </pc:pic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2" creationId="{F5AC6196-9B22-47CA-AD19-2C5FCD7ACDF0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4" creationId="{1040BA91-2B7B-4DE6-AA46-81AF33C4FA36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5" creationId="{8F28512A-F736-4E97-9AA4-53AC3CA6923E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7" creationId="{2C7F06CC-73BE-47A0-B684-25AAAB5CB66D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8" creationId="{C38621EA-1255-4A63-8A3B-0A1D64AF83F2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9" creationId="{D705A1FD-E183-491F-AA5C-6F99EF63143A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30" creationId="{6230329D-0A8A-4FE9-A06A-A0368EF15BD7}"/>
          </ac:cxnSpMkLst>
        </pc:cxnChg>
      </pc:sldChg>
      <pc:sldChg chg="addSp modSp new mod modTransition modAnim modNotes">
        <pc:chgData name="Thomas Stensitzki" userId="75cafe6b-2f2a-469b-85c4-eec3b9c972ba" providerId="ADAL" clId="{22364C70-387C-45A5-847B-30BBCAAA38B1}" dt="2020-05-28T09:25:47.932" v="1542"/>
        <pc:sldMkLst>
          <pc:docMk/>
          <pc:sldMk cId="3236743347" sldId="290"/>
        </pc:sldMkLst>
        <pc:spChg chg="mod">
          <ac:chgData name="Thomas Stensitzki" userId="75cafe6b-2f2a-469b-85c4-eec3b9c972ba" providerId="ADAL" clId="{22364C70-387C-45A5-847B-30BBCAAA38B1}" dt="2020-05-28T09:09:20.396" v="1244" actId="790"/>
          <ac:spMkLst>
            <pc:docMk/>
            <pc:sldMk cId="3236743347" sldId="290"/>
            <ac:spMk id="2" creationId="{AE40F694-3E8E-494D-BFE5-97F5C7E61B02}"/>
          </ac:spMkLst>
        </pc:spChg>
        <pc:spChg chg="mod">
          <ac:chgData name="Thomas Stensitzki" userId="75cafe6b-2f2a-469b-85c4-eec3b9c972ba" providerId="ADAL" clId="{22364C70-387C-45A5-847B-30BBCAAA38B1}" dt="2020-05-28T09:10:02.504" v="1420" actId="27636"/>
          <ac:spMkLst>
            <pc:docMk/>
            <pc:sldMk cId="3236743347" sldId="290"/>
            <ac:spMk id="3" creationId="{0B48F9B5-FC14-4A58-AE4F-04BED5476273}"/>
          </ac:spMkLst>
        </pc:spChg>
        <pc:spChg chg="mod">
          <ac:chgData name="Thomas Stensitzki" userId="75cafe6b-2f2a-469b-85c4-eec3b9c972ba" providerId="ADAL" clId="{22364C70-387C-45A5-847B-30BBCAAA38B1}" dt="2020-05-28T09:09:20.407" v="1246" actId="790"/>
          <ac:spMkLst>
            <pc:docMk/>
            <pc:sldMk cId="3236743347" sldId="290"/>
            <ac:spMk id="4" creationId="{D6795137-1AD4-4E22-AF7C-929D709E086F}"/>
          </ac:spMkLst>
        </pc:spChg>
        <pc:spChg chg="add mod">
          <ac:chgData name="Thomas Stensitzki" userId="75cafe6b-2f2a-469b-85c4-eec3b9c972ba" providerId="ADAL" clId="{22364C70-387C-45A5-847B-30BBCAAA38B1}" dt="2020-05-28T09:09:20.409" v="1247" actId="790"/>
          <ac:spMkLst>
            <pc:docMk/>
            <pc:sldMk cId="3236743347" sldId="290"/>
            <ac:spMk id="5" creationId="{6496595E-6364-406B-AE64-10321C639668}"/>
          </ac:spMkLst>
        </pc:spChg>
        <pc:spChg chg="add mod">
          <ac:chgData name="Thomas Stensitzki" userId="75cafe6b-2f2a-469b-85c4-eec3b9c972ba" providerId="ADAL" clId="{22364C70-387C-45A5-847B-30BBCAAA38B1}" dt="2020-05-28T09:09:20.409" v="1248"/>
          <ac:spMkLst>
            <pc:docMk/>
            <pc:sldMk cId="3236743347" sldId="290"/>
            <ac:spMk id="6" creationId="{18E2E8CB-AB51-490E-9F05-B09611B8DB10}"/>
          </ac:spMkLst>
        </pc:spChg>
        <pc:spChg chg="add mod">
          <ac:chgData name="Thomas Stensitzki" userId="75cafe6b-2f2a-469b-85c4-eec3b9c972ba" providerId="ADAL" clId="{22364C70-387C-45A5-847B-30BBCAAA38B1}" dt="2020-05-28T09:09:20.410" v="1249"/>
          <ac:spMkLst>
            <pc:docMk/>
            <pc:sldMk cId="3236743347" sldId="290"/>
            <ac:spMk id="8" creationId="{D02EE6BD-751E-4880-8DAB-21161369EB4A}"/>
          </ac:spMkLst>
        </pc:spChg>
        <pc:spChg chg="mod">
          <ac:chgData name="Thomas Stensitzki" userId="75cafe6b-2f2a-469b-85c4-eec3b9c972ba" providerId="ADAL" clId="{22364C70-387C-45A5-847B-30BBCAAA38B1}" dt="2020-05-28T09:09:20.412" v="1250" actId="790"/>
          <ac:spMkLst>
            <pc:docMk/>
            <pc:sldMk cId="3236743347" sldId="290"/>
            <ac:spMk id="10" creationId="{1523D0FF-4C27-4587-85AF-0399A293EDED}"/>
          </ac:spMkLst>
        </pc:spChg>
        <pc:spChg chg="mod">
          <ac:chgData name="Thomas Stensitzki" userId="75cafe6b-2f2a-469b-85c4-eec3b9c972ba" providerId="ADAL" clId="{22364C70-387C-45A5-847B-30BBCAAA38B1}" dt="2020-05-28T09:09:20.414" v="1252" actId="790"/>
          <ac:spMkLst>
            <pc:docMk/>
            <pc:sldMk cId="3236743347" sldId="290"/>
            <ac:spMk id="13" creationId="{73CA03C1-F4BC-4A17-ADC6-696E789B91FF}"/>
          </ac:spMkLst>
        </pc:spChg>
        <pc:spChg chg="mod">
          <ac:chgData name="Thomas Stensitzki" userId="75cafe6b-2f2a-469b-85c4-eec3b9c972ba" providerId="ADAL" clId="{22364C70-387C-45A5-847B-30BBCAAA38B1}" dt="2020-05-28T09:09:20.413" v="1251" actId="790"/>
          <ac:spMkLst>
            <pc:docMk/>
            <pc:sldMk cId="3236743347" sldId="290"/>
            <ac:spMk id="15" creationId="{02E851D7-9341-4907-9D7F-E49A6CA2792D}"/>
          </ac:spMkLst>
        </pc:spChg>
        <pc:spChg chg="add mod">
          <ac:chgData name="Thomas Stensitzki" userId="75cafe6b-2f2a-469b-85c4-eec3b9c972ba" providerId="ADAL" clId="{22364C70-387C-45A5-847B-30BBCAAA38B1}" dt="2020-05-28T09:09:20.415" v="1253"/>
          <ac:spMkLst>
            <pc:docMk/>
            <pc:sldMk cId="3236743347" sldId="290"/>
            <ac:spMk id="19" creationId="{1AF7F1ED-FF2B-48A1-B747-70522CA79317}"/>
          </ac:spMkLst>
        </pc:spChg>
        <pc:spChg chg="mod">
          <ac:chgData name="Thomas Stensitzki" userId="75cafe6b-2f2a-469b-85c4-eec3b9c972ba" providerId="ADAL" clId="{22364C70-387C-45A5-847B-30BBCAAA38B1}" dt="2020-05-28T09:09:20.417" v="1254" actId="790"/>
          <ac:spMkLst>
            <pc:docMk/>
            <pc:sldMk cId="3236743347" sldId="290"/>
            <ac:spMk id="28" creationId="{F9EABFF0-80EA-41BC-8FE0-1942464391CE}"/>
          </ac:spMkLst>
        </pc:spChg>
        <pc:spChg chg="add mod">
          <ac:chgData name="Thomas Stensitzki" userId="75cafe6b-2f2a-469b-85c4-eec3b9c972ba" providerId="ADAL" clId="{22364C70-387C-45A5-847B-30BBCAAA38B1}" dt="2020-05-28T09:09:20.418" v="1255"/>
          <ac:spMkLst>
            <pc:docMk/>
            <pc:sldMk cId="3236743347" sldId="290"/>
            <ac:spMk id="31" creationId="{548AC2B4-1011-455E-AF14-0849E4319C26}"/>
          </ac:spMkLst>
        </pc:spChg>
        <pc:spChg chg="add mod">
          <ac:chgData name="Thomas Stensitzki" userId="75cafe6b-2f2a-469b-85c4-eec3b9c972ba" providerId="ADAL" clId="{22364C70-387C-45A5-847B-30BBCAAA38B1}" dt="2020-05-28T09:09:20.418" v="1256"/>
          <ac:spMkLst>
            <pc:docMk/>
            <pc:sldMk cId="3236743347" sldId="290"/>
            <ac:spMk id="32" creationId="{8F5466EC-384E-47D6-BC55-E8BF915D7DC9}"/>
          </ac:spMkLst>
        </pc:spChg>
        <pc:spChg chg="add mod">
          <ac:chgData name="Thomas Stensitzki" userId="75cafe6b-2f2a-469b-85c4-eec3b9c972ba" providerId="ADAL" clId="{22364C70-387C-45A5-847B-30BBCAAA38B1}" dt="2020-05-28T09:09:20.419" v="1257"/>
          <ac:spMkLst>
            <pc:docMk/>
            <pc:sldMk cId="3236743347" sldId="290"/>
            <ac:spMk id="33" creationId="{25B521AD-0BC4-42FA-951A-AE64E0F6E30C}"/>
          </ac:spMkLst>
        </pc:spChg>
        <pc:spChg chg="add mod">
          <ac:chgData name="Thomas Stensitzki" userId="75cafe6b-2f2a-469b-85c4-eec3b9c972ba" providerId="ADAL" clId="{22364C70-387C-45A5-847B-30BBCAAA38B1}" dt="2020-05-28T09:09:20.420" v="1258"/>
          <ac:spMkLst>
            <pc:docMk/>
            <pc:sldMk cId="3236743347" sldId="290"/>
            <ac:spMk id="34" creationId="{7AB1CA8D-81F5-44E4-BED2-7DA9E65F04A8}"/>
          </ac:spMkLst>
        </pc:spChg>
        <pc:grpChg chg="add 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9" creationId="{79E8ACA0-1773-4913-B5B8-A28EA0EE543A}"/>
          </ac:grpSpMkLst>
        </pc:grpChg>
        <pc:grpChg chg="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12" creationId="{E8D724FC-A65A-44D8-BBC3-810F8D7C6A16}"/>
          </ac:grpSpMkLst>
        </pc:grpChg>
        <pc:grpChg chg="add 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24" creationId="{24AC9CD1-A078-4939-8191-1504238671FB}"/>
          </ac:grpSpMkLst>
        </pc:grp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7" creationId="{E15838EB-F3F7-41C7-B48E-4F07A44CB085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1" creationId="{DA543C10-086A-4986-AC8F-92E0424D7DD3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4" creationId="{15599BD1-E873-4DDD-BB33-063F6DBCCEE1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7" creationId="{6FD99B96-1C5D-4AFD-B295-509E089881EA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3" creationId="{507EEFFA-E7C2-4B8B-8E32-DDF0DBA4411D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5" creationId="{57BE8F83-1482-4267-ACC3-E205E8C89805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6" creationId="{E2C21C65-40AA-4030-8505-8F1683CCF8CD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7" creationId="{5F0A600C-CC9E-482E-893B-A96F42A458EA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9" creationId="{372E8D16-7ED5-4EF7-8FC7-9F60881DCE0E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30" creationId="{C5FACC11-FB8D-4C24-BEF8-3C23272F96E6}"/>
          </ac:picMkLst>
        </pc:pic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16" creationId="{57FBB3F3-D5DD-4706-A2A3-FADF4A8877FE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18" creationId="{4C924167-4903-40F8-BD30-2B58CAD01A98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0" creationId="{E0B12B94-D2D0-4294-B9E2-77E01E4E9CF5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1" creationId="{2EC2A6D8-C4E0-4001-B884-4BDF035429FE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2" creationId="{AF124951-C2B0-4BBE-BE2F-88A50EBE8473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35" creationId="{79D3DA02-3661-4CF4-A11E-1262FEE02F5F}"/>
          </ac:cxnSpMkLst>
        </pc:cxnChg>
      </pc:sldChg>
      <pc:sldChg chg="addSp delSp modSp new mod modTransition modAnim modNotes">
        <pc:chgData name="Thomas Stensitzki" userId="75cafe6b-2f2a-469b-85c4-eec3b9c972ba" providerId="ADAL" clId="{22364C70-387C-45A5-847B-30BBCAAA38B1}" dt="2020-05-28T09:09:20.456" v="1285" actId="790"/>
        <pc:sldMkLst>
          <pc:docMk/>
          <pc:sldMk cId="4267273106" sldId="291"/>
        </pc:sldMkLst>
        <pc:spChg chg="mod">
          <ac:chgData name="Thomas Stensitzki" userId="75cafe6b-2f2a-469b-85c4-eec3b9c972ba" providerId="ADAL" clId="{22364C70-387C-45A5-847B-30BBCAAA38B1}" dt="2020-05-28T09:09:20.425" v="1261" actId="790"/>
          <ac:spMkLst>
            <pc:docMk/>
            <pc:sldMk cId="4267273106" sldId="291"/>
            <ac:spMk id="2" creationId="{DE1FF78F-5F3B-4F94-92CE-5A6F6C37DEBA}"/>
          </ac:spMkLst>
        </pc:spChg>
        <pc:spChg chg="del">
          <ac:chgData name="Thomas Stensitzki" userId="75cafe6b-2f2a-469b-85c4-eec3b9c972ba" providerId="ADAL" clId="{22364C70-387C-45A5-847B-30BBCAAA38B1}" dt="2020-05-27T18:18:51.015" v="494" actId="478"/>
          <ac:spMkLst>
            <pc:docMk/>
            <pc:sldMk cId="4267273106" sldId="291"/>
            <ac:spMk id="3" creationId="{B5147158-F42D-4BF7-A5E9-5B559BCD6DBC}"/>
          </ac:spMkLst>
        </pc:spChg>
        <pc:spChg chg="mod">
          <ac:chgData name="Thomas Stensitzki" userId="75cafe6b-2f2a-469b-85c4-eec3b9c972ba" providerId="ADAL" clId="{22364C70-387C-45A5-847B-30BBCAAA38B1}" dt="2020-05-28T09:09:20.427" v="1262" actId="790"/>
          <ac:spMkLst>
            <pc:docMk/>
            <pc:sldMk cId="4267273106" sldId="291"/>
            <ac:spMk id="4" creationId="{E5806B09-8E29-4F9C-8C5F-3269D1ED3776}"/>
          </ac:spMkLst>
        </pc:spChg>
        <pc:spChg chg="add mod">
          <ac:chgData name="Thomas Stensitzki" userId="75cafe6b-2f2a-469b-85c4-eec3b9c972ba" providerId="ADAL" clId="{22364C70-387C-45A5-847B-30BBCAAA38B1}" dt="2020-05-28T09:09:20.427" v="1263"/>
          <ac:spMkLst>
            <pc:docMk/>
            <pc:sldMk cId="4267273106" sldId="291"/>
            <ac:spMk id="5" creationId="{38AF8787-D814-4520-883F-7B1EE1EE0201}"/>
          </ac:spMkLst>
        </pc:spChg>
        <pc:spChg chg="mod">
          <ac:chgData name="Thomas Stensitzki" userId="75cafe6b-2f2a-469b-85c4-eec3b9c972ba" providerId="ADAL" clId="{22364C70-387C-45A5-847B-30BBCAAA38B1}" dt="2020-05-28T09:09:20.428" v="1264"/>
          <ac:spMkLst>
            <pc:docMk/>
            <pc:sldMk cId="4267273106" sldId="291"/>
            <ac:spMk id="7" creationId="{8BB8A6C6-CFFF-4AED-888A-C6286C0F6852}"/>
          </ac:spMkLst>
        </pc:spChg>
        <pc:spChg chg="mod">
          <ac:chgData name="Thomas Stensitzki" userId="75cafe6b-2f2a-469b-85c4-eec3b9c972ba" providerId="ADAL" clId="{22364C70-387C-45A5-847B-30BBCAAA38B1}" dt="2020-05-28T09:09:20.428" v="1265"/>
          <ac:spMkLst>
            <pc:docMk/>
            <pc:sldMk cId="4267273106" sldId="291"/>
            <ac:spMk id="8" creationId="{8AF7EF88-5538-420F-964D-221375B75316}"/>
          </ac:spMkLst>
        </pc:spChg>
        <pc:spChg chg="mod">
          <ac:chgData name="Thomas Stensitzki" userId="75cafe6b-2f2a-469b-85c4-eec3b9c972ba" providerId="ADAL" clId="{22364C70-387C-45A5-847B-30BBCAAA38B1}" dt="2020-05-28T09:09:20.429" v="1266"/>
          <ac:spMkLst>
            <pc:docMk/>
            <pc:sldMk cId="4267273106" sldId="291"/>
            <ac:spMk id="9" creationId="{C4E8CF2B-3309-43BD-A766-89D0416E0883}"/>
          </ac:spMkLst>
        </pc:spChg>
        <pc:spChg chg="mod">
          <ac:chgData name="Thomas Stensitzki" userId="75cafe6b-2f2a-469b-85c4-eec3b9c972ba" providerId="ADAL" clId="{22364C70-387C-45A5-847B-30BBCAAA38B1}" dt="2020-05-28T09:09:20.431" v="1267"/>
          <ac:spMkLst>
            <pc:docMk/>
            <pc:sldMk cId="4267273106" sldId="291"/>
            <ac:spMk id="10" creationId="{06B563B0-5121-46C2-9DBD-646BF454EAAD}"/>
          </ac:spMkLst>
        </pc:spChg>
        <pc:spChg chg="mod">
          <ac:chgData name="Thomas Stensitzki" userId="75cafe6b-2f2a-469b-85c4-eec3b9c972ba" providerId="ADAL" clId="{22364C70-387C-45A5-847B-30BBCAAA38B1}" dt="2020-05-28T09:09:20.432" v="1268" actId="790"/>
          <ac:spMkLst>
            <pc:docMk/>
            <pc:sldMk cId="4267273106" sldId="291"/>
            <ac:spMk id="13" creationId="{91FD6E34-59A5-45CB-8509-507500874049}"/>
          </ac:spMkLst>
        </pc:spChg>
        <pc:spChg chg="mod">
          <ac:chgData name="Thomas Stensitzki" userId="75cafe6b-2f2a-469b-85c4-eec3b9c972ba" providerId="ADAL" clId="{22364C70-387C-45A5-847B-30BBCAAA38B1}" dt="2020-05-28T09:09:20.434" v="1269" actId="790"/>
          <ac:spMkLst>
            <pc:docMk/>
            <pc:sldMk cId="4267273106" sldId="291"/>
            <ac:spMk id="14" creationId="{95482601-0135-4ED7-B18B-0C3F002FD96B}"/>
          </ac:spMkLst>
        </pc:spChg>
        <pc:spChg chg="mod">
          <ac:chgData name="Thomas Stensitzki" userId="75cafe6b-2f2a-469b-85c4-eec3b9c972ba" providerId="ADAL" clId="{22364C70-387C-45A5-847B-30BBCAAA38B1}" dt="2020-05-28T09:09:20.435" v="1270"/>
          <ac:spMkLst>
            <pc:docMk/>
            <pc:sldMk cId="4267273106" sldId="291"/>
            <ac:spMk id="15" creationId="{51B46968-A311-486A-A6CD-6164913ECB2D}"/>
          </ac:spMkLst>
        </pc:spChg>
        <pc:spChg chg="mod">
          <ac:chgData name="Thomas Stensitzki" userId="75cafe6b-2f2a-469b-85c4-eec3b9c972ba" providerId="ADAL" clId="{22364C70-387C-45A5-847B-30BBCAAA38B1}" dt="2020-05-28T09:09:20.436" v="1271"/>
          <ac:spMkLst>
            <pc:docMk/>
            <pc:sldMk cId="4267273106" sldId="291"/>
            <ac:spMk id="16" creationId="{CA2F32D7-00DD-4A5F-85E9-0670A3302B44}"/>
          </ac:spMkLst>
        </pc:spChg>
        <pc:spChg chg="mod">
          <ac:chgData name="Thomas Stensitzki" userId="75cafe6b-2f2a-469b-85c4-eec3b9c972ba" providerId="ADAL" clId="{22364C70-387C-45A5-847B-30BBCAAA38B1}" dt="2020-05-28T09:09:20.438" v="1272" actId="790"/>
          <ac:spMkLst>
            <pc:docMk/>
            <pc:sldMk cId="4267273106" sldId="291"/>
            <ac:spMk id="18" creationId="{525D89B2-ABB9-48B1-88A4-297777A615F2}"/>
          </ac:spMkLst>
        </pc:spChg>
        <pc:spChg chg="mod">
          <ac:chgData name="Thomas Stensitzki" userId="75cafe6b-2f2a-469b-85c4-eec3b9c972ba" providerId="ADAL" clId="{22364C70-387C-45A5-847B-30BBCAAA38B1}" dt="2020-05-28T09:09:20.439" v="1273" actId="790"/>
          <ac:spMkLst>
            <pc:docMk/>
            <pc:sldMk cId="4267273106" sldId="291"/>
            <ac:spMk id="19" creationId="{52596889-B028-41D0-AB27-CD980CCFD4D2}"/>
          </ac:spMkLst>
        </pc:spChg>
        <pc:spChg chg="mod">
          <ac:chgData name="Thomas Stensitzki" userId="75cafe6b-2f2a-469b-85c4-eec3b9c972ba" providerId="ADAL" clId="{22364C70-387C-45A5-847B-30BBCAAA38B1}" dt="2020-05-28T09:09:20.441" v="1274" actId="790"/>
          <ac:spMkLst>
            <pc:docMk/>
            <pc:sldMk cId="4267273106" sldId="291"/>
            <ac:spMk id="20" creationId="{5C7887B0-8539-4D66-B7D6-25E8BCAA236A}"/>
          </ac:spMkLst>
        </pc:spChg>
        <pc:spChg chg="mod">
          <ac:chgData name="Thomas Stensitzki" userId="75cafe6b-2f2a-469b-85c4-eec3b9c972ba" providerId="ADAL" clId="{22364C70-387C-45A5-847B-30BBCAAA38B1}" dt="2020-05-28T09:09:20.443" v="1275"/>
          <ac:spMkLst>
            <pc:docMk/>
            <pc:sldMk cId="4267273106" sldId="291"/>
            <ac:spMk id="21" creationId="{6D0778C2-1CD5-42B4-94F6-8392FA98E45F}"/>
          </ac:spMkLst>
        </pc:spChg>
        <pc:spChg chg="mod">
          <ac:chgData name="Thomas Stensitzki" userId="75cafe6b-2f2a-469b-85c4-eec3b9c972ba" providerId="ADAL" clId="{22364C70-387C-45A5-847B-30BBCAAA38B1}" dt="2020-05-28T09:09:20.444" v="1276" actId="790"/>
          <ac:spMkLst>
            <pc:docMk/>
            <pc:sldMk cId="4267273106" sldId="291"/>
            <ac:spMk id="23" creationId="{42148335-5DFE-409D-A461-F43E2789FCB9}"/>
          </ac:spMkLst>
        </pc:spChg>
        <pc:spChg chg="mod">
          <ac:chgData name="Thomas Stensitzki" userId="75cafe6b-2f2a-469b-85c4-eec3b9c972ba" providerId="ADAL" clId="{22364C70-387C-45A5-847B-30BBCAAA38B1}" dt="2020-05-28T09:09:20.445" v="1277" actId="790"/>
          <ac:spMkLst>
            <pc:docMk/>
            <pc:sldMk cId="4267273106" sldId="291"/>
            <ac:spMk id="24" creationId="{1F1B2AD5-43FC-4CCF-B60F-BEF88BF88614}"/>
          </ac:spMkLst>
        </pc:spChg>
        <pc:spChg chg="mod">
          <ac:chgData name="Thomas Stensitzki" userId="75cafe6b-2f2a-469b-85c4-eec3b9c972ba" providerId="ADAL" clId="{22364C70-387C-45A5-847B-30BBCAAA38B1}" dt="2020-05-28T09:09:20.446" v="1278"/>
          <ac:spMkLst>
            <pc:docMk/>
            <pc:sldMk cId="4267273106" sldId="291"/>
            <ac:spMk id="25" creationId="{62B2FE70-8FAF-49A1-85B7-E390C25EC084}"/>
          </ac:spMkLst>
        </pc:spChg>
        <pc:spChg chg="mod">
          <ac:chgData name="Thomas Stensitzki" userId="75cafe6b-2f2a-469b-85c4-eec3b9c972ba" providerId="ADAL" clId="{22364C70-387C-45A5-847B-30BBCAAA38B1}" dt="2020-05-28T09:09:20.448" v="1279"/>
          <ac:spMkLst>
            <pc:docMk/>
            <pc:sldMk cId="4267273106" sldId="291"/>
            <ac:spMk id="26" creationId="{8D67B14A-DD24-4A20-8BE4-21800429D082}"/>
          </ac:spMkLst>
        </pc:spChg>
        <pc:spChg chg="mod">
          <ac:chgData name="Thomas Stensitzki" userId="75cafe6b-2f2a-469b-85c4-eec3b9c972ba" providerId="ADAL" clId="{22364C70-387C-45A5-847B-30BBCAAA38B1}" dt="2020-05-28T09:09:20.449" v="1280"/>
          <ac:spMkLst>
            <pc:docMk/>
            <pc:sldMk cId="4267273106" sldId="291"/>
            <ac:spMk id="29" creationId="{4E4B2D62-96B0-4FD2-ACEC-96686CFE3932}"/>
          </ac:spMkLst>
        </pc:spChg>
        <pc:spChg chg="mod">
          <ac:chgData name="Thomas Stensitzki" userId="75cafe6b-2f2a-469b-85c4-eec3b9c972ba" providerId="ADAL" clId="{22364C70-387C-45A5-847B-30BBCAAA38B1}" dt="2020-05-28T09:09:20.449" v="1281"/>
          <ac:spMkLst>
            <pc:docMk/>
            <pc:sldMk cId="4267273106" sldId="291"/>
            <ac:spMk id="30" creationId="{D6C70E13-B415-4972-8361-B66729ED23DD}"/>
          </ac:spMkLst>
        </pc:spChg>
        <pc:spChg chg="mod">
          <ac:chgData name="Thomas Stensitzki" userId="75cafe6b-2f2a-469b-85c4-eec3b9c972ba" providerId="ADAL" clId="{22364C70-387C-45A5-847B-30BBCAAA38B1}" dt="2020-05-28T09:09:20.450" v="1282"/>
          <ac:spMkLst>
            <pc:docMk/>
            <pc:sldMk cId="4267273106" sldId="291"/>
            <ac:spMk id="31" creationId="{254A2CE4-CD6E-42E7-BC18-9EF60D799B59}"/>
          </ac:spMkLst>
        </pc:spChg>
        <pc:spChg chg="mod">
          <ac:chgData name="Thomas Stensitzki" userId="75cafe6b-2f2a-469b-85c4-eec3b9c972ba" providerId="ADAL" clId="{22364C70-387C-45A5-847B-30BBCAAA38B1}" dt="2020-05-28T09:09:20.452" v="1283"/>
          <ac:spMkLst>
            <pc:docMk/>
            <pc:sldMk cId="4267273106" sldId="291"/>
            <ac:spMk id="32" creationId="{276F9F1E-2559-4B89-88D6-D7F6CBFE5599}"/>
          </ac:spMkLst>
        </pc:s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6" creationId="{4B90AECF-BBE1-4716-B5FC-82F978769521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12" creationId="{45F4227E-2AA5-49B9-B324-F6E9F3BB7953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17" creationId="{A6423EEA-022C-4004-9FC7-352E8515A928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22" creationId="{8421C066-AFF0-411C-A4A8-965CA3967D1A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28" creationId="{C9802D5A-885D-4183-9EAB-0E6F8AFFF75C}"/>
          </ac:grpSpMkLst>
        </pc:grpChg>
        <pc:picChg chg="add mod">
          <ac:chgData name="Thomas Stensitzki" userId="75cafe6b-2f2a-469b-85c4-eec3b9c972ba" providerId="ADAL" clId="{22364C70-387C-45A5-847B-30BBCAAA38B1}" dt="2020-05-27T18:19:16.825" v="548" actId="1036"/>
          <ac:picMkLst>
            <pc:docMk/>
            <pc:sldMk cId="4267273106" sldId="291"/>
            <ac:picMk id="11" creationId="{D92FC127-6FBC-4566-BC5E-12A73F0E3220}"/>
          </ac:picMkLst>
        </pc:picChg>
        <pc:picChg chg="add mod">
          <ac:chgData name="Thomas Stensitzki" userId="75cafe6b-2f2a-469b-85c4-eec3b9c972ba" providerId="ADAL" clId="{22364C70-387C-45A5-847B-30BBCAAA38B1}" dt="2020-05-27T18:19:16.825" v="548" actId="1036"/>
          <ac:picMkLst>
            <pc:docMk/>
            <pc:sldMk cId="4267273106" sldId="291"/>
            <ac:picMk id="27" creationId="{CA250860-9F27-4901-9C3A-EAAE20963B6E}"/>
          </ac:picMkLst>
        </pc:picChg>
      </pc:sldChg>
      <pc:sldChg chg="modSp new mod modTransition modAnim modNotes">
        <pc:chgData name="Thomas Stensitzki" userId="75cafe6b-2f2a-469b-85c4-eec3b9c972ba" providerId="ADAL" clId="{22364C70-387C-45A5-847B-30BBCAAA38B1}" dt="2020-05-28T09:26:24.947" v="1543"/>
        <pc:sldMkLst>
          <pc:docMk/>
          <pc:sldMk cId="2343715489" sldId="292"/>
        </pc:sldMkLst>
        <pc:spChg chg="mod">
          <ac:chgData name="Thomas Stensitzki" userId="75cafe6b-2f2a-469b-85c4-eec3b9c972ba" providerId="ADAL" clId="{22364C70-387C-45A5-847B-30BBCAAA38B1}" dt="2020-05-28T09:09:20.465" v="1290" actId="790"/>
          <ac:spMkLst>
            <pc:docMk/>
            <pc:sldMk cId="2343715489" sldId="292"/>
            <ac:spMk id="2" creationId="{95CDE0FD-A618-4174-8BA7-089A16C3937F}"/>
          </ac:spMkLst>
        </pc:spChg>
        <pc:spChg chg="mod">
          <ac:chgData name="Thomas Stensitzki" userId="75cafe6b-2f2a-469b-85c4-eec3b9c972ba" providerId="ADAL" clId="{22364C70-387C-45A5-847B-30BBCAAA38B1}" dt="2020-05-28T09:13:04.510" v="1445" actId="255"/>
          <ac:spMkLst>
            <pc:docMk/>
            <pc:sldMk cId="2343715489" sldId="292"/>
            <ac:spMk id="3" creationId="{1C21D8E3-27E6-4915-A1C8-A14F0C30F52C}"/>
          </ac:spMkLst>
        </pc:spChg>
        <pc:spChg chg="mod">
          <ac:chgData name="Thomas Stensitzki" userId="75cafe6b-2f2a-469b-85c4-eec3b9c972ba" providerId="ADAL" clId="{22364C70-387C-45A5-847B-30BBCAAA38B1}" dt="2020-05-28T09:09:20.480" v="1292" actId="790"/>
          <ac:spMkLst>
            <pc:docMk/>
            <pc:sldMk cId="2343715489" sldId="292"/>
            <ac:spMk id="4" creationId="{AC35C222-78E1-4A2D-AA99-25A92A2BDC77}"/>
          </ac:spMkLst>
        </pc:spChg>
      </pc:sldChg>
      <pc:sldChg chg="modSp add mod ord modTransition modNotes">
        <pc:chgData name="Thomas Stensitzki" userId="75cafe6b-2f2a-469b-85c4-eec3b9c972ba" providerId="ADAL" clId="{22364C70-387C-45A5-847B-30BBCAAA38B1}" dt="2020-05-28T09:09:20.463" v="1289" actId="790"/>
        <pc:sldMkLst>
          <pc:docMk/>
          <pc:sldMk cId="440612848" sldId="293"/>
        </pc:sldMkLst>
        <pc:spChg chg="mod">
          <ac:chgData name="Thomas Stensitzki" userId="75cafe6b-2f2a-469b-85c4-eec3b9c972ba" providerId="ADAL" clId="{22364C70-387C-45A5-847B-30BBCAAA38B1}" dt="2020-05-28T09:09:20.457" v="1286" actId="790"/>
          <ac:spMkLst>
            <pc:docMk/>
            <pc:sldMk cId="440612848" sldId="293"/>
            <ac:spMk id="5" creationId="{8DFF3C50-4326-4090-9563-39166FAE160D}"/>
          </ac:spMkLst>
        </pc:spChg>
        <pc:spChg chg="mod">
          <ac:chgData name="Thomas Stensitzki" userId="75cafe6b-2f2a-469b-85c4-eec3b9c972ba" providerId="ADAL" clId="{22364C70-387C-45A5-847B-30BBCAAA38B1}" dt="2020-05-28T09:09:20.460" v="1287" actId="790"/>
          <ac:spMkLst>
            <pc:docMk/>
            <pc:sldMk cId="440612848" sldId="293"/>
            <ac:spMk id="6" creationId="{9D5FCE5E-BE6E-4AAA-BFE2-CADDE02D473C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27:10.653" v="1589" actId="20577"/>
        <pc:sldMkLst>
          <pc:docMk/>
          <pc:sldMk cId="2482369155" sldId="294"/>
        </pc:sldMkLst>
        <pc:spChg chg="mod">
          <ac:chgData name="Thomas Stensitzki" userId="75cafe6b-2f2a-469b-85c4-eec3b9c972ba" providerId="ADAL" clId="{22364C70-387C-45A5-847B-30BBCAAA38B1}" dt="2020-05-28T09:09:20.485" v="1295" actId="790"/>
          <ac:spMkLst>
            <pc:docMk/>
            <pc:sldMk cId="2482369155" sldId="294"/>
            <ac:spMk id="2" creationId="{F41BA89F-D43B-4976-8190-FFFB9BE99C09}"/>
          </ac:spMkLst>
        </pc:spChg>
        <pc:spChg chg="mod">
          <ac:chgData name="Thomas Stensitzki" userId="75cafe6b-2f2a-469b-85c4-eec3b9c972ba" providerId="ADAL" clId="{22364C70-387C-45A5-847B-30BBCAAA38B1}" dt="2020-05-28T09:27:10.653" v="1589" actId="20577"/>
          <ac:spMkLst>
            <pc:docMk/>
            <pc:sldMk cId="2482369155" sldId="294"/>
            <ac:spMk id="3" creationId="{D5B50892-1850-426D-B87D-0E542FD247B1}"/>
          </ac:spMkLst>
        </pc:spChg>
        <pc:spChg chg="mod">
          <ac:chgData name="Thomas Stensitzki" userId="75cafe6b-2f2a-469b-85c4-eec3b9c972ba" providerId="ADAL" clId="{22364C70-387C-45A5-847B-30BBCAAA38B1}" dt="2020-05-28T09:09:20.495" v="1297" actId="790"/>
          <ac:spMkLst>
            <pc:docMk/>
            <pc:sldMk cId="2482369155" sldId="294"/>
            <ac:spMk id="4" creationId="{FB48AFA5-3790-4398-948F-1E102AD5652A}"/>
          </ac:spMkLst>
        </pc:spChg>
      </pc:sldChg>
      <pc:sldChg chg="modSp add mod ord modTransition modNotes">
        <pc:chgData name="Thomas Stensitzki" userId="75cafe6b-2f2a-469b-85c4-eec3b9c972ba" providerId="ADAL" clId="{22364C70-387C-45A5-847B-30BBCAAA38B1}" dt="2020-05-28T09:09:20.505" v="1303" actId="790"/>
        <pc:sldMkLst>
          <pc:docMk/>
          <pc:sldMk cId="4106986500" sldId="295"/>
        </pc:sldMkLst>
        <pc:spChg chg="mod">
          <ac:chgData name="Thomas Stensitzki" userId="75cafe6b-2f2a-469b-85c4-eec3b9c972ba" providerId="ADAL" clId="{22364C70-387C-45A5-847B-30BBCAAA38B1}" dt="2020-05-28T09:09:20.500" v="1300" actId="790"/>
          <ac:spMkLst>
            <pc:docMk/>
            <pc:sldMk cId="4106986500" sldId="295"/>
            <ac:spMk id="5" creationId="{8DFF3C50-4326-4090-9563-39166FAE160D}"/>
          </ac:spMkLst>
        </pc:spChg>
        <pc:spChg chg="mod">
          <ac:chgData name="Thomas Stensitzki" userId="75cafe6b-2f2a-469b-85c4-eec3b9c972ba" providerId="ADAL" clId="{22364C70-387C-45A5-847B-30BBCAAA38B1}" dt="2020-05-28T09:09:20.502" v="1301" actId="790"/>
          <ac:spMkLst>
            <pc:docMk/>
            <pc:sldMk cId="4106986500" sldId="295"/>
            <ac:spMk id="6" creationId="{9D5FCE5E-BE6E-4AAA-BFE2-CADDE02D473C}"/>
          </ac:spMkLst>
        </pc:spChg>
      </pc:sldChg>
      <pc:sldChg chg="new del">
        <pc:chgData name="Thomas Stensitzki" userId="75cafe6b-2f2a-469b-85c4-eec3b9c972ba" providerId="ADAL" clId="{22364C70-387C-45A5-847B-30BBCAAA38B1}" dt="2020-05-27T18:23:02.208" v="596" actId="2696"/>
        <pc:sldMkLst>
          <pc:docMk/>
          <pc:sldMk cId="1781890710" sldId="296"/>
        </pc:sldMkLst>
      </pc:sldChg>
      <pc:sldChg chg="modSp add mod modTransition modAnim modNotes">
        <pc:chgData name="Thomas Stensitzki" userId="75cafe6b-2f2a-469b-85c4-eec3b9c972ba" providerId="ADAL" clId="{22364C70-387C-45A5-847B-30BBCAAA38B1}" dt="2020-05-28T09:38:51.980" v="1932" actId="20577"/>
        <pc:sldMkLst>
          <pc:docMk/>
          <pc:sldMk cId="2777547647" sldId="296"/>
        </pc:sldMkLst>
        <pc:spChg chg="mod">
          <ac:chgData name="Thomas Stensitzki" userId="75cafe6b-2f2a-469b-85c4-eec3b9c972ba" providerId="ADAL" clId="{22364C70-387C-45A5-847B-30BBCAAA38B1}" dt="2020-05-28T09:09:20.507" v="1304" actId="790"/>
          <ac:spMkLst>
            <pc:docMk/>
            <pc:sldMk cId="2777547647" sldId="296"/>
            <ac:spMk id="2" creationId="{F41BA89F-D43B-4976-8190-FFFB9BE99C09}"/>
          </ac:spMkLst>
        </pc:spChg>
        <pc:spChg chg="mod">
          <ac:chgData name="Thomas Stensitzki" userId="75cafe6b-2f2a-469b-85c4-eec3b9c972ba" providerId="ADAL" clId="{22364C70-387C-45A5-847B-30BBCAAA38B1}" dt="2020-05-28T09:38:51.980" v="1932" actId="20577"/>
          <ac:spMkLst>
            <pc:docMk/>
            <pc:sldMk cId="2777547647" sldId="296"/>
            <ac:spMk id="3" creationId="{D5B50892-1850-426D-B87D-0E542FD247B1}"/>
          </ac:spMkLst>
        </pc:spChg>
        <pc:spChg chg="mod">
          <ac:chgData name="Thomas Stensitzki" userId="75cafe6b-2f2a-469b-85c4-eec3b9c972ba" providerId="ADAL" clId="{22364C70-387C-45A5-847B-30BBCAAA38B1}" dt="2020-05-28T09:09:20.512" v="1306" actId="790"/>
          <ac:spMkLst>
            <pc:docMk/>
            <pc:sldMk cId="2777547647" sldId="296"/>
            <ac:spMk id="4" creationId="{FB48AFA5-3790-4398-948F-1E102AD5652A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27:34.778" v="1592"/>
        <pc:sldMkLst>
          <pc:docMk/>
          <pc:sldMk cId="2872566050" sldId="297"/>
        </pc:sldMkLst>
        <pc:spChg chg="mod">
          <ac:chgData name="Thomas Stensitzki" userId="75cafe6b-2f2a-469b-85c4-eec3b9c972ba" providerId="ADAL" clId="{22364C70-387C-45A5-847B-30BBCAAA38B1}" dt="2020-05-28T09:09:20.518" v="1309" actId="790"/>
          <ac:spMkLst>
            <pc:docMk/>
            <pc:sldMk cId="2872566050" sldId="297"/>
            <ac:spMk id="2" creationId="{E02D4116-1B6E-4150-AEC3-6553011392C2}"/>
          </ac:spMkLst>
        </pc:spChg>
        <pc:spChg chg="mod">
          <ac:chgData name="Thomas Stensitzki" userId="75cafe6b-2f2a-469b-85c4-eec3b9c972ba" providerId="ADAL" clId="{22364C70-387C-45A5-847B-30BBCAAA38B1}" dt="2020-05-28T09:14:37.538" v="1456" actId="255"/>
          <ac:spMkLst>
            <pc:docMk/>
            <pc:sldMk cId="2872566050" sldId="297"/>
            <ac:spMk id="3" creationId="{1D6A2D4E-025F-4425-AE0B-CA677DB9614E}"/>
          </ac:spMkLst>
        </pc:spChg>
        <pc:spChg chg="mod">
          <ac:chgData name="Thomas Stensitzki" userId="75cafe6b-2f2a-469b-85c4-eec3b9c972ba" providerId="ADAL" clId="{22364C70-387C-45A5-847B-30BBCAAA38B1}" dt="2020-05-28T09:09:20.531" v="1311" actId="790"/>
          <ac:spMkLst>
            <pc:docMk/>
            <pc:sldMk cId="2872566050" sldId="297"/>
            <ac:spMk id="4" creationId="{669CC95A-D3D0-4599-9C2E-9C1DE79B38A3}"/>
          </ac:spMkLst>
        </pc:spChg>
      </pc:sldChg>
      <pc:sldChg chg="addSp delSp modSp new mod modTransition modClrScheme modAnim chgLayout modNotes">
        <pc:chgData name="Thomas Stensitzki" userId="75cafe6b-2f2a-469b-85c4-eec3b9c972ba" providerId="ADAL" clId="{22364C70-387C-45A5-847B-30BBCAAA38B1}" dt="2020-05-28T09:28:01.086" v="1596"/>
        <pc:sldMkLst>
          <pc:docMk/>
          <pc:sldMk cId="197520260" sldId="298"/>
        </pc:sldMkLst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2" creationId="{A7A3C98B-1999-49C8-95A8-BC4E5E2172C7}"/>
          </ac:spMkLst>
        </pc:spChg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3" creationId="{FAB0B7EA-7EC9-40B3-A8FD-EABA2FEC5E77}"/>
          </ac:spMkLst>
        </pc:spChg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4" creationId="{2B0F516D-707C-41D5-AFE2-825C94DEAE74}"/>
          </ac:spMkLst>
        </pc:spChg>
        <pc:spChg chg="add del mod">
          <ac:chgData name="Thomas Stensitzki" userId="75cafe6b-2f2a-469b-85c4-eec3b9c972ba" providerId="ADAL" clId="{22364C70-387C-45A5-847B-30BBCAAA38B1}" dt="2020-05-27T18:28:47.041" v="673" actId="478"/>
          <ac:spMkLst>
            <pc:docMk/>
            <pc:sldMk cId="197520260" sldId="298"/>
            <ac:spMk id="5" creationId="{91C7CB9B-AF22-4412-9A1E-FFC0C8F67FD3}"/>
          </ac:spMkLst>
        </pc:spChg>
        <pc:spChg chg="add mod ord">
          <ac:chgData name="Thomas Stensitzki" userId="75cafe6b-2f2a-469b-85c4-eec3b9c972ba" providerId="ADAL" clId="{22364C70-387C-45A5-847B-30BBCAAA38B1}" dt="2020-05-28T09:14:53.121" v="1484" actId="20577"/>
          <ac:spMkLst>
            <pc:docMk/>
            <pc:sldMk cId="197520260" sldId="298"/>
            <ac:spMk id="6" creationId="{676668A4-D127-49B6-8A1B-9EE768C8C23A}"/>
          </ac:spMkLst>
        </pc:spChg>
        <pc:spChg chg="add mod ord">
          <ac:chgData name="Thomas Stensitzki" userId="75cafe6b-2f2a-469b-85c4-eec3b9c972ba" providerId="ADAL" clId="{22364C70-387C-45A5-847B-30BBCAAA38B1}" dt="2020-05-28T09:15:52.769" v="1499" actId="5793"/>
          <ac:spMkLst>
            <pc:docMk/>
            <pc:sldMk cId="197520260" sldId="298"/>
            <ac:spMk id="7" creationId="{236E7461-A3E2-45C3-BB0F-61E69B821D08}"/>
          </ac:spMkLst>
        </pc:spChg>
        <pc:spChg chg="add del mod ord">
          <ac:chgData name="Thomas Stensitzki" userId="75cafe6b-2f2a-469b-85c4-eec3b9c972ba" providerId="ADAL" clId="{22364C70-387C-45A5-847B-30BBCAAA38B1}" dt="2020-05-27T18:29:11.752" v="677" actId="478"/>
          <ac:spMkLst>
            <pc:docMk/>
            <pc:sldMk cId="197520260" sldId="298"/>
            <ac:spMk id="8" creationId="{722B2EC5-9B9B-4CAC-9D1B-EDBF34C54BEC}"/>
          </ac:spMkLst>
        </pc:spChg>
        <pc:spChg chg="add mod ord">
          <ac:chgData name="Thomas Stensitzki" userId="75cafe6b-2f2a-469b-85c4-eec3b9c972ba" providerId="ADAL" clId="{22364C70-387C-45A5-847B-30BBCAAA38B1}" dt="2020-05-28T09:09:20.540" v="1316" actId="790"/>
          <ac:spMkLst>
            <pc:docMk/>
            <pc:sldMk cId="197520260" sldId="298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41" v="1317"/>
          <ac:spMkLst>
            <pc:docMk/>
            <pc:sldMk cId="197520260" sldId="298"/>
            <ac:spMk id="11" creationId="{C97695D8-ADA4-43AD-BDCD-420B6D74A455}"/>
          </ac:spMkLst>
        </pc:spChg>
        <pc:picChg chg="add mod">
          <ac:chgData name="Thomas Stensitzki" userId="75cafe6b-2f2a-469b-85c4-eec3b9c972ba" providerId="ADAL" clId="{22364C70-387C-45A5-847B-30BBCAAA38B1}" dt="2020-05-27T18:29:35.165" v="679"/>
          <ac:picMkLst>
            <pc:docMk/>
            <pc:sldMk cId="197520260" sldId="298"/>
            <ac:picMk id="10" creationId="{83C66DCB-D02D-4510-A966-33B51FA25C58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29:21.135" v="1640" actId="20577"/>
        <pc:sldMkLst>
          <pc:docMk/>
          <pc:sldMk cId="2414652390" sldId="299"/>
        </pc:sldMkLst>
        <pc:spChg chg="mod">
          <ac:chgData name="Thomas Stensitzki" userId="75cafe6b-2f2a-469b-85c4-eec3b9c972ba" providerId="ADAL" clId="{22364C70-387C-45A5-847B-30BBCAAA38B1}" dt="2020-05-28T09:09:20.546" v="1320" actId="790"/>
          <ac:spMkLst>
            <pc:docMk/>
            <pc:sldMk cId="2414652390" sldId="299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15:19.752" v="1495" actId="20577"/>
          <ac:spMkLst>
            <pc:docMk/>
            <pc:sldMk cId="2414652390" sldId="299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29:21.135" v="1640" actId="20577"/>
          <ac:spMkLst>
            <pc:docMk/>
            <pc:sldMk cId="2414652390" sldId="299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29:51.717" v="681" actId="478"/>
          <ac:spMkLst>
            <pc:docMk/>
            <pc:sldMk cId="2414652390" sldId="299"/>
            <ac:spMk id="11" creationId="{C97695D8-ADA4-43AD-BDCD-420B6D74A455}"/>
          </ac:spMkLst>
        </pc:spChg>
        <pc:spChg chg="add mod">
          <ac:chgData name="Thomas Stensitzki" userId="75cafe6b-2f2a-469b-85c4-eec3b9c972ba" providerId="ADAL" clId="{22364C70-387C-45A5-847B-30BBCAAA38B1}" dt="2020-05-28T09:09:20.550" v="1323"/>
          <ac:spMkLst>
            <pc:docMk/>
            <pc:sldMk cId="2414652390" sldId="299"/>
            <ac:spMk id="12" creationId="{9521BB9A-0A56-4C46-A366-9586B8744DB2}"/>
          </ac:spMkLst>
        </pc:spChg>
        <pc:picChg chg="add mod">
          <ac:chgData name="Thomas Stensitzki" userId="75cafe6b-2f2a-469b-85c4-eec3b9c972ba" providerId="ADAL" clId="{22364C70-387C-45A5-847B-30BBCAAA38B1}" dt="2020-05-27T18:30:11.724" v="683"/>
          <ac:picMkLst>
            <pc:docMk/>
            <pc:sldMk cId="2414652390" sldId="299"/>
            <ac:picMk id="8" creationId="{2B844934-27D2-437A-A79A-12D367CD6A00}"/>
          </ac:picMkLst>
        </pc:picChg>
        <pc:picChg chg="del">
          <ac:chgData name="Thomas Stensitzki" userId="75cafe6b-2f2a-469b-85c4-eec3b9c972ba" providerId="ADAL" clId="{22364C70-387C-45A5-847B-30BBCAAA38B1}" dt="2020-05-27T18:29:51.717" v="681" actId="478"/>
          <ac:picMkLst>
            <pc:docMk/>
            <pc:sldMk cId="2414652390" sldId="299"/>
            <ac:picMk id="10" creationId="{83C66DCB-D02D-4510-A966-33B51FA25C58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0:27.019" v="1682"/>
        <pc:sldMkLst>
          <pc:docMk/>
          <pc:sldMk cId="3802208179" sldId="300"/>
        </pc:sldMkLst>
        <pc:spChg chg="mod">
          <ac:chgData name="Thomas Stensitzki" userId="75cafe6b-2f2a-469b-85c4-eec3b9c972ba" providerId="ADAL" clId="{22364C70-387C-45A5-847B-30BBCAAA38B1}" dt="2020-05-28T09:09:20.556" v="1326" actId="790"/>
          <ac:spMkLst>
            <pc:docMk/>
            <pc:sldMk cId="3802208179" sldId="300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15:41.776" v="1496" actId="20577"/>
          <ac:spMkLst>
            <pc:docMk/>
            <pc:sldMk cId="3802208179" sldId="300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29:45.299" v="1678" actId="20577"/>
          <ac:spMkLst>
            <pc:docMk/>
            <pc:sldMk cId="3802208179" sldId="300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61" v="1329"/>
          <ac:spMkLst>
            <pc:docMk/>
            <pc:sldMk cId="3802208179" sldId="300"/>
            <ac:spMk id="11" creationId="{8469A7A2-6989-4F3B-889E-2F2ED397EA03}"/>
          </ac:spMkLst>
        </pc:spChg>
        <pc:spChg chg="del">
          <ac:chgData name="Thomas Stensitzki" userId="75cafe6b-2f2a-469b-85c4-eec3b9c972ba" providerId="ADAL" clId="{22364C70-387C-45A5-847B-30BBCAAA38B1}" dt="2020-05-27T18:31:04.268" v="692" actId="478"/>
          <ac:spMkLst>
            <pc:docMk/>
            <pc:sldMk cId="3802208179" sldId="300"/>
            <ac:spMk id="12" creationId="{9521BB9A-0A56-4C46-A366-9586B8744DB2}"/>
          </ac:spMkLst>
        </pc:spChg>
        <pc:picChg chg="del">
          <ac:chgData name="Thomas Stensitzki" userId="75cafe6b-2f2a-469b-85c4-eec3b9c972ba" providerId="ADAL" clId="{22364C70-387C-45A5-847B-30BBCAAA38B1}" dt="2020-05-27T18:31:04.268" v="692" actId="478"/>
          <ac:picMkLst>
            <pc:docMk/>
            <pc:sldMk cId="3802208179" sldId="300"/>
            <ac:picMk id="8" creationId="{2B844934-27D2-437A-A79A-12D367CD6A00}"/>
          </ac:picMkLst>
        </pc:picChg>
        <pc:picChg chg="add mod">
          <ac:chgData name="Thomas Stensitzki" userId="75cafe6b-2f2a-469b-85c4-eec3b9c972ba" providerId="ADAL" clId="{22364C70-387C-45A5-847B-30BBCAAA38B1}" dt="2020-05-27T18:31:15.525" v="693"/>
          <ac:picMkLst>
            <pc:docMk/>
            <pc:sldMk cId="3802208179" sldId="300"/>
            <ac:picMk id="10" creationId="{E9DC1A23-48EB-4DCE-887C-BA91E2E10CA9}"/>
          </ac:picMkLst>
        </pc:picChg>
        <pc:picChg chg="add mod">
          <ac:chgData name="Thomas Stensitzki" userId="75cafe6b-2f2a-469b-85c4-eec3b9c972ba" providerId="ADAL" clId="{22364C70-387C-45A5-847B-30BBCAAA38B1}" dt="2020-05-27T18:31:15.525" v="693"/>
          <ac:picMkLst>
            <pc:docMk/>
            <pc:sldMk cId="3802208179" sldId="300"/>
            <ac:picMk id="13" creationId="{F40335F3-7E4D-40C4-88F5-A90B5BD4C0BD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1:32.325" v="1702"/>
        <pc:sldMkLst>
          <pc:docMk/>
          <pc:sldMk cId="2778192426" sldId="301"/>
        </pc:sldMkLst>
        <pc:spChg chg="mod">
          <ac:chgData name="Thomas Stensitzki" userId="75cafe6b-2f2a-469b-85c4-eec3b9c972ba" providerId="ADAL" clId="{22364C70-387C-45A5-847B-30BBCAAA38B1}" dt="2020-05-28T09:09:20.566" v="1332" actId="790"/>
          <ac:spMkLst>
            <pc:docMk/>
            <pc:sldMk cId="2778192426" sldId="301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69" v="1333" actId="790"/>
          <ac:spMkLst>
            <pc:docMk/>
            <pc:sldMk cId="2778192426" sldId="301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1:03.214" v="1697" actId="20577"/>
          <ac:spMkLst>
            <pc:docMk/>
            <pc:sldMk cId="2778192426" sldId="301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71" v="1335"/>
          <ac:spMkLst>
            <pc:docMk/>
            <pc:sldMk cId="2778192426" sldId="301"/>
            <ac:spMk id="11" creationId="{F8E2E57D-FF6B-4C32-B4DB-C932C0348D93}"/>
          </ac:spMkLst>
        </pc:spChg>
        <pc:spChg chg="del">
          <ac:chgData name="Thomas Stensitzki" userId="75cafe6b-2f2a-469b-85c4-eec3b9c972ba" providerId="ADAL" clId="{22364C70-387C-45A5-847B-30BBCAAA38B1}" dt="2020-05-27T18:38:26.994" v="699" actId="478"/>
          <ac:spMkLst>
            <pc:docMk/>
            <pc:sldMk cId="2778192426" sldId="301"/>
            <ac:spMk id="12" creationId="{9521BB9A-0A56-4C46-A366-9586B8744DB2}"/>
          </ac:spMkLst>
        </pc:spChg>
        <pc:spChg chg="add mod">
          <ac:chgData name="Thomas Stensitzki" userId="75cafe6b-2f2a-469b-85c4-eec3b9c972ba" providerId="ADAL" clId="{22364C70-387C-45A5-847B-30BBCAAA38B1}" dt="2020-05-28T09:09:20.572" v="1336"/>
          <ac:spMkLst>
            <pc:docMk/>
            <pc:sldMk cId="2778192426" sldId="301"/>
            <ac:spMk id="13" creationId="{73A31BB3-365E-44A5-9A11-B20CD86D210D}"/>
          </ac:spMkLst>
        </pc:spChg>
        <pc:picChg chg="del">
          <ac:chgData name="Thomas Stensitzki" userId="75cafe6b-2f2a-469b-85c4-eec3b9c972ba" providerId="ADAL" clId="{22364C70-387C-45A5-847B-30BBCAAA38B1}" dt="2020-05-27T18:38:27.531" v="700" actId="478"/>
          <ac:picMkLst>
            <pc:docMk/>
            <pc:sldMk cId="2778192426" sldId="301"/>
            <ac:picMk id="8" creationId="{2B844934-27D2-437A-A79A-12D367CD6A00}"/>
          </ac:picMkLst>
        </pc:picChg>
        <pc:picChg chg="add mod">
          <ac:chgData name="Thomas Stensitzki" userId="75cafe6b-2f2a-469b-85c4-eec3b9c972ba" providerId="ADAL" clId="{22364C70-387C-45A5-847B-30BBCAAA38B1}" dt="2020-05-27T18:38:40.463" v="701"/>
          <ac:picMkLst>
            <pc:docMk/>
            <pc:sldMk cId="2778192426" sldId="301"/>
            <ac:picMk id="10" creationId="{E53324F8-BBB6-46EE-A20B-A15CCFFAEBF6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2:05.776" v="1727"/>
        <pc:sldMkLst>
          <pc:docMk/>
          <pc:sldMk cId="332131475" sldId="302"/>
        </pc:sldMkLst>
        <pc:spChg chg="mod">
          <ac:chgData name="Thomas Stensitzki" userId="75cafe6b-2f2a-469b-85c4-eec3b9c972ba" providerId="ADAL" clId="{22364C70-387C-45A5-847B-30BBCAAA38B1}" dt="2020-05-28T09:09:20.577" v="1339" actId="790"/>
          <ac:spMkLst>
            <pc:docMk/>
            <pc:sldMk cId="332131475" sldId="302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79" v="1340" actId="790"/>
          <ac:spMkLst>
            <pc:docMk/>
            <pc:sldMk cId="332131475" sldId="302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1:50.055" v="1723" actId="20577"/>
          <ac:spMkLst>
            <pc:docMk/>
            <pc:sldMk cId="332131475" sldId="302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39:09.440" v="705" actId="478"/>
          <ac:spMkLst>
            <pc:docMk/>
            <pc:sldMk cId="332131475" sldId="302"/>
            <ac:spMk id="11" creationId="{F8E2E57D-FF6B-4C32-B4DB-C932C0348D93}"/>
          </ac:spMkLst>
        </pc:spChg>
        <pc:spChg chg="del">
          <ac:chgData name="Thomas Stensitzki" userId="75cafe6b-2f2a-469b-85c4-eec3b9c972ba" providerId="ADAL" clId="{22364C70-387C-45A5-847B-30BBCAAA38B1}" dt="2020-05-27T18:39:09.440" v="705" actId="478"/>
          <ac:spMkLst>
            <pc:docMk/>
            <pc:sldMk cId="332131475" sldId="302"/>
            <ac:spMk id="13" creationId="{73A31BB3-365E-44A5-9A11-B20CD86D210D}"/>
          </ac:spMkLst>
        </pc:spChg>
        <pc:spChg chg="add mod">
          <ac:chgData name="Thomas Stensitzki" userId="75cafe6b-2f2a-469b-85c4-eec3b9c972ba" providerId="ADAL" clId="{22364C70-387C-45A5-847B-30BBCAAA38B1}" dt="2020-05-28T09:09:20.581" v="1342"/>
          <ac:spMkLst>
            <pc:docMk/>
            <pc:sldMk cId="332131475" sldId="302"/>
            <ac:spMk id="14" creationId="{80017B92-C499-4C81-902F-33A5A36B10D8}"/>
          </ac:spMkLst>
        </pc:spChg>
        <pc:picChg chg="add mod">
          <ac:chgData name="Thomas Stensitzki" userId="75cafe6b-2f2a-469b-85c4-eec3b9c972ba" providerId="ADAL" clId="{22364C70-387C-45A5-847B-30BBCAAA38B1}" dt="2020-05-27T18:39:16.381" v="706"/>
          <ac:picMkLst>
            <pc:docMk/>
            <pc:sldMk cId="332131475" sldId="302"/>
            <ac:picMk id="8" creationId="{1F605DBF-F3EE-4E5E-9947-7F5718481271}"/>
          </ac:picMkLst>
        </pc:picChg>
        <pc:picChg chg="del">
          <ac:chgData name="Thomas Stensitzki" userId="75cafe6b-2f2a-469b-85c4-eec3b9c972ba" providerId="ADAL" clId="{22364C70-387C-45A5-847B-30BBCAAA38B1}" dt="2020-05-27T18:39:09.440" v="705" actId="478"/>
          <ac:picMkLst>
            <pc:docMk/>
            <pc:sldMk cId="332131475" sldId="302"/>
            <ac:picMk id="10" creationId="{E53324F8-BBB6-46EE-A20B-A15CCFFAEBF6}"/>
          </ac:picMkLst>
        </pc:picChg>
        <pc:picChg chg="add mod">
          <ac:chgData name="Thomas Stensitzki" userId="75cafe6b-2f2a-469b-85c4-eec3b9c972ba" providerId="ADAL" clId="{22364C70-387C-45A5-847B-30BBCAAA38B1}" dt="2020-05-27T18:39:16.381" v="706"/>
          <ac:picMkLst>
            <pc:docMk/>
            <pc:sldMk cId="332131475" sldId="302"/>
            <ac:picMk id="12" creationId="{8DC1D585-54E3-4C7C-852D-AB4F86E9DAEB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3:30.741" v="1762" actId="20577"/>
        <pc:sldMkLst>
          <pc:docMk/>
          <pc:sldMk cId="4095028897" sldId="303"/>
        </pc:sldMkLst>
        <pc:spChg chg="mod">
          <ac:chgData name="Thomas Stensitzki" userId="75cafe6b-2f2a-469b-85c4-eec3b9c972ba" providerId="ADAL" clId="{22364C70-387C-45A5-847B-30BBCAAA38B1}" dt="2020-05-28T09:09:20.587" v="1345" actId="790"/>
          <ac:spMkLst>
            <pc:docMk/>
            <pc:sldMk cId="4095028897" sldId="303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33:30.741" v="1762" actId="20577"/>
          <ac:spMkLst>
            <pc:docMk/>
            <pc:sldMk cId="4095028897" sldId="303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3:19.668" v="1753" actId="20577"/>
          <ac:spMkLst>
            <pc:docMk/>
            <pc:sldMk cId="4095028897" sldId="303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91" v="1348"/>
          <ac:spMkLst>
            <pc:docMk/>
            <pc:sldMk cId="4095028897" sldId="303"/>
            <ac:spMk id="11" creationId="{42675F82-26D1-4703-B19A-AB857A4ECE79}"/>
          </ac:spMkLst>
        </pc:spChg>
        <pc:spChg chg="del">
          <ac:chgData name="Thomas Stensitzki" userId="75cafe6b-2f2a-469b-85c4-eec3b9c972ba" providerId="ADAL" clId="{22364C70-387C-45A5-847B-30BBCAAA38B1}" dt="2020-05-27T18:39:41.158" v="710" actId="478"/>
          <ac:spMkLst>
            <pc:docMk/>
            <pc:sldMk cId="4095028897" sldId="303"/>
            <ac:spMk id="14" creationId="{80017B92-C499-4C81-902F-33A5A36B10D8}"/>
          </ac:spMkLst>
        </pc:spChg>
        <pc:picChg chg="del">
          <ac:chgData name="Thomas Stensitzki" userId="75cafe6b-2f2a-469b-85c4-eec3b9c972ba" providerId="ADAL" clId="{22364C70-387C-45A5-847B-30BBCAAA38B1}" dt="2020-05-27T18:39:41.158" v="710" actId="478"/>
          <ac:picMkLst>
            <pc:docMk/>
            <pc:sldMk cId="4095028897" sldId="303"/>
            <ac:picMk id="8" creationId="{1F605DBF-F3EE-4E5E-9947-7F5718481271}"/>
          </ac:picMkLst>
        </pc:picChg>
        <pc:picChg chg="add mod">
          <ac:chgData name="Thomas Stensitzki" userId="75cafe6b-2f2a-469b-85c4-eec3b9c972ba" providerId="ADAL" clId="{22364C70-387C-45A5-847B-30BBCAAA38B1}" dt="2020-05-27T18:39:47.160" v="711"/>
          <ac:picMkLst>
            <pc:docMk/>
            <pc:sldMk cId="4095028897" sldId="303"/>
            <ac:picMk id="10" creationId="{8430CD52-FE15-4E4F-B764-E4354840FFE6}"/>
          </ac:picMkLst>
        </pc:picChg>
        <pc:picChg chg="del">
          <ac:chgData name="Thomas Stensitzki" userId="75cafe6b-2f2a-469b-85c4-eec3b9c972ba" providerId="ADAL" clId="{22364C70-387C-45A5-847B-30BBCAAA38B1}" dt="2020-05-27T18:39:41.158" v="710" actId="478"/>
          <ac:picMkLst>
            <pc:docMk/>
            <pc:sldMk cId="4095028897" sldId="303"/>
            <ac:picMk id="12" creationId="{8DC1D585-54E3-4C7C-852D-AB4F86E9DAEB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4:00.625" v="1784"/>
        <pc:sldMkLst>
          <pc:docMk/>
          <pc:sldMk cId="4277648745" sldId="304"/>
        </pc:sldMkLst>
        <pc:spChg chg="mod">
          <ac:chgData name="Thomas Stensitzki" userId="75cafe6b-2f2a-469b-85c4-eec3b9c972ba" providerId="ADAL" clId="{22364C70-387C-45A5-847B-30BBCAAA38B1}" dt="2020-05-28T09:09:20.597" v="1351" actId="790"/>
          <ac:spMkLst>
            <pc:docMk/>
            <pc:sldMk cId="4277648745" sldId="304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99" v="1352" actId="790"/>
          <ac:spMkLst>
            <pc:docMk/>
            <pc:sldMk cId="4277648745" sldId="304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3:44.744" v="1780" actId="20577"/>
          <ac:spMkLst>
            <pc:docMk/>
            <pc:sldMk cId="4277648745" sldId="304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0:10.131" v="716" actId="478"/>
          <ac:spMkLst>
            <pc:docMk/>
            <pc:sldMk cId="4277648745" sldId="304"/>
            <ac:spMk id="11" creationId="{42675F82-26D1-4703-B19A-AB857A4ECE79}"/>
          </ac:spMkLst>
        </pc:spChg>
        <pc:picChg chg="add mod">
          <ac:chgData name="Thomas Stensitzki" userId="75cafe6b-2f2a-469b-85c4-eec3b9c972ba" providerId="ADAL" clId="{22364C70-387C-45A5-847B-30BBCAAA38B1}" dt="2020-05-27T18:40:15.384" v="717"/>
          <ac:picMkLst>
            <pc:docMk/>
            <pc:sldMk cId="4277648745" sldId="304"/>
            <ac:picMk id="8" creationId="{07EA74B1-8EC7-40BA-8FD3-7F5E0D563FC9}"/>
          </ac:picMkLst>
        </pc:picChg>
        <pc:picChg chg="del">
          <ac:chgData name="Thomas Stensitzki" userId="75cafe6b-2f2a-469b-85c4-eec3b9c972ba" providerId="ADAL" clId="{22364C70-387C-45A5-847B-30BBCAAA38B1}" dt="2020-05-27T18:40:10.131" v="716" actId="478"/>
          <ac:picMkLst>
            <pc:docMk/>
            <pc:sldMk cId="4277648745" sldId="304"/>
            <ac:picMk id="10" creationId="{8430CD52-FE15-4E4F-B764-E4354840FFE6}"/>
          </ac:picMkLst>
        </pc:picChg>
        <pc:picChg chg="add mod">
          <ac:chgData name="Thomas Stensitzki" userId="75cafe6b-2f2a-469b-85c4-eec3b9c972ba" providerId="ADAL" clId="{22364C70-387C-45A5-847B-30BBCAAA38B1}" dt="2020-05-27T18:40:15.384" v="717"/>
          <ac:picMkLst>
            <pc:docMk/>
            <pc:sldMk cId="4277648745" sldId="304"/>
            <ac:picMk id="12" creationId="{3421C58D-09E3-48E4-BE82-2455DA915D0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6:15.650" v="1818"/>
        <pc:sldMkLst>
          <pc:docMk/>
          <pc:sldMk cId="3649161575" sldId="305"/>
        </pc:sldMkLst>
        <pc:spChg chg="mod">
          <ac:chgData name="Thomas Stensitzki" userId="75cafe6b-2f2a-469b-85c4-eec3b9c972ba" providerId="ADAL" clId="{22364C70-387C-45A5-847B-30BBCAAA38B1}" dt="2020-05-28T09:09:20.605" v="1356" actId="790"/>
          <ac:spMkLst>
            <pc:docMk/>
            <pc:sldMk cId="3649161575" sldId="305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08" v="1357" actId="790"/>
          <ac:spMkLst>
            <pc:docMk/>
            <pc:sldMk cId="3649161575" sldId="305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5:56.596" v="1817" actId="20577"/>
          <ac:spMkLst>
            <pc:docMk/>
            <pc:sldMk cId="3649161575" sldId="305"/>
            <ac:spMk id="9" creationId="{67FCCA18-130E-43E2-98AA-737A275C4D33}"/>
          </ac:spMkLst>
        </pc:spChg>
        <pc:spChg chg="add del mod">
          <ac:chgData name="Thomas Stensitzki" userId="75cafe6b-2f2a-469b-85c4-eec3b9c972ba" providerId="ADAL" clId="{22364C70-387C-45A5-847B-30BBCAAA38B1}" dt="2020-05-28T09:34:26.956" v="1786" actId="478"/>
          <ac:spMkLst>
            <pc:docMk/>
            <pc:sldMk cId="3649161575" sldId="305"/>
            <ac:spMk id="10" creationId="{5C72FCE2-244C-4B68-84EC-0F4D1D570911}"/>
          </ac:spMkLst>
        </pc:spChg>
        <pc:spChg chg="add mod">
          <ac:chgData name="Thomas Stensitzki" userId="75cafe6b-2f2a-469b-85c4-eec3b9c972ba" providerId="ADAL" clId="{22364C70-387C-45A5-847B-30BBCAAA38B1}" dt="2020-05-28T09:09:20.635" v="1360"/>
          <ac:spMkLst>
            <pc:docMk/>
            <pc:sldMk cId="3649161575" sldId="305"/>
            <ac:spMk id="13" creationId="{1B0511AF-DBD5-4C72-9E46-30D1335A89E1}"/>
          </ac:spMkLst>
        </pc:spChg>
        <pc:spChg chg="add mod">
          <ac:chgData name="Thomas Stensitzki" userId="75cafe6b-2f2a-469b-85c4-eec3b9c972ba" providerId="ADAL" clId="{22364C70-387C-45A5-847B-30BBCAAA38B1}" dt="2020-05-28T09:09:20.635" v="1361"/>
          <ac:spMkLst>
            <pc:docMk/>
            <pc:sldMk cId="3649161575" sldId="305"/>
            <ac:spMk id="15" creationId="{25BB3DE5-53C9-47D3-9F75-5376187DF1AA}"/>
          </ac:spMkLst>
        </pc:spChg>
        <pc:picChg chg="del">
          <ac:chgData name="Thomas Stensitzki" userId="75cafe6b-2f2a-469b-85c4-eec3b9c972ba" providerId="ADAL" clId="{22364C70-387C-45A5-847B-30BBCAAA38B1}" dt="2020-05-27T18:40:37.065" v="723" actId="478"/>
          <ac:picMkLst>
            <pc:docMk/>
            <pc:sldMk cId="3649161575" sldId="305"/>
            <ac:picMk id="8" creationId="{07EA74B1-8EC7-40BA-8FD3-7F5E0D563FC9}"/>
          </ac:picMkLst>
        </pc:picChg>
        <pc:picChg chg="add mod">
          <ac:chgData name="Thomas Stensitzki" userId="75cafe6b-2f2a-469b-85c4-eec3b9c972ba" providerId="ADAL" clId="{22364C70-387C-45A5-847B-30BBCAAA38B1}" dt="2020-05-27T18:40:44.725" v="724"/>
          <ac:picMkLst>
            <pc:docMk/>
            <pc:sldMk cId="3649161575" sldId="305"/>
            <ac:picMk id="11" creationId="{B00E6A82-458B-4397-B54E-BCB39CFA5BBA}"/>
          </ac:picMkLst>
        </pc:picChg>
        <pc:picChg chg="del">
          <ac:chgData name="Thomas Stensitzki" userId="75cafe6b-2f2a-469b-85c4-eec3b9c972ba" providerId="ADAL" clId="{22364C70-387C-45A5-847B-30BBCAAA38B1}" dt="2020-05-27T18:40:37.065" v="723" actId="478"/>
          <ac:picMkLst>
            <pc:docMk/>
            <pc:sldMk cId="3649161575" sldId="305"/>
            <ac:picMk id="12" creationId="{3421C58D-09E3-48E4-BE82-2455DA915D05}"/>
          </ac:picMkLst>
        </pc:picChg>
        <pc:picChg chg="add mod">
          <ac:chgData name="Thomas Stensitzki" userId="75cafe6b-2f2a-469b-85c4-eec3b9c972ba" providerId="ADAL" clId="{22364C70-387C-45A5-847B-30BBCAAA38B1}" dt="2020-05-27T18:40:44.725" v="724"/>
          <ac:picMkLst>
            <pc:docMk/>
            <pc:sldMk cId="3649161575" sldId="305"/>
            <ac:picMk id="14" creationId="{1AB9796D-0904-4A9B-9B67-EA3901F8A9AA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7:47.135" v="1859" actId="20577"/>
        <pc:sldMkLst>
          <pc:docMk/>
          <pc:sldMk cId="180988898" sldId="306"/>
        </pc:sldMkLst>
        <pc:spChg chg="mod">
          <ac:chgData name="Thomas Stensitzki" userId="75cafe6b-2f2a-469b-85c4-eec3b9c972ba" providerId="ADAL" clId="{22364C70-387C-45A5-847B-30BBCAAA38B1}" dt="2020-05-28T09:09:20.643" v="1364" actId="790"/>
          <ac:spMkLst>
            <pc:docMk/>
            <pc:sldMk cId="180988898" sldId="306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45" v="1365" actId="790"/>
          <ac:spMkLst>
            <pc:docMk/>
            <pc:sldMk cId="180988898" sldId="306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7:47.135" v="1859" actId="20577"/>
          <ac:spMkLst>
            <pc:docMk/>
            <pc:sldMk cId="180988898" sldId="306"/>
            <ac:spMk id="9" creationId="{67FCCA18-130E-43E2-98AA-737A275C4D33}"/>
          </ac:spMkLst>
        </pc:spChg>
        <pc:spChg chg="del mod">
          <ac:chgData name="Thomas Stensitzki" userId="75cafe6b-2f2a-469b-85c4-eec3b9c972ba" providerId="ADAL" clId="{22364C70-387C-45A5-847B-30BBCAAA38B1}" dt="2020-05-27T18:41:21.819" v="728" actId="478"/>
          <ac:spMkLst>
            <pc:docMk/>
            <pc:sldMk cId="180988898" sldId="306"/>
            <ac:spMk id="10" creationId="{5C72FCE2-244C-4B68-84EC-0F4D1D570911}"/>
          </ac:spMkLst>
        </pc:spChg>
        <pc:spChg chg="del">
          <ac:chgData name="Thomas Stensitzki" userId="75cafe6b-2f2a-469b-85c4-eec3b9c972ba" providerId="ADAL" clId="{22364C70-387C-45A5-847B-30BBCAAA38B1}" dt="2020-05-27T18:41:38.486" v="732" actId="478"/>
          <ac:spMkLst>
            <pc:docMk/>
            <pc:sldMk cId="180988898" sldId="306"/>
            <ac:spMk id="13" creationId="{1B0511AF-DBD5-4C72-9E46-30D1335A89E1}"/>
          </ac:spMkLst>
        </pc:spChg>
        <pc:spChg chg="del">
          <ac:chgData name="Thomas Stensitzki" userId="75cafe6b-2f2a-469b-85c4-eec3b9c972ba" providerId="ADAL" clId="{22364C70-387C-45A5-847B-30BBCAAA38B1}" dt="2020-05-27T18:41:38.486" v="732" actId="478"/>
          <ac:spMkLst>
            <pc:docMk/>
            <pc:sldMk cId="180988898" sldId="306"/>
            <ac:spMk id="15" creationId="{25BB3DE5-53C9-47D3-9F75-5376187DF1AA}"/>
          </ac:spMkLst>
        </pc:spChg>
        <pc:spChg chg="add mod">
          <ac:chgData name="Thomas Stensitzki" userId="75cafe6b-2f2a-469b-85c4-eec3b9c972ba" providerId="ADAL" clId="{22364C70-387C-45A5-847B-30BBCAAA38B1}" dt="2020-05-28T09:09:20.647" v="1367"/>
          <ac:spMkLst>
            <pc:docMk/>
            <pc:sldMk cId="180988898" sldId="306"/>
            <ac:spMk id="16" creationId="{68FC9CC0-3CB4-4C02-BB07-D92A9A790D65}"/>
          </ac:spMkLst>
        </pc:spChg>
        <pc:picChg chg="del">
          <ac:chgData name="Thomas Stensitzki" userId="75cafe6b-2f2a-469b-85c4-eec3b9c972ba" providerId="ADAL" clId="{22364C70-387C-45A5-847B-30BBCAAA38B1}" dt="2020-05-27T18:41:38.486" v="732" actId="478"/>
          <ac:picMkLst>
            <pc:docMk/>
            <pc:sldMk cId="180988898" sldId="306"/>
            <ac:picMk id="11" creationId="{B00E6A82-458B-4397-B54E-BCB39CFA5BBA}"/>
          </ac:picMkLst>
        </pc:picChg>
        <pc:picChg chg="add mod">
          <ac:chgData name="Thomas Stensitzki" userId="75cafe6b-2f2a-469b-85c4-eec3b9c972ba" providerId="ADAL" clId="{22364C70-387C-45A5-847B-30BBCAAA38B1}" dt="2020-05-27T18:41:40.290" v="733"/>
          <ac:picMkLst>
            <pc:docMk/>
            <pc:sldMk cId="180988898" sldId="306"/>
            <ac:picMk id="12" creationId="{1E00620F-34DB-4F95-B807-D0371496CEEC}"/>
          </ac:picMkLst>
        </pc:picChg>
        <pc:picChg chg="del">
          <ac:chgData name="Thomas Stensitzki" userId="75cafe6b-2f2a-469b-85c4-eec3b9c972ba" providerId="ADAL" clId="{22364C70-387C-45A5-847B-30BBCAAA38B1}" dt="2020-05-27T18:41:38.486" v="732" actId="478"/>
          <ac:picMkLst>
            <pc:docMk/>
            <pc:sldMk cId="180988898" sldId="306"/>
            <ac:picMk id="14" creationId="{1AB9796D-0904-4A9B-9B67-EA3901F8A9AA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7:43.817" v="1858" actId="20577"/>
        <pc:sldMkLst>
          <pc:docMk/>
          <pc:sldMk cId="1319566286" sldId="307"/>
        </pc:sldMkLst>
        <pc:spChg chg="mod">
          <ac:chgData name="Thomas Stensitzki" userId="75cafe6b-2f2a-469b-85c4-eec3b9c972ba" providerId="ADAL" clId="{22364C70-387C-45A5-847B-30BBCAAA38B1}" dt="2020-05-28T09:09:20.653" v="1370" actId="790"/>
          <ac:spMkLst>
            <pc:docMk/>
            <pc:sldMk cId="1319566286" sldId="307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55" v="1371" actId="790"/>
          <ac:spMkLst>
            <pc:docMk/>
            <pc:sldMk cId="1319566286" sldId="307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7:43.817" v="1858" actId="20577"/>
          <ac:spMkLst>
            <pc:docMk/>
            <pc:sldMk cId="1319566286" sldId="307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657" v="1373"/>
          <ac:spMkLst>
            <pc:docMk/>
            <pc:sldMk cId="1319566286" sldId="307"/>
            <ac:spMk id="10" creationId="{8B32C494-23D8-4673-9AC6-187C737A3AF9}"/>
          </ac:spMkLst>
        </pc:spChg>
        <pc:spChg chg="del">
          <ac:chgData name="Thomas Stensitzki" userId="75cafe6b-2f2a-469b-85c4-eec3b9c972ba" providerId="ADAL" clId="{22364C70-387C-45A5-847B-30BBCAAA38B1}" dt="2020-05-27T18:41:51.260" v="735" actId="478"/>
          <ac:spMkLst>
            <pc:docMk/>
            <pc:sldMk cId="1319566286" sldId="307"/>
            <ac:spMk id="16" creationId="{68FC9CC0-3CB4-4C02-BB07-D92A9A790D65}"/>
          </ac:spMkLst>
        </pc:spChg>
        <pc:picChg chg="add mod">
          <ac:chgData name="Thomas Stensitzki" userId="75cafe6b-2f2a-469b-85c4-eec3b9c972ba" providerId="ADAL" clId="{22364C70-387C-45A5-847B-30BBCAAA38B1}" dt="2020-05-27T18:42:08.403" v="739"/>
          <ac:picMkLst>
            <pc:docMk/>
            <pc:sldMk cId="1319566286" sldId="307"/>
            <ac:picMk id="8" creationId="{44498E0C-6AE4-47BA-8C4F-A9C5FEEE93DD}"/>
          </ac:picMkLst>
        </pc:picChg>
        <pc:picChg chg="del">
          <ac:chgData name="Thomas Stensitzki" userId="75cafe6b-2f2a-469b-85c4-eec3b9c972ba" providerId="ADAL" clId="{22364C70-387C-45A5-847B-30BBCAAA38B1}" dt="2020-05-27T18:41:51.260" v="735" actId="478"/>
          <ac:picMkLst>
            <pc:docMk/>
            <pc:sldMk cId="1319566286" sldId="307"/>
            <ac:picMk id="12" creationId="{1E00620F-34DB-4F95-B807-D0371496CEEC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9:15.329" v="1955"/>
        <pc:sldMkLst>
          <pc:docMk/>
          <pc:sldMk cId="3026806507" sldId="308"/>
        </pc:sldMkLst>
        <pc:spChg chg="mod">
          <ac:chgData name="Thomas Stensitzki" userId="75cafe6b-2f2a-469b-85c4-eec3b9c972ba" providerId="ADAL" clId="{22364C70-387C-45A5-847B-30BBCAAA38B1}" dt="2020-05-28T09:09:20.663" v="1376" actId="790"/>
          <ac:spMkLst>
            <pc:docMk/>
            <pc:sldMk cId="3026806507" sldId="308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39:12.967" v="1954" actId="313"/>
          <ac:spMkLst>
            <pc:docMk/>
            <pc:sldMk cId="3026806507" sldId="308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9:08.172" v="1953" actId="20577"/>
          <ac:spMkLst>
            <pc:docMk/>
            <pc:sldMk cId="3026806507" sldId="308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2:38.571" v="745" actId="478"/>
          <ac:spMkLst>
            <pc:docMk/>
            <pc:sldMk cId="3026806507" sldId="308"/>
            <ac:spMk id="10" creationId="{8B32C494-23D8-4673-9AC6-187C737A3AF9}"/>
          </ac:spMkLst>
        </pc:spChg>
        <pc:spChg chg="add mod">
          <ac:chgData name="Thomas Stensitzki" userId="75cafe6b-2f2a-469b-85c4-eec3b9c972ba" providerId="ADAL" clId="{22364C70-387C-45A5-847B-30BBCAAA38B1}" dt="2020-05-28T09:09:20.669" v="1379"/>
          <ac:spMkLst>
            <pc:docMk/>
            <pc:sldMk cId="3026806507" sldId="308"/>
            <ac:spMk id="12" creationId="{2D873116-9FF8-4D99-A456-78AECB719E50}"/>
          </ac:spMkLst>
        </pc:spChg>
        <pc:picChg chg="del">
          <ac:chgData name="Thomas Stensitzki" userId="75cafe6b-2f2a-469b-85c4-eec3b9c972ba" providerId="ADAL" clId="{22364C70-387C-45A5-847B-30BBCAAA38B1}" dt="2020-05-27T18:42:38.571" v="745" actId="478"/>
          <ac:picMkLst>
            <pc:docMk/>
            <pc:sldMk cId="3026806507" sldId="308"/>
            <ac:picMk id="8" creationId="{44498E0C-6AE4-47BA-8C4F-A9C5FEEE93DD}"/>
          </ac:picMkLst>
        </pc:picChg>
        <pc:picChg chg="add mod">
          <ac:chgData name="Thomas Stensitzki" userId="75cafe6b-2f2a-469b-85c4-eec3b9c972ba" providerId="ADAL" clId="{22364C70-387C-45A5-847B-30BBCAAA38B1}" dt="2020-05-27T18:42:43.710" v="746"/>
          <ac:picMkLst>
            <pc:docMk/>
            <pc:sldMk cId="3026806507" sldId="308"/>
            <ac:picMk id="11" creationId="{D36B65E7-F4CE-4531-A247-2DF08E4F965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47:10.418" v="2004" actId="6549"/>
        <pc:sldMkLst>
          <pc:docMk/>
          <pc:sldMk cId="3945895350" sldId="309"/>
        </pc:sldMkLst>
        <pc:spChg chg="mod">
          <ac:chgData name="Thomas Stensitzki" userId="75cafe6b-2f2a-469b-85c4-eec3b9c972ba" providerId="ADAL" clId="{22364C70-387C-45A5-847B-30BBCAAA38B1}" dt="2020-05-28T09:09:20.674" v="1382" actId="790"/>
          <ac:spMkLst>
            <pc:docMk/>
            <pc:sldMk cId="3945895350" sldId="309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76" v="1383" actId="790"/>
          <ac:spMkLst>
            <pc:docMk/>
            <pc:sldMk cId="3945895350" sldId="309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47:10.418" v="2004" actId="6549"/>
          <ac:spMkLst>
            <pc:docMk/>
            <pc:sldMk cId="3945895350" sldId="309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678" v="1385"/>
          <ac:spMkLst>
            <pc:docMk/>
            <pc:sldMk cId="3945895350" sldId="309"/>
            <ac:spMk id="10" creationId="{DED7D93F-1FFE-49C5-AF6C-006E2DA2C370}"/>
          </ac:spMkLst>
        </pc:spChg>
        <pc:spChg chg="del">
          <ac:chgData name="Thomas Stensitzki" userId="75cafe6b-2f2a-469b-85c4-eec3b9c972ba" providerId="ADAL" clId="{22364C70-387C-45A5-847B-30BBCAAA38B1}" dt="2020-05-27T18:43:22.259" v="750" actId="478"/>
          <ac:spMkLst>
            <pc:docMk/>
            <pc:sldMk cId="3945895350" sldId="309"/>
            <ac:spMk id="12" creationId="{2D873116-9FF8-4D99-A456-78AECB719E50}"/>
          </ac:spMkLst>
        </pc:spChg>
        <pc:picChg chg="add mod">
          <ac:chgData name="Thomas Stensitzki" userId="75cafe6b-2f2a-469b-85c4-eec3b9c972ba" providerId="ADAL" clId="{22364C70-387C-45A5-847B-30BBCAAA38B1}" dt="2020-05-27T18:43:27.338" v="751"/>
          <ac:picMkLst>
            <pc:docMk/>
            <pc:sldMk cId="3945895350" sldId="309"/>
            <ac:picMk id="8" creationId="{A0E4E807-5B70-4151-A7FE-070362B413AB}"/>
          </ac:picMkLst>
        </pc:picChg>
        <pc:picChg chg="del">
          <ac:chgData name="Thomas Stensitzki" userId="75cafe6b-2f2a-469b-85c4-eec3b9c972ba" providerId="ADAL" clId="{22364C70-387C-45A5-847B-30BBCAAA38B1}" dt="2020-05-27T18:43:22.259" v="750" actId="478"/>
          <ac:picMkLst>
            <pc:docMk/>
            <pc:sldMk cId="3945895350" sldId="309"/>
            <ac:picMk id="11" creationId="{D36B65E7-F4CE-4531-A247-2DF08E4F965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47:32.084" v="2022" actId="113"/>
        <pc:sldMkLst>
          <pc:docMk/>
          <pc:sldMk cId="488885664" sldId="310"/>
        </pc:sldMkLst>
        <pc:spChg chg="mod">
          <ac:chgData name="Thomas Stensitzki" userId="75cafe6b-2f2a-469b-85c4-eec3b9c972ba" providerId="ADAL" clId="{22364C70-387C-45A5-847B-30BBCAAA38B1}" dt="2020-05-28T09:09:20.684" v="1388" actId="790"/>
          <ac:spMkLst>
            <pc:docMk/>
            <pc:sldMk cId="488885664" sldId="310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47:32.084" v="2022" actId="113"/>
          <ac:spMkLst>
            <pc:docMk/>
            <pc:sldMk cId="488885664" sldId="310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47:27.217" v="2021" actId="20577"/>
          <ac:spMkLst>
            <pc:docMk/>
            <pc:sldMk cId="488885664" sldId="310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4:15.924" v="775" actId="478"/>
          <ac:spMkLst>
            <pc:docMk/>
            <pc:sldMk cId="488885664" sldId="310"/>
            <ac:spMk id="10" creationId="{DED7D93F-1FFE-49C5-AF6C-006E2DA2C370}"/>
          </ac:spMkLst>
        </pc:spChg>
        <pc:picChg chg="del">
          <ac:chgData name="Thomas Stensitzki" userId="75cafe6b-2f2a-469b-85c4-eec3b9c972ba" providerId="ADAL" clId="{22364C70-387C-45A5-847B-30BBCAAA38B1}" dt="2020-05-27T18:44:15.924" v="775" actId="478"/>
          <ac:picMkLst>
            <pc:docMk/>
            <pc:sldMk cId="488885664" sldId="310"/>
            <ac:picMk id="8" creationId="{A0E4E807-5B70-4151-A7FE-070362B413AB}"/>
          </ac:picMkLst>
        </pc:picChg>
        <pc:picChg chg="add mod">
          <ac:chgData name="Thomas Stensitzki" userId="75cafe6b-2f2a-469b-85c4-eec3b9c972ba" providerId="ADAL" clId="{22364C70-387C-45A5-847B-30BBCAAA38B1}" dt="2020-05-27T18:44:16.921" v="776"/>
          <ac:picMkLst>
            <pc:docMk/>
            <pc:sldMk cId="488885664" sldId="310"/>
            <ac:picMk id="11" creationId="{0A8F3893-EAFB-4A91-BFC9-A6FF8F15865E}"/>
          </ac:picMkLst>
        </pc:picChg>
      </pc:sldChg>
      <pc:sldChg chg="addSp delSp modSp new mod ord modTransition modClrScheme chgLayout modNotes">
        <pc:chgData name="Thomas Stensitzki" userId="75cafe6b-2f2a-469b-85c4-eec3b9c972ba" providerId="ADAL" clId="{22364C70-387C-45A5-847B-30BBCAAA38B1}" dt="2020-05-28T09:09:20.744" v="1415" actId="790"/>
        <pc:sldMkLst>
          <pc:docMk/>
          <pc:sldMk cId="277510243" sldId="311"/>
        </pc:sldMkLst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2" creationId="{AD5C3540-AA51-45A1-8DE3-540D0FB3EB10}"/>
          </ac:spMkLst>
        </pc:spChg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3" creationId="{922CBC85-D671-4FF0-8FC1-930967E284FA}"/>
          </ac:spMkLst>
        </pc:spChg>
        <pc:spChg chg="del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4" creationId="{48E6DA82-4829-46EE-9EDE-1D7DC1CF0E73}"/>
          </ac:spMkLst>
        </pc:spChg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5" creationId="{88DEDBEE-A65F-4F00-A09D-F5115DC313ED}"/>
          </ac:spMkLst>
        </pc:spChg>
        <pc:spChg chg="add mod ord">
          <ac:chgData name="Thomas Stensitzki" userId="75cafe6b-2f2a-469b-85c4-eec3b9c972ba" providerId="ADAL" clId="{22364C70-387C-45A5-847B-30BBCAAA38B1}" dt="2020-05-28T09:09:20.728" v="1411" actId="790"/>
          <ac:spMkLst>
            <pc:docMk/>
            <pc:sldMk cId="277510243" sldId="311"/>
            <ac:spMk id="6" creationId="{49D32E9C-62AA-40C0-A546-6148B995C23F}"/>
          </ac:spMkLst>
        </pc:spChg>
        <pc:spChg chg="add mod ord">
          <ac:chgData name="Thomas Stensitzki" userId="75cafe6b-2f2a-469b-85c4-eec3b9c972ba" providerId="ADAL" clId="{22364C70-387C-45A5-847B-30BBCAAA38B1}" dt="2020-05-28T09:09:20.739" v="1412" actId="790"/>
          <ac:spMkLst>
            <pc:docMk/>
            <pc:sldMk cId="277510243" sldId="311"/>
            <ac:spMk id="7" creationId="{CD65A1BC-1F13-4593-9618-120A7726DE57}"/>
          </ac:spMkLst>
        </pc:spChg>
        <pc:spChg chg="add mod ord">
          <ac:chgData name="Thomas Stensitzki" userId="75cafe6b-2f2a-469b-85c4-eec3b9c972ba" providerId="ADAL" clId="{22364C70-387C-45A5-847B-30BBCAAA38B1}" dt="2020-05-28T09:09:20.741" v="1413" actId="790"/>
          <ac:spMkLst>
            <pc:docMk/>
            <pc:sldMk cId="277510243" sldId="311"/>
            <ac:spMk id="8" creationId="{0BA1F2B5-46DA-43EB-BE73-0168090B00CA}"/>
          </ac:spMkLst>
        </pc:spChg>
      </pc:sldChg>
      <pc:sldChg chg="add del ord modTransition">
        <pc:chgData name="Thomas Stensitzki" userId="75cafe6b-2f2a-469b-85c4-eec3b9c972ba" providerId="ADAL" clId="{22364C70-387C-45A5-847B-30BBCAAA38B1}" dt="2020-05-28T09:07:36.251" v="1175" actId="47"/>
        <pc:sldMkLst>
          <pc:docMk/>
          <pc:sldMk cId="1503944939" sldId="312"/>
        </pc:sldMkLst>
      </pc:sldChg>
      <pc:sldChg chg="addSp delSp modSp add del mod modTransition modClrScheme modShow chgLayout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2393784415" sldId="313"/>
        </pc:sldMkLst>
        <pc:spChg chg="mod ord">
          <ac:chgData name="Thomas Stensitzki" userId="75cafe6b-2f2a-469b-85c4-eec3b9c972ba" providerId="ADAL" clId="{22364C70-387C-45A5-847B-30BBCAAA38B1}" dt="2020-05-28T09:09:20.305" v="1195" actId="790"/>
          <ac:spMkLst>
            <pc:docMk/>
            <pc:sldMk cId="2393784415" sldId="313"/>
            <ac:spMk id="2" creationId="{8A16B391-36DA-4FD3-95E3-C45E98AE4755}"/>
          </ac:spMkLst>
        </pc:spChg>
        <pc:spChg chg="del mod ord">
          <ac:chgData name="Thomas Stensitzki" userId="75cafe6b-2f2a-469b-85c4-eec3b9c972ba" providerId="ADAL" clId="{22364C70-387C-45A5-847B-30BBCAAA38B1}" dt="2020-05-28T08:50:40.349" v="813" actId="700"/>
          <ac:spMkLst>
            <pc:docMk/>
            <pc:sldMk cId="2393784415" sldId="313"/>
            <ac:spMk id="3" creationId="{AC3D40F7-F0F1-40B4-8A66-2D2A62BBC9CC}"/>
          </ac:spMkLst>
        </pc:spChg>
        <pc:spChg chg="add mod ord">
          <ac:chgData name="Thomas Stensitzki" userId="75cafe6b-2f2a-469b-85c4-eec3b9c972ba" providerId="ADAL" clId="{22364C70-387C-45A5-847B-30BBCAAA38B1}" dt="2020-05-28T09:09:20.307" v="1196" actId="790"/>
          <ac:spMkLst>
            <pc:docMk/>
            <pc:sldMk cId="2393784415" sldId="313"/>
            <ac:spMk id="4" creationId="{026E75B2-8E3A-4375-AC2C-ED689EDCE1C5}"/>
          </ac:spMkLst>
        </pc:spChg>
      </pc:sldChg>
      <pc:sldChg chg="modSp add del mod modTransition">
        <pc:chgData name="Thomas Stensitzki" userId="75cafe6b-2f2a-469b-85c4-eec3b9c972ba" providerId="ADAL" clId="{22364C70-387C-45A5-847B-30BBCAAA38B1}" dt="2020-05-28T09:08:05.605" v="1176" actId="47"/>
        <pc:sldMkLst>
          <pc:docMk/>
          <pc:sldMk cId="4225666140" sldId="314"/>
        </pc:sldMkLst>
        <pc:spChg chg="mod">
          <ac:chgData name="Thomas Stensitzki" userId="75cafe6b-2f2a-469b-85c4-eec3b9c972ba" providerId="ADAL" clId="{22364C70-387C-45A5-847B-30BBCAAA38B1}" dt="2020-05-28T08:51:12.763" v="819" actId="255"/>
          <ac:spMkLst>
            <pc:docMk/>
            <pc:sldMk cId="4225666140" sldId="314"/>
            <ac:spMk id="5" creationId="{8DFF3C50-4326-4090-9563-39166FAE160D}"/>
          </ac:spMkLst>
        </pc:spChg>
      </pc:sldChg>
      <pc:sldChg chg="modSp new del mod">
        <pc:chgData name="Thomas Stensitzki" userId="75cafe6b-2f2a-469b-85c4-eec3b9c972ba" providerId="ADAL" clId="{22364C70-387C-45A5-847B-30BBCAAA38B1}" dt="2020-05-28T08:52:41.405" v="831" actId="47"/>
        <pc:sldMkLst>
          <pc:docMk/>
          <pc:sldMk cId="4102809605" sldId="315"/>
        </pc:sldMkLst>
        <pc:spChg chg="mod">
          <ac:chgData name="Thomas Stensitzki" userId="75cafe6b-2f2a-469b-85c4-eec3b9c972ba" providerId="ADAL" clId="{22364C70-387C-45A5-847B-30BBCAAA38B1}" dt="2020-05-28T08:52:36.812" v="828" actId="27636"/>
          <ac:spMkLst>
            <pc:docMk/>
            <pc:sldMk cId="4102809605" sldId="315"/>
            <ac:spMk id="2" creationId="{21683185-CBA1-44F5-84A9-9756BEA8E4E0}"/>
          </ac:spMkLst>
        </pc:spChg>
      </pc:sldChg>
      <pc:sldChg chg="modSp add del mod ord modTransition modNotes">
        <pc:chgData name="Thomas Stensitzki" userId="75cafe6b-2f2a-469b-85c4-eec3b9c972ba" providerId="ADAL" clId="{22364C70-387C-45A5-847B-30BBCAAA38B1}" dt="2020-05-30T11:16:55.116" v="2061" actId="18676"/>
        <pc:sldMkLst>
          <pc:docMk/>
          <pc:sldMk cId="2948053778" sldId="316"/>
        </pc:sldMkLst>
        <pc:spChg chg="mod">
          <ac:chgData name="Thomas Stensitzki" userId="75cafe6b-2f2a-469b-85c4-eec3b9c972ba" providerId="ADAL" clId="{22364C70-387C-45A5-847B-30BBCAAA38B1}" dt="2020-05-28T09:09:20.705" v="1398" actId="790"/>
          <ac:spMkLst>
            <pc:docMk/>
            <pc:sldMk cId="2948053778" sldId="316"/>
            <ac:spMk id="2" creationId="{8A16B391-36DA-4FD3-95E3-C45E98AE4755}"/>
          </ac:spMkLst>
        </pc:spChg>
        <pc:spChg chg="mod">
          <ac:chgData name="Thomas Stensitzki" userId="75cafe6b-2f2a-469b-85c4-eec3b9c972ba" providerId="ADAL" clId="{22364C70-387C-45A5-847B-30BBCAAA38B1}" dt="2020-05-28T09:09:20.707" v="1399" actId="790"/>
          <ac:spMkLst>
            <pc:docMk/>
            <pc:sldMk cId="2948053778" sldId="316"/>
            <ac:spMk id="4" creationId="{026E75B2-8E3A-4375-AC2C-ED689EDCE1C5}"/>
          </ac:spMkLst>
        </pc:spChg>
      </pc:sldChg>
      <pc:sldChg chg="modSp add del mod ord modTransition modNotes">
        <pc:chgData name="Thomas Stensitzki" userId="75cafe6b-2f2a-469b-85c4-eec3b9c972ba" providerId="ADAL" clId="{22364C70-387C-45A5-847B-30BBCAAA38B1}" dt="2020-05-30T11:17:12.293" v="2063" actId="47"/>
        <pc:sldMkLst>
          <pc:docMk/>
          <pc:sldMk cId="438738013" sldId="317"/>
        </pc:sldMkLst>
        <pc:spChg chg="mod">
          <ac:chgData name="Thomas Stensitzki" userId="75cafe6b-2f2a-469b-85c4-eec3b9c972ba" providerId="ADAL" clId="{22364C70-387C-45A5-847B-30BBCAAA38B1}" dt="2020-05-28T09:09:20.712" v="1402" actId="790"/>
          <ac:spMkLst>
            <pc:docMk/>
            <pc:sldMk cId="438738013" sldId="317"/>
            <ac:spMk id="2" creationId="{8A16B391-36DA-4FD3-95E3-C45E98AE4755}"/>
          </ac:spMkLst>
        </pc:spChg>
        <pc:spChg chg="mod">
          <ac:chgData name="Thomas Stensitzki" userId="75cafe6b-2f2a-469b-85c4-eec3b9c972ba" providerId="ADAL" clId="{22364C70-387C-45A5-847B-30BBCAAA38B1}" dt="2020-05-28T09:09:20.713" v="1403" actId="790"/>
          <ac:spMkLst>
            <pc:docMk/>
            <pc:sldMk cId="438738013" sldId="317"/>
            <ac:spMk id="4" creationId="{026E75B2-8E3A-4375-AC2C-ED689EDCE1C5}"/>
          </ac:spMkLst>
        </pc:spChg>
      </pc:sldChg>
      <pc:sldChg chg="addSp delSp modSp add del mod ord modTransition modClrScheme chgLayout modNotes">
        <pc:chgData name="Thomas Stensitzki" userId="75cafe6b-2f2a-469b-85c4-eec3b9c972ba" providerId="ADAL" clId="{22364C70-387C-45A5-847B-30BBCAAA38B1}" dt="2020-05-30T11:17:15.029" v="2064" actId="47"/>
        <pc:sldMkLst>
          <pc:docMk/>
          <pc:sldMk cId="1036023474" sldId="318"/>
        </pc:sldMkLst>
        <pc:spChg chg="mod ord">
          <ac:chgData name="Thomas Stensitzki" userId="75cafe6b-2f2a-469b-85c4-eec3b9c972ba" providerId="ADAL" clId="{22364C70-387C-45A5-847B-30BBCAAA38B1}" dt="2020-05-28T09:09:20.717" v="1406" actId="790"/>
          <ac:spMkLst>
            <pc:docMk/>
            <pc:sldMk cId="1036023474" sldId="318"/>
            <ac:spMk id="2" creationId="{8A16B391-36DA-4FD3-95E3-C45E98AE4755}"/>
          </ac:spMkLst>
        </pc:spChg>
        <pc:spChg chg="add mod ord">
          <ac:chgData name="Thomas Stensitzki" userId="75cafe6b-2f2a-469b-85c4-eec3b9c972ba" providerId="ADAL" clId="{22364C70-387C-45A5-847B-30BBCAAA38B1}" dt="2020-05-28T09:09:20.722" v="1407" actId="790"/>
          <ac:spMkLst>
            <pc:docMk/>
            <pc:sldMk cId="1036023474" sldId="318"/>
            <ac:spMk id="3" creationId="{573C0C46-7B93-48B8-A7F2-DAAB5F276529}"/>
          </ac:spMkLst>
        </pc:spChg>
        <pc:spChg chg="del mod ord">
          <ac:chgData name="Thomas Stensitzki" userId="75cafe6b-2f2a-469b-85c4-eec3b9c972ba" providerId="ADAL" clId="{22364C70-387C-45A5-847B-30BBCAAA38B1}" dt="2020-05-28T08:55:58.731" v="1018" actId="700"/>
          <ac:spMkLst>
            <pc:docMk/>
            <pc:sldMk cId="1036023474" sldId="318"/>
            <ac:spMk id="4" creationId="{026E75B2-8E3A-4375-AC2C-ED689EDCE1C5}"/>
          </ac:spMkLst>
        </pc:spChg>
        <pc:spChg chg="add mod ord">
          <ac:chgData name="Thomas Stensitzki" userId="75cafe6b-2f2a-469b-85c4-eec3b9c972ba" providerId="ADAL" clId="{22364C70-387C-45A5-847B-30BBCAAA38B1}" dt="2020-05-28T09:09:20.723" v="1408" actId="790"/>
          <ac:spMkLst>
            <pc:docMk/>
            <pc:sldMk cId="1036023474" sldId="318"/>
            <ac:spMk id="5" creationId="{024CC7D5-3FA9-45F4-9CA5-065637719796}"/>
          </ac:spMkLst>
        </pc:spChg>
        <pc:spChg chg="add del mod ord">
          <ac:chgData name="Thomas Stensitzki" userId="75cafe6b-2f2a-469b-85c4-eec3b9c972ba" providerId="ADAL" clId="{22364C70-387C-45A5-847B-30BBCAAA38B1}" dt="2020-05-28T08:56:18.993" v="1020" actId="478"/>
          <ac:spMkLst>
            <pc:docMk/>
            <pc:sldMk cId="1036023474" sldId="318"/>
            <ac:spMk id="6" creationId="{A65010C7-C315-4CBB-99E5-6A9B15998F60}"/>
          </ac:spMkLst>
        </pc:spChg>
      </pc:sldChg>
    </pc:docChg>
  </pc:docChgLst>
  <pc:docChgLst>
    <pc:chgData name="Thomas Stensitzki" userId="75cafe6b-2f2a-469b-85c4-eec3b9c972ba" providerId="ADAL" clId="{06E14ABF-FC4C-4B98-B2A4-DF762ED946F2}"/>
    <pc:docChg chg="undo custSel mod addSld delSld modSld sldOrd delSection modSection">
      <pc:chgData name="Thomas Stensitzki" userId="75cafe6b-2f2a-469b-85c4-eec3b9c972ba" providerId="ADAL" clId="{06E14ABF-FC4C-4B98-B2A4-DF762ED946F2}" dt="2019-04-03T17:24:54.400" v="6024" actId="6549"/>
      <pc:docMkLst>
        <pc:docMk/>
      </pc:docMkLst>
      <pc:sldChg chg="modSp modTransition modNotes">
        <pc:chgData name="Thomas Stensitzki" userId="75cafe6b-2f2a-469b-85c4-eec3b9c972ba" providerId="ADAL" clId="{06E14ABF-FC4C-4B98-B2A4-DF762ED946F2}" dt="2019-04-03T14:44:25.168" v="6015" actId="113"/>
        <pc:sldMkLst>
          <pc:docMk/>
          <pc:sldMk cId="353304963" sldId="256"/>
        </pc:sldMkLst>
        <pc:spChg chg="mod">
          <ac:chgData name="Thomas Stensitzki" userId="75cafe6b-2f2a-469b-85c4-eec3b9c972ba" providerId="ADAL" clId="{06E14ABF-FC4C-4B98-B2A4-DF762ED946F2}" dt="2019-04-03T14:44:25.168" v="6015" actId="113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898" v="940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modSp ord modTransition modNotes">
        <pc:chgData name="Thomas Stensitzki" userId="75cafe6b-2f2a-469b-85c4-eec3b9c972ba" providerId="ADAL" clId="{06E14ABF-FC4C-4B98-B2A4-DF762ED946F2}" dt="2019-04-02T17:26:04.950" v="956" actId="790"/>
        <pc:sldMkLst>
          <pc:docMk/>
          <pc:sldMk cId="3986585176" sldId="258"/>
        </pc:sldMkLst>
        <pc:spChg chg="mod">
          <ac:chgData name="Thomas Stensitzki" userId="75cafe6b-2f2a-469b-85c4-eec3b9c972ba" providerId="ADAL" clId="{06E14ABF-FC4C-4B98-B2A4-DF762ED946F2}" dt="2019-04-02T17:26:04.937" v="95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1" v="95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5" v="95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06E14ABF-FC4C-4B98-B2A4-DF762ED946F2}" dt="2019-03-31T15:17:10.753" v="693" actId="1076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4.961" v="960" actId="790"/>
        <pc:sldMkLst>
          <pc:docMk/>
          <pc:sldMk cId="577492687" sldId="259"/>
        </pc:sldMkLst>
        <pc:spChg chg="mod">
          <ac:chgData name="Thomas Stensitzki" userId="75cafe6b-2f2a-469b-85c4-eec3b9c972ba" providerId="ADAL" clId="{06E14ABF-FC4C-4B98-B2A4-DF762ED946F2}" dt="2019-04-02T17:26:04.952" v="957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4.955" v="958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mod modTransition setBg delAnim modAnim modNotes modNotesTx">
        <pc:chgData name="Thomas Stensitzki" userId="75cafe6b-2f2a-469b-85c4-eec3b9c972ba" providerId="ADAL" clId="{06E14ABF-FC4C-4B98-B2A4-DF762ED946F2}" dt="2019-04-02T17:26:04.983" v="968" actId="790"/>
        <pc:sldMkLst>
          <pc:docMk/>
          <pc:sldMk cId="3322716105" sldId="260"/>
        </pc:sldMkLst>
        <pc:spChg chg="add del mod">
          <ac:chgData name="Thomas Stensitzki" userId="75cafe6b-2f2a-469b-85c4-eec3b9c972ba" providerId="ADAL" clId="{06E14ABF-FC4C-4B98-B2A4-DF762ED946F2}" dt="2019-03-31T14:55:42.603" v="135" actId="478"/>
          <ac:spMkLst>
            <pc:docMk/>
            <pc:sldMk cId="3322716105" sldId="260"/>
            <ac:spMk id="3" creationId="{E8127EFB-877F-4629-958D-C6EC06AC0B2F}"/>
          </ac:spMkLst>
        </pc:spChg>
        <pc:spChg chg="mod">
          <ac:chgData name="Thomas Stensitzki" userId="75cafe6b-2f2a-469b-85c4-eec3b9c972ba" providerId="ADAL" clId="{06E14ABF-FC4C-4B98-B2A4-DF762ED946F2}" dt="2019-04-02T17:26:04.965" v="961" actId="790"/>
          <ac:spMkLst>
            <pc:docMk/>
            <pc:sldMk cId="3322716105" sldId="260"/>
            <ac:spMk id="4" creationId="{68CFF749-310B-4209-A6F9-A841F771F5E9}"/>
          </ac:spMkLst>
        </pc:spChg>
        <pc:spChg chg="del">
          <ac:chgData name="Thomas Stensitzki" userId="75cafe6b-2f2a-469b-85c4-eec3b9c972ba" providerId="ADAL" clId="{06E14ABF-FC4C-4B98-B2A4-DF762ED946F2}" dt="2019-03-31T14:55:38.999" v="134" actId="478"/>
          <ac:spMkLst>
            <pc:docMk/>
            <pc:sldMk cId="3322716105" sldId="260"/>
            <ac:spMk id="5" creationId="{91CFE9EE-8010-410B-A3CD-FA8CCE75090D}"/>
          </ac:spMkLst>
        </pc:spChg>
        <pc:spChg chg="mod">
          <ac:chgData name="Thomas Stensitzki" userId="75cafe6b-2f2a-469b-85c4-eec3b9c972ba" providerId="ADAL" clId="{06E14ABF-FC4C-4B98-B2A4-DF762ED946F2}" dt="2019-04-02T17:26:04.967" v="962" actId="790"/>
          <ac:spMkLst>
            <pc:docMk/>
            <pc:sldMk cId="3322716105" sldId="260"/>
            <ac:spMk id="6" creationId="{3E77F062-0B41-463B-AC26-65F223DBB915}"/>
          </ac:spMkLst>
        </pc:spChg>
        <pc:spChg chg="add mod">
          <ac:chgData name="Thomas Stensitzki" userId="75cafe6b-2f2a-469b-85c4-eec3b9c972ba" providerId="ADAL" clId="{06E14ABF-FC4C-4B98-B2A4-DF762ED946F2}" dt="2019-04-02T17:26:04.970" v="963" actId="790"/>
          <ac:spMkLst>
            <pc:docMk/>
            <pc:sldMk cId="3322716105" sldId="260"/>
            <ac:spMk id="11" creationId="{53043CD2-092C-4757-956D-63E65546076E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2" creationId="{59A309A7-1751-4ABE-A3C1-EEC40366AD89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4" creationId="{967D8EB6-EAE1-4F9C-B398-83321E287204}"/>
          </ac:spMkLst>
        </pc:spChg>
        <pc:spChg chg="add mod">
          <ac:chgData name="Thomas Stensitzki" userId="75cafe6b-2f2a-469b-85c4-eec3b9c972ba" providerId="ADAL" clId="{06E14ABF-FC4C-4B98-B2A4-DF762ED946F2}" dt="2019-04-02T17:26:04.973" v="964" actId="790"/>
          <ac:spMkLst>
            <pc:docMk/>
            <pc:sldMk cId="3322716105" sldId="260"/>
            <ac:spMk id="15" creationId="{4665514F-A859-487A-9838-ECEB03F42132}"/>
          </ac:spMkLst>
        </pc:spChg>
        <pc:spChg chg="add mod">
          <ac:chgData name="Thomas Stensitzki" userId="75cafe6b-2f2a-469b-85c4-eec3b9c972ba" providerId="ADAL" clId="{06E14ABF-FC4C-4B98-B2A4-DF762ED946F2}" dt="2019-04-02T17:26:04.975" v="965" actId="790"/>
          <ac:spMkLst>
            <pc:docMk/>
            <pc:sldMk cId="3322716105" sldId="260"/>
            <ac:spMk id="16" creationId="{1BB8EF91-5E62-4B4F-A844-931B2A6A2545}"/>
          </ac:spMkLst>
        </pc:spChg>
        <pc:spChg chg="add mod">
          <ac:chgData name="Thomas Stensitzki" userId="75cafe6b-2f2a-469b-85c4-eec3b9c972ba" providerId="ADAL" clId="{06E14ABF-FC4C-4B98-B2A4-DF762ED946F2}" dt="2019-04-02T17:26:04.977" v="966" actId="790"/>
          <ac:spMkLst>
            <pc:docMk/>
            <pc:sldMk cId="3322716105" sldId="260"/>
            <ac:spMk id="17" creationId="{AC2D8443-81D2-4106-BE97-18FEAA33AD7F}"/>
          </ac:spMkLst>
        </pc:spChg>
        <pc:grpChg chg="add mod">
          <ac:chgData name="Thomas Stensitzki" userId="75cafe6b-2f2a-469b-85c4-eec3b9c972ba" providerId="ADAL" clId="{06E14ABF-FC4C-4B98-B2A4-DF762ED946F2}" dt="2019-03-31T15:08:34.753" v="684" actId="164"/>
          <ac:grpSpMkLst>
            <pc:docMk/>
            <pc:sldMk cId="3322716105" sldId="260"/>
            <ac:grpSpMk id="13" creationId="{54B3A9E3-430E-47A2-9331-76F5EE858C54}"/>
          </ac:grpSpMkLst>
        </pc:grpChg>
        <pc:grpChg chg="add mod">
          <ac:chgData name="Thomas Stensitzki" userId="75cafe6b-2f2a-469b-85c4-eec3b9c972ba" providerId="ADAL" clId="{06E14ABF-FC4C-4B98-B2A4-DF762ED946F2}" dt="2019-03-31T15:08:38.195" v="685" actId="164"/>
          <ac:grpSpMkLst>
            <pc:docMk/>
            <pc:sldMk cId="3322716105" sldId="260"/>
            <ac:grpSpMk id="18" creationId="{3071B602-7EF3-4988-A30D-D61CB1A15148}"/>
          </ac:grpSpMkLst>
        </pc:grpChg>
        <pc:grpChg chg="add mod">
          <ac:chgData name="Thomas Stensitzki" userId="75cafe6b-2f2a-469b-85c4-eec3b9c972ba" providerId="ADAL" clId="{06E14ABF-FC4C-4B98-B2A4-DF762ED946F2}" dt="2019-03-31T15:08:42.651" v="686" actId="164"/>
          <ac:grpSpMkLst>
            <pc:docMk/>
            <pc:sldMk cId="3322716105" sldId="260"/>
            <ac:grpSpMk id="19" creationId="{343D7AD8-4214-48D5-82D2-3B81FA0CDA83}"/>
          </ac:grpSpMkLst>
        </pc:grpChg>
        <pc:grpChg chg="add mod">
          <ac:chgData name="Thomas Stensitzki" userId="75cafe6b-2f2a-469b-85c4-eec3b9c972ba" providerId="ADAL" clId="{06E14ABF-FC4C-4B98-B2A4-DF762ED946F2}" dt="2019-03-31T15:08:45.724" v="687" actId="164"/>
          <ac:grpSpMkLst>
            <pc:docMk/>
            <pc:sldMk cId="3322716105" sldId="260"/>
            <ac:grpSpMk id="20" creationId="{75D3FE8D-A729-4466-82F3-3D4EE6E36811}"/>
          </ac:grpSpMkLst>
        </pc:grpChg>
        <pc:picChg chg="add mod">
          <ac:chgData name="Thomas Stensitzki" userId="75cafe6b-2f2a-469b-85c4-eec3b9c972ba" providerId="ADAL" clId="{06E14ABF-FC4C-4B98-B2A4-DF762ED946F2}" dt="2019-03-31T15:08:34.753" v="684" actId="164"/>
          <ac:picMkLst>
            <pc:docMk/>
            <pc:sldMk cId="3322716105" sldId="260"/>
            <ac:picMk id="7" creationId="{AFAB17B4-580C-437A-9A55-97AE734641EE}"/>
          </ac:picMkLst>
        </pc:picChg>
        <pc:picChg chg="add mod">
          <ac:chgData name="Thomas Stensitzki" userId="75cafe6b-2f2a-469b-85c4-eec3b9c972ba" providerId="ADAL" clId="{06E14ABF-FC4C-4B98-B2A4-DF762ED946F2}" dt="2019-03-31T15:08:38.195" v="685" actId="164"/>
          <ac:picMkLst>
            <pc:docMk/>
            <pc:sldMk cId="3322716105" sldId="260"/>
            <ac:picMk id="8" creationId="{5466727C-60B1-433E-B75C-099D400A4ECF}"/>
          </ac:picMkLst>
        </pc:picChg>
        <pc:picChg chg="add mod">
          <ac:chgData name="Thomas Stensitzki" userId="75cafe6b-2f2a-469b-85c4-eec3b9c972ba" providerId="ADAL" clId="{06E14ABF-FC4C-4B98-B2A4-DF762ED946F2}" dt="2019-03-31T15:08:42.651" v="686" actId="164"/>
          <ac:picMkLst>
            <pc:docMk/>
            <pc:sldMk cId="3322716105" sldId="260"/>
            <ac:picMk id="9" creationId="{76449023-59A2-4F42-9FF8-B016F0AEFFDB}"/>
          </ac:picMkLst>
        </pc:picChg>
        <pc:picChg chg="add mod">
          <ac:chgData name="Thomas Stensitzki" userId="75cafe6b-2f2a-469b-85c4-eec3b9c972ba" providerId="ADAL" clId="{06E14ABF-FC4C-4B98-B2A4-DF762ED946F2}" dt="2019-03-31T15:08:45.724" v="687" actId="164"/>
          <ac:picMkLst>
            <pc:docMk/>
            <pc:sldMk cId="3322716105" sldId="260"/>
            <ac:picMk id="10" creationId="{8E8A5F47-CBCF-490D-974C-A55468F933B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5.666" v="1226" actId="790"/>
        <pc:sldMkLst>
          <pc:docMk/>
          <pc:sldMk cId="1248369839" sldId="266"/>
        </pc:sldMkLst>
        <pc:spChg chg="mod">
          <ac:chgData name="Thomas Stensitzki" userId="75cafe6b-2f2a-469b-85c4-eec3b9c972ba" providerId="ADAL" clId="{06E14ABF-FC4C-4B98-B2A4-DF762ED946F2}" dt="2019-04-02T17:26:05.656" v="1222" actId="790"/>
          <ac:spMkLst>
            <pc:docMk/>
            <pc:sldMk cId="1248369839" sldId="266"/>
            <ac:spMk id="2" creationId="{34D916E7-766B-4E0B-9454-B7F1ADAB02D4}"/>
          </ac:spMkLst>
        </pc:spChg>
        <pc:spChg chg="mod">
          <ac:chgData name="Thomas Stensitzki" userId="75cafe6b-2f2a-469b-85c4-eec3b9c972ba" providerId="ADAL" clId="{06E14ABF-FC4C-4B98-B2A4-DF762ED946F2}" dt="2019-04-02T17:26:05.658" v="1223" actId="790"/>
          <ac:spMkLst>
            <pc:docMk/>
            <pc:sldMk cId="1248369839" sldId="266"/>
            <ac:spMk id="6" creationId="{655AA805-1CE0-400B-A070-A09DAF42527F}"/>
          </ac:spMkLst>
        </pc:spChg>
        <pc:spChg chg="mod">
          <ac:chgData name="Thomas Stensitzki" userId="75cafe6b-2f2a-469b-85c4-eec3b9c972ba" providerId="ADAL" clId="{06E14ABF-FC4C-4B98-B2A4-DF762ED946F2}" dt="2019-04-02T17:26:05.660" v="1224" actId="790"/>
          <ac:spMkLst>
            <pc:docMk/>
            <pc:sldMk cId="1248369839" sldId="266"/>
            <ac:spMk id="7" creationId="{F4D1189F-A3C3-4333-B4C3-9ACDF0638573}"/>
          </ac:spMkLst>
        </pc:spChg>
      </pc:sldChg>
      <pc:sldChg chg="addSp delSp modSp add modTransition modNotes">
        <pc:chgData name="Thomas Stensitzki" userId="75cafe6b-2f2a-469b-85c4-eec3b9c972ba" providerId="ADAL" clId="{06E14ABF-FC4C-4B98-B2A4-DF762ED946F2}" dt="2019-04-02T17:26:04.916" v="946" actId="790"/>
        <pc:sldMkLst>
          <pc:docMk/>
          <pc:sldMk cId="28132323" sldId="274"/>
        </pc:sldMkLst>
        <pc:spChg chg="mod">
          <ac:chgData name="Thomas Stensitzki" userId="75cafe6b-2f2a-469b-85c4-eec3b9c972ba" providerId="ADAL" clId="{06E14ABF-FC4C-4B98-B2A4-DF762ED946F2}" dt="2019-04-02T17:26:04.907" v="943" actId="790"/>
          <ac:spMkLst>
            <pc:docMk/>
            <pc:sldMk cId="28132323" sldId="274"/>
            <ac:spMk id="2" creationId="{8A16B391-36DA-4FD3-95E3-C45E98AE4755}"/>
          </ac:spMkLst>
        </pc:spChg>
        <pc:spChg chg="del">
          <ac:chgData name="Thomas Stensitzki" userId="75cafe6b-2f2a-469b-85c4-eec3b9c972ba" providerId="ADAL" clId="{06E14ABF-FC4C-4B98-B2A4-DF762ED946F2}" dt="2019-03-29T13:02:07.056" v="45" actId="478"/>
          <ac:spMkLst>
            <pc:docMk/>
            <pc:sldMk cId="28132323" sldId="274"/>
            <ac:spMk id="3" creationId="{A729CAED-E5F8-4A59-B9C1-189CD475D29F}"/>
          </ac:spMkLst>
        </pc:spChg>
        <pc:spChg chg="mod">
          <ac:chgData name="Thomas Stensitzki" userId="75cafe6b-2f2a-469b-85c4-eec3b9c972ba" providerId="ADAL" clId="{06E14ABF-FC4C-4B98-B2A4-DF762ED946F2}" dt="2019-04-02T17:26:04.909" v="944" actId="790"/>
          <ac:spMkLst>
            <pc:docMk/>
            <pc:sldMk cId="28132323" sldId="274"/>
            <ac:spMk id="4" creationId="{3CDC1E90-4388-4F8B-B1DC-2DC6C03548A2}"/>
          </ac:spMkLst>
        </pc:spChg>
        <pc:picChg chg="add mod">
          <ac:chgData name="Thomas Stensitzki" userId="75cafe6b-2f2a-469b-85c4-eec3b9c972ba" providerId="ADAL" clId="{06E14ABF-FC4C-4B98-B2A4-DF762ED946F2}" dt="2019-03-29T13:02:35.972" v="49" actId="12788"/>
          <ac:picMkLst>
            <pc:docMk/>
            <pc:sldMk cId="28132323" sldId="274"/>
            <ac:picMk id="5" creationId="{126BC707-0610-47CC-A6BE-C945356FD3D8}"/>
          </ac:picMkLst>
        </pc:picChg>
      </pc:sldChg>
      <pc:sldChg chg="modSp add modTransition modNotes">
        <pc:chgData name="Thomas Stensitzki" userId="75cafe6b-2f2a-469b-85c4-eec3b9c972ba" providerId="ADAL" clId="{06E14ABF-FC4C-4B98-B2A4-DF762ED946F2}" dt="2019-04-02T17:26:04.933" v="951" actId="790"/>
        <pc:sldMkLst>
          <pc:docMk/>
          <pc:sldMk cId="1868214746" sldId="275"/>
        </pc:sldMkLst>
        <pc:spChg chg="mod">
          <ac:chgData name="Thomas Stensitzki" userId="75cafe6b-2f2a-469b-85c4-eec3b9c972ba" providerId="ADAL" clId="{06E14ABF-FC4C-4B98-B2A4-DF762ED946F2}" dt="2019-04-02T17:26:04.917" v="947" actId="790"/>
          <ac:spMkLst>
            <pc:docMk/>
            <pc:sldMk cId="1868214746" sldId="275"/>
            <ac:spMk id="2" creationId="{7B61AEE5-2048-412D-9310-CB7BD44DAF4A}"/>
          </ac:spMkLst>
        </pc:spChg>
        <pc:spChg chg="mod">
          <ac:chgData name="Thomas Stensitzki" userId="75cafe6b-2f2a-469b-85c4-eec3b9c972ba" providerId="ADAL" clId="{06E14ABF-FC4C-4B98-B2A4-DF762ED946F2}" dt="2019-04-02T17:26:04.922" v="948" actId="790"/>
          <ac:spMkLst>
            <pc:docMk/>
            <pc:sldMk cId="1868214746" sldId="275"/>
            <ac:spMk id="3" creationId="{E1F1ABE0-AC4E-4F90-B3A3-E5B6ACA97DE2}"/>
          </ac:spMkLst>
        </pc:spChg>
        <pc:spChg chg="mod">
          <ac:chgData name="Thomas Stensitzki" userId="75cafe6b-2f2a-469b-85c4-eec3b9c972ba" providerId="ADAL" clId="{06E14ABF-FC4C-4B98-B2A4-DF762ED946F2}" dt="2019-04-02T17:26:04.926" v="949" actId="790"/>
          <ac:spMkLst>
            <pc:docMk/>
            <pc:sldMk cId="1868214746" sldId="275"/>
            <ac:spMk id="4" creationId="{4CE104C8-E25F-4F57-A2CC-91D8E92E352A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548" v="1192" actId="790"/>
        <pc:sldMkLst>
          <pc:docMk/>
          <pc:sldMk cId="1934596246" sldId="276"/>
        </pc:sldMkLst>
        <pc:spChg chg="mod">
          <ac:chgData name="Thomas Stensitzki" userId="75cafe6b-2f2a-469b-85c4-eec3b9c972ba" providerId="ADAL" clId="{06E14ABF-FC4C-4B98-B2A4-DF762ED946F2}" dt="2019-04-02T17:26:05.541" v="1189" actId="790"/>
          <ac:spMkLst>
            <pc:docMk/>
            <pc:sldMk cId="1934596246" sldId="276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543" v="1190" actId="790"/>
          <ac:spMkLst>
            <pc:docMk/>
            <pc:sldMk cId="1934596246" sldId="276"/>
            <ac:spMk id="6" creationId="{9D5FCE5E-BE6E-4AAA-BFE2-CADDE02D473C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645" v="121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06E14ABF-FC4C-4B98-B2A4-DF762ED946F2}" dt="2019-04-02T17:26:05.634" v="1213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7" v="1214" actId="790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9" v="1215" actId="790"/>
          <ac:spMkLst>
            <pc:docMk/>
            <pc:sldMk cId="2855165129" sldId="277"/>
            <ac:spMk id="4" creationId="{00000000-0000-0000-0000-000000000000}"/>
          </ac:spMkLst>
        </pc:spChg>
      </pc:sldChg>
      <pc:sldChg chg="addSp delSp modSp add modAnim modNotes">
        <pc:chgData name="Thomas Stensitzki" userId="75cafe6b-2f2a-469b-85c4-eec3b9c972ba" providerId="ADAL" clId="{06E14ABF-FC4C-4B98-B2A4-DF762ED946F2}" dt="2019-04-02T17:26:05.654" v="1221" actId="790"/>
        <pc:sldMkLst>
          <pc:docMk/>
          <pc:sldMk cId="1033304354" sldId="278"/>
        </pc:sldMkLst>
        <pc:spChg chg="del mod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2" creationId="{3FE0C889-355A-49CE-9612-F2D9491A57EB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3" creationId="{6972C1AA-C5EB-401E-B983-940BC0A952AA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4" creationId="{DF000086-7022-44B9-AD7B-9447CA124F36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5" creationId="{D579B85C-F73C-4AEE-841A-4DF0F9A1EF35}"/>
          </ac:spMkLst>
        </pc:spChg>
        <pc:spChg chg="add mod">
          <ac:chgData name="Thomas Stensitzki" userId="75cafe6b-2f2a-469b-85c4-eec3b9c972ba" providerId="ADAL" clId="{06E14ABF-FC4C-4B98-B2A4-DF762ED946F2}" dt="2019-04-02T17:26:05.647" v="1218" actId="790"/>
          <ac:spMkLst>
            <pc:docMk/>
            <pc:sldMk cId="1033304354" sldId="278"/>
            <ac:spMk id="6" creationId="{7BA3357F-020A-45B8-B458-830AF2948D01}"/>
          </ac:spMkLst>
        </pc:spChg>
        <pc:spChg chg="add mod">
          <ac:chgData name="Thomas Stensitzki" userId="75cafe6b-2f2a-469b-85c4-eec3b9c972ba" providerId="ADAL" clId="{06E14ABF-FC4C-4B98-B2A4-DF762ED946F2}" dt="2019-04-02T17:26:05.648" v="1219"/>
          <ac:spMkLst>
            <pc:docMk/>
            <pc:sldMk cId="1033304354" sldId="278"/>
            <ac:spMk id="9" creationId="{DA87809A-2B26-449A-B3AA-5104844FA68C}"/>
          </ac:spMkLst>
        </pc:spChg>
        <pc:picChg chg="add mod">
          <ac:chgData name="Thomas Stensitzki" userId="75cafe6b-2f2a-469b-85c4-eec3b9c972ba" providerId="ADAL" clId="{06E14ABF-FC4C-4B98-B2A4-DF762ED946F2}" dt="2019-03-31T15:22:42.160" v="760" actId="12788"/>
          <ac:picMkLst>
            <pc:docMk/>
            <pc:sldMk cId="1033304354" sldId="278"/>
            <ac:picMk id="7" creationId="{4E95E7AF-4650-4584-BB61-CF8017F63C8C}"/>
          </ac:picMkLst>
        </pc:picChg>
        <pc:picChg chg="add del">
          <ac:chgData name="Thomas Stensitzki" userId="75cafe6b-2f2a-469b-85c4-eec3b9c972ba" providerId="ADAL" clId="{06E14ABF-FC4C-4B98-B2A4-DF762ED946F2}" dt="2019-03-31T15:21:08.182" v="731"/>
          <ac:picMkLst>
            <pc:docMk/>
            <pc:sldMk cId="1033304354" sldId="278"/>
            <ac:picMk id="8" creationId="{380CBA5E-C381-47E4-9F48-5C22D6470C44}"/>
          </ac:picMkLst>
        </pc:picChg>
      </pc:sldChg>
      <pc:sldChg chg="modSp modNotes">
        <pc:chgData name="Thomas Stensitzki" userId="75cafe6b-2f2a-469b-85c4-eec3b9c972ba" providerId="ADAL" clId="{06E14ABF-FC4C-4B98-B2A4-DF762ED946F2}" dt="2019-04-02T17:26:05.004" v="975" actId="790"/>
        <pc:sldMkLst>
          <pc:docMk/>
          <pc:sldMk cId="1150042010" sldId="279"/>
        </pc:sldMkLst>
        <pc:spChg chg="mod">
          <ac:chgData name="Thomas Stensitzki" userId="75cafe6b-2f2a-469b-85c4-eec3b9c972ba" providerId="ADAL" clId="{06E14ABF-FC4C-4B98-B2A4-DF762ED946F2}" dt="2019-04-02T17:26:04.985" v="969" actId="790"/>
          <ac:spMkLst>
            <pc:docMk/>
            <pc:sldMk cId="1150042010" sldId="27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6" v="970" actId="790"/>
          <ac:spMkLst>
            <pc:docMk/>
            <pc:sldMk cId="1150042010" sldId="27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9" v="971"/>
          <ac:spMkLst>
            <pc:docMk/>
            <pc:sldMk cId="1150042010" sldId="279"/>
            <ac:spMk id="5" creationId="{90C552DC-66FE-45F6-BC1C-A305A795B23A}"/>
          </ac:spMkLst>
        </pc:spChg>
        <pc:spChg chg="mod">
          <ac:chgData name="Thomas Stensitzki" userId="75cafe6b-2f2a-469b-85c4-eec3b9c972ba" providerId="ADAL" clId="{06E14ABF-FC4C-4B98-B2A4-DF762ED946F2}" dt="2019-04-02T17:26:04.992" v="972"/>
          <ac:spMkLst>
            <pc:docMk/>
            <pc:sldMk cId="1150042010" sldId="279"/>
            <ac:spMk id="6" creationId="{4FD8AAAD-B130-4BF0-A786-B466E0825BE1}"/>
          </ac:spMkLst>
        </pc:spChg>
        <pc:spChg chg="mod">
          <ac:chgData name="Thomas Stensitzki" userId="75cafe6b-2f2a-469b-85c4-eec3b9c972ba" providerId="ADAL" clId="{06E14ABF-FC4C-4B98-B2A4-DF762ED946F2}" dt="2019-04-02T17:26:04.996" v="973"/>
          <ac:spMkLst>
            <pc:docMk/>
            <pc:sldMk cId="1150042010" sldId="279"/>
            <ac:spMk id="7" creationId="{71881F34-8302-4ABF-A8CB-2BA5A860A19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14" v="979" actId="790"/>
        <pc:sldMkLst>
          <pc:docMk/>
          <pc:sldMk cId="1671032201" sldId="280"/>
        </pc:sldMkLst>
        <pc:spChg chg="mod">
          <ac:chgData name="Thomas Stensitzki" userId="75cafe6b-2f2a-469b-85c4-eec3b9c972ba" providerId="ADAL" clId="{06E14ABF-FC4C-4B98-B2A4-DF762ED946F2}" dt="2019-04-02T17:26:05.006" v="976" actId="790"/>
          <ac:spMkLst>
            <pc:docMk/>
            <pc:sldMk cId="1671032201" sldId="28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08" v="977" actId="790"/>
          <ac:spMkLst>
            <pc:docMk/>
            <pc:sldMk cId="1671032201" sldId="280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23" v="983" actId="790"/>
        <pc:sldMkLst>
          <pc:docMk/>
          <pc:sldMk cId="1132588270" sldId="281"/>
        </pc:sldMkLst>
        <pc:spChg chg="mod">
          <ac:chgData name="Thomas Stensitzki" userId="75cafe6b-2f2a-469b-85c4-eec3b9c972ba" providerId="ADAL" clId="{06E14ABF-FC4C-4B98-B2A4-DF762ED946F2}" dt="2019-04-02T17:26:05.016" v="980" actId="790"/>
          <ac:spMkLst>
            <pc:docMk/>
            <pc:sldMk cId="1132588270" sldId="28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18" v="981" actId="790"/>
          <ac:spMkLst>
            <pc:docMk/>
            <pc:sldMk cId="1132588270" sldId="281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9:52:52.175" v="3021" actId="20577"/>
        <pc:sldMkLst>
          <pc:docMk/>
          <pc:sldMk cId="2076058816" sldId="282"/>
        </pc:sldMkLst>
        <pc:spChg chg="mod">
          <ac:chgData name="Thomas Stensitzki" userId="75cafe6b-2f2a-469b-85c4-eec3b9c972ba" providerId="ADAL" clId="{06E14ABF-FC4C-4B98-B2A4-DF762ED946F2}" dt="2019-04-02T17:26:05.025" v="984" actId="790"/>
          <ac:spMkLst>
            <pc:docMk/>
            <pc:sldMk cId="2076058816" sldId="28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28" v="985" actId="790"/>
          <ac:spMkLst>
            <pc:docMk/>
            <pc:sldMk cId="2076058816" sldId="282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30" v="986" actId="790"/>
          <ac:spMkLst>
            <pc:docMk/>
            <pc:sldMk cId="2076058816" sldId="282"/>
            <ac:spMk id="6" creationId="{F62F7DE0-EF4D-441A-8DBF-3C5FA0E95556}"/>
          </ac:spMkLst>
        </pc:spChg>
        <pc:spChg chg="mod">
          <ac:chgData name="Thomas Stensitzki" userId="75cafe6b-2f2a-469b-85c4-eec3b9c972ba" providerId="ADAL" clId="{06E14ABF-FC4C-4B98-B2A4-DF762ED946F2}" dt="2019-04-02T17:26:05.033" v="987" actId="790"/>
          <ac:spMkLst>
            <pc:docMk/>
            <pc:sldMk cId="2076058816" sldId="282"/>
            <ac:spMk id="7" creationId="{76DCBBCF-1698-4412-A8E8-5ABB5CE0FA16}"/>
          </ac:spMkLst>
        </pc:spChg>
        <pc:spChg chg="mod">
          <ac:chgData name="Thomas Stensitzki" userId="75cafe6b-2f2a-469b-85c4-eec3b9c972ba" providerId="ADAL" clId="{06E14ABF-FC4C-4B98-B2A4-DF762ED946F2}" dt="2019-04-02T17:26:05.035" v="988" actId="790"/>
          <ac:spMkLst>
            <pc:docMk/>
            <pc:sldMk cId="2076058816" sldId="282"/>
            <ac:spMk id="8" creationId="{D75C25B8-B5FE-4606-AAF2-F0A06373FF48}"/>
          </ac:spMkLst>
        </pc:spChg>
        <pc:spChg chg="mod">
          <ac:chgData name="Thomas Stensitzki" userId="75cafe6b-2f2a-469b-85c4-eec3b9c972ba" providerId="ADAL" clId="{06E14ABF-FC4C-4B98-B2A4-DF762ED946F2}" dt="2019-04-02T17:26:05.037" v="989" actId="790"/>
          <ac:spMkLst>
            <pc:docMk/>
            <pc:sldMk cId="2076058816" sldId="282"/>
            <ac:spMk id="9" creationId="{A4CF482A-C2A7-4681-85C0-2F782B607DEF}"/>
          </ac:spMkLst>
        </pc:spChg>
        <pc:spChg chg="mod">
          <ac:chgData name="Thomas Stensitzki" userId="75cafe6b-2f2a-469b-85c4-eec3b9c972ba" providerId="ADAL" clId="{06E14ABF-FC4C-4B98-B2A4-DF762ED946F2}" dt="2019-04-02T17:26:05.040" v="990" actId="790"/>
          <ac:spMkLst>
            <pc:docMk/>
            <pc:sldMk cId="2076058816" sldId="282"/>
            <ac:spMk id="11" creationId="{8F23A59F-C109-4046-8B1B-667DD269D7B0}"/>
          </ac:spMkLst>
        </pc:spChg>
        <pc:spChg chg="mod">
          <ac:chgData name="Thomas Stensitzki" userId="75cafe6b-2f2a-469b-85c4-eec3b9c972ba" providerId="ADAL" clId="{06E14ABF-FC4C-4B98-B2A4-DF762ED946F2}" dt="2019-04-02T17:26:05.042" v="991" actId="790"/>
          <ac:spMkLst>
            <pc:docMk/>
            <pc:sldMk cId="2076058816" sldId="282"/>
            <ac:spMk id="12" creationId="{5542FB95-3F1D-4B69-B6E2-FC3390C4519B}"/>
          </ac:spMkLst>
        </pc:spChg>
        <pc:spChg chg="mod">
          <ac:chgData name="Thomas Stensitzki" userId="75cafe6b-2f2a-469b-85c4-eec3b9c972ba" providerId="ADAL" clId="{06E14ABF-FC4C-4B98-B2A4-DF762ED946F2}" dt="2019-04-02T17:26:05.044" v="992" actId="790"/>
          <ac:spMkLst>
            <pc:docMk/>
            <pc:sldMk cId="2076058816" sldId="282"/>
            <ac:spMk id="16" creationId="{82D42801-718B-4B9E-B02F-A6F39ECD0BF3}"/>
          </ac:spMkLst>
        </pc:spChg>
        <pc:spChg chg="mod">
          <ac:chgData name="Thomas Stensitzki" userId="75cafe6b-2f2a-469b-85c4-eec3b9c972ba" providerId="ADAL" clId="{06E14ABF-FC4C-4B98-B2A4-DF762ED946F2}" dt="2019-04-02T17:26:05.046" v="993" actId="790"/>
          <ac:spMkLst>
            <pc:docMk/>
            <pc:sldMk cId="2076058816" sldId="282"/>
            <ac:spMk id="17" creationId="{DA0B2A54-0A9B-48F0-A584-01D211B1C208}"/>
          </ac:spMkLst>
        </pc:spChg>
        <pc:spChg chg="mod">
          <ac:chgData name="Thomas Stensitzki" userId="75cafe6b-2f2a-469b-85c4-eec3b9c972ba" providerId="ADAL" clId="{06E14ABF-FC4C-4B98-B2A4-DF762ED946F2}" dt="2019-04-02T17:26:05.048" v="994" actId="790"/>
          <ac:spMkLst>
            <pc:docMk/>
            <pc:sldMk cId="2076058816" sldId="282"/>
            <ac:spMk id="18" creationId="{396DFEC8-32C3-4816-A9EB-9F94CFB03096}"/>
          </ac:spMkLst>
        </pc:spChg>
        <pc:spChg chg="mod">
          <ac:chgData name="Thomas Stensitzki" userId="75cafe6b-2f2a-469b-85c4-eec3b9c972ba" providerId="ADAL" clId="{06E14ABF-FC4C-4B98-B2A4-DF762ED946F2}" dt="2019-04-02T17:26:05.050" v="995" actId="790"/>
          <ac:spMkLst>
            <pc:docMk/>
            <pc:sldMk cId="2076058816" sldId="282"/>
            <ac:spMk id="19" creationId="{2E1AED60-3A22-485C-8D86-E0B6BE4BEDA4}"/>
          </ac:spMkLst>
        </pc:spChg>
        <pc:spChg chg="mod">
          <ac:chgData name="Thomas Stensitzki" userId="75cafe6b-2f2a-469b-85c4-eec3b9c972ba" providerId="ADAL" clId="{06E14ABF-FC4C-4B98-B2A4-DF762ED946F2}" dt="2019-04-02T17:26:05.052" v="996" actId="790"/>
          <ac:spMkLst>
            <pc:docMk/>
            <pc:sldMk cId="2076058816" sldId="282"/>
            <ac:spMk id="20" creationId="{49278B65-994E-45A5-8AFF-3E76DD9C4E8F}"/>
          </ac:spMkLst>
        </pc:spChg>
        <pc:spChg chg="mod">
          <ac:chgData name="Thomas Stensitzki" userId="75cafe6b-2f2a-469b-85c4-eec3b9c972ba" providerId="ADAL" clId="{06E14ABF-FC4C-4B98-B2A4-DF762ED946F2}" dt="2019-04-02T17:26:05.054" v="997" actId="790"/>
          <ac:spMkLst>
            <pc:docMk/>
            <pc:sldMk cId="2076058816" sldId="282"/>
            <ac:spMk id="21" creationId="{88898C4E-D74B-4F28-B7F6-EC28D824CCEB}"/>
          </ac:spMkLst>
        </pc:spChg>
        <pc:spChg chg="mod">
          <ac:chgData name="Thomas Stensitzki" userId="75cafe6b-2f2a-469b-85c4-eec3b9c972ba" providerId="ADAL" clId="{06E14ABF-FC4C-4B98-B2A4-DF762ED946F2}" dt="2019-04-02T17:26:05.056" v="998" actId="790"/>
          <ac:spMkLst>
            <pc:docMk/>
            <pc:sldMk cId="2076058816" sldId="282"/>
            <ac:spMk id="23" creationId="{49DE02D2-6748-4EE7-AD30-C4DB65312E5F}"/>
          </ac:spMkLst>
        </pc:spChg>
        <pc:spChg chg="mod">
          <ac:chgData name="Thomas Stensitzki" userId="75cafe6b-2f2a-469b-85c4-eec3b9c972ba" providerId="ADAL" clId="{06E14ABF-FC4C-4B98-B2A4-DF762ED946F2}" dt="2019-04-02T17:26:05.060" v="999" actId="790"/>
          <ac:spMkLst>
            <pc:docMk/>
            <pc:sldMk cId="2076058816" sldId="282"/>
            <ac:spMk id="24" creationId="{DB3D38A3-127B-4F9D-89BC-00350A649331}"/>
          </ac:spMkLst>
        </pc:spChg>
        <pc:spChg chg="mod">
          <ac:chgData name="Thomas Stensitzki" userId="75cafe6b-2f2a-469b-85c4-eec3b9c972ba" providerId="ADAL" clId="{06E14ABF-FC4C-4B98-B2A4-DF762ED946F2}" dt="2019-04-02T17:26:05.062" v="1000" actId="790"/>
          <ac:spMkLst>
            <pc:docMk/>
            <pc:sldMk cId="2076058816" sldId="282"/>
            <ac:spMk id="25" creationId="{5BAB1F16-2015-4D89-BE8A-007F6662A732}"/>
          </ac:spMkLst>
        </pc:spChg>
        <pc:spChg chg="mod">
          <ac:chgData name="Thomas Stensitzki" userId="75cafe6b-2f2a-469b-85c4-eec3b9c972ba" providerId="ADAL" clId="{06E14ABF-FC4C-4B98-B2A4-DF762ED946F2}" dt="2019-04-02T17:26:05.064" v="1001" actId="790"/>
          <ac:spMkLst>
            <pc:docMk/>
            <pc:sldMk cId="2076058816" sldId="282"/>
            <ac:spMk id="26" creationId="{AD8D6003-2C10-43BD-8707-D1534FC04D52}"/>
          </ac:spMkLst>
        </pc:spChg>
        <pc:spChg chg="mod">
          <ac:chgData name="Thomas Stensitzki" userId="75cafe6b-2f2a-469b-85c4-eec3b9c972ba" providerId="ADAL" clId="{06E14ABF-FC4C-4B98-B2A4-DF762ED946F2}" dt="2019-04-02T17:26:05.066" v="1002" actId="790"/>
          <ac:spMkLst>
            <pc:docMk/>
            <pc:sldMk cId="2076058816" sldId="282"/>
            <ac:spMk id="28" creationId="{98338748-2107-4BB3-BC6A-7A164AEFB071}"/>
          </ac:spMkLst>
        </pc:spChg>
        <pc:spChg chg="mod">
          <ac:chgData name="Thomas Stensitzki" userId="75cafe6b-2f2a-469b-85c4-eec3b9c972ba" providerId="ADAL" clId="{06E14ABF-FC4C-4B98-B2A4-DF762ED946F2}" dt="2019-04-02T17:26:05.068" v="1003" actId="790"/>
          <ac:spMkLst>
            <pc:docMk/>
            <pc:sldMk cId="2076058816" sldId="282"/>
            <ac:spMk id="29" creationId="{8B8EF847-031A-4DF2-88BD-8FC26FBC1F1A}"/>
          </ac:spMkLst>
        </pc:spChg>
        <pc:spChg chg="mod">
          <ac:chgData name="Thomas Stensitzki" userId="75cafe6b-2f2a-469b-85c4-eec3b9c972ba" providerId="ADAL" clId="{06E14ABF-FC4C-4B98-B2A4-DF762ED946F2}" dt="2019-04-02T17:26:05.070" v="1004" actId="790"/>
          <ac:spMkLst>
            <pc:docMk/>
            <pc:sldMk cId="2076058816" sldId="282"/>
            <ac:spMk id="33" creationId="{D5D450FA-28D8-4E59-A96F-FD020227EC24}"/>
          </ac:spMkLst>
        </pc:spChg>
        <pc:spChg chg="mod">
          <ac:chgData name="Thomas Stensitzki" userId="75cafe6b-2f2a-469b-85c4-eec3b9c972ba" providerId="ADAL" clId="{06E14ABF-FC4C-4B98-B2A4-DF762ED946F2}" dt="2019-04-02T17:26:05.072" v="1005" actId="790"/>
          <ac:spMkLst>
            <pc:docMk/>
            <pc:sldMk cId="2076058816" sldId="282"/>
            <ac:spMk id="34" creationId="{9C35CE43-7AB8-44BC-B35B-37EDE8CE88A6}"/>
          </ac:spMkLst>
        </pc:spChg>
        <pc:spChg chg="mod">
          <ac:chgData name="Thomas Stensitzki" userId="75cafe6b-2f2a-469b-85c4-eec3b9c972ba" providerId="ADAL" clId="{06E14ABF-FC4C-4B98-B2A4-DF762ED946F2}" dt="2019-04-02T17:26:05.075" v="1006" actId="790"/>
          <ac:spMkLst>
            <pc:docMk/>
            <pc:sldMk cId="2076058816" sldId="282"/>
            <ac:spMk id="35" creationId="{6A638919-5A09-4503-93FD-8BC21AC1C029}"/>
          </ac:spMkLst>
        </pc:spChg>
        <pc:spChg chg="mod">
          <ac:chgData name="Thomas Stensitzki" userId="75cafe6b-2f2a-469b-85c4-eec3b9c972ba" providerId="ADAL" clId="{06E14ABF-FC4C-4B98-B2A4-DF762ED946F2}" dt="2019-04-02T17:26:05.077" v="1007" actId="790"/>
          <ac:spMkLst>
            <pc:docMk/>
            <pc:sldMk cId="2076058816" sldId="282"/>
            <ac:spMk id="36" creationId="{31291AD7-42E1-4B97-B473-D91F0775BDB6}"/>
          </ac:spMkLst>
        </pc:spChg>
        <pc:spChg chg="mod">
          <ac:chgData name="Thomas Stensitzki" userId="75cafe6b-2f2a-469b-85c4-eec3b9c972ba" providerId="ADAL" clId="{06E14ABF-FC4C-4B98-B2A4-DF762ED946F2}" dt="2019-04-02T17:26:05.079" v="1008" actId="790"/>
          <ac:spMkLst>
            <pc:docMk/>
            <pc:sldMk cId="2076058816" sldId="282"/>
            <ac:spMk id="37" creationId="{3F650D61-57EF-4706-A8F8-AE278FCC1261}"/>
          </ac:spMkLst>
        </pc:spChg>
        <pc:spChg chg="mod">
          <ac:chgData name="Thomas Stensitzki" userId="75cafe6b-2f2a-469b-85c4-eec3b9c972ba" providerId="ADAL" clId="{06E14ABF-FC4C-4B98-B2A4-DF762ED946F2}" dt="2019-04-02T17:26:05.081" v="1009" actId="790"/>
          <ac:spMkLst>
            <pc:docMk/>
            <pc:sldMk cId="2076058816" sldId="282"/>
            <ac:spMk id="38" creationId="{DECD7FCF-EB08-4122-8A1B-F1B63E45EA58}"/>
          </ac:spMkLst>
        </pc:spChg>
        <pc:spChg chg="mod">
          <ac:chgData name="Thomas Stensitzki" userId="75cafe6b-2f2a-469b-85c4-eec3b9c972ba" providerId="ADAL" clId="{06E14ABF-FC4C-4B98-B2A4-DF762ED946F2}" dt="2019-04-02T17:26:05.082" v="1010" actId="790"/>
          <ac:spMkLst>
            <pc:docMk/>
            <pc:sldMk cId="2076058816" sldId="282"/>
            <ac:spMk id="40" creationId="{781B81E8-CED1-42DB-B223-9EDB5CA114D3}"/>
          </ac:spMkLst>
        </pc:spChg>
        <pc:spChg chg="mod">
          <ac:chgData name="Thomas Stensitzki" userId="75cafe6b-2f2a-469b-85c4-eec3b9c972ba" providerId="ADAL" clId="{06E14ABF-FC4C-4B98-B2A4-DF762ED946F2}" dt="2019-04-02T17:26:05.084" v="1011" actId="790"/>
          <ac:spMkLst>
            <pc:docMk/>
            <pc:sldMk cId="2076058816" sldId="282"/>
            <ac:spMk id="41" creationId="{FB7D20D8-3C3F-4806-ACBA-E628FF971B08}"/>
          </ac:spMkLst>
        </pc:spChg>
        <pc:spChg chg="mod">
          <ac:chgData name="Thomas Stensitzki" userId="75cafe6b-2f2a-469b-85c4-eec3b9c972ba" providerId="ADAL" clId="{06E14ABF-FC4C-4B98-B2A4-DF762ED946F2}" dt="2019-04-02T17:26:05.086" v="1012" actId="790"/>
          <ac:spMkLst>
            <pc:docMk/>
            <pc:sldMk cId="2076058816" sldId="282"/>
            <ac:spMk id="42" creationId="{06DD31FF-6956-4F84-8D30-8070BD980457}"/>
          </ac:spMkLst>
        </pc:spChg>
        <pc:spChg chg="mod">
          <ac:chgData name="Thomas Stensitzki" userId="75cafe6b-2f2a-469b-85c4-eec3b9c972ba" providerId="ADAL" clId="{06E14ABF-FC4C-4B98-B2A4-DF762ED946F2}" dt="2019-04-02T17:26:05.088" v="1013" actId="790"/>
          <ac:spMkLst>
            <pc:docMk/>
            <pc:sldMk cId="2076058816" sldId="282"/>
            <ac:spMk id="43" creationId="{4F89ED60-1566-4817-9981-0A78D579EBDB}"/>
          </ac:spMkLst>
        </pc:spChg>
        <pc:spChg chg="mod">
          <ac:chgData name="Thomas Stensitzki" userId="75cafe6b-2f2a-469b-85c4-eec3b9c972ba" providerId="ADAL" clId="{06E14ABF-FC4C-4B98-B2A4-DF762ED946F2}" dt="2019-04-02T17:26:05.091" v="1014" actId="790"/>
          <ac:spMkLst>
            <pc:docMk/>
            <pc:sldMk cId="2076058816" sldId="282"/>
            <ac:spMk id="45" creationId="{5B09679F-48D1-4721-9CBF-9F92DCBFBFCA}"/>
          </ac:spMkLst>
        </pc:spChg>
        <pc:spChg chg="mod">
          <ac:chgData name="Thomas Stensitzki" userId="75cafe6b-2f2a-469b-85c4-eec3b9c972ba" providerId="ADAL" clId="{06E14ABF-FC4C-4B98-B2A4-DF762ED946F2}" dt="2019-04-02T17:26:05.092" v="1015" actId="790"/>
          <ac:spMkLst>
            <pc:docMk/>
            <pc:sldMk cId="2076058816" sldId="282"/>
            <ac:spMk id="46" creationId="{DE52D1CD-115F-4A21-B7E5-B2A105C68E0E}"/>
          </ac:spMkLst>
        </pc:spChg>
        <pc:spChg chg="mod">
          <ac:chgData name="Thomas Stensitzki" userId="75cafe6b-2f2a-469b-85c4-eec3b9c972ba" providerId="ADAL" clId="{06E14ABF-FC4C-4B98-B2A4-DF762ED946F2}" dt="2019-04-02T17:26:05.095" v="1016" actId="790"/>
          <ac:spMkLst>
            <pc:docMk/>
            <pc:sldMk cId="2076058816" sldId="282"/>
            <ac:spMk id="50" creationId="{5B95665D-10AA-49D4-A0A9-F9060D2DA492}"/>
          </ac:spMkLst>
        </pc:spChg>
        <pc:spChg chg="mod">
          <ac:chgData name="Thomas Stensitzki" userId="75cafe6b-2f2a-469b-85c4-eec3b9c972ba" providerId="ADAL" clId="{06E14ABF-FC4C-4B98-B2A4-DF762ED946F2}" dt="2019-04-02T17:26:05.097" v="1017" actId="790"/>
          <ac:spMkLst>
            <pc:docMk/>
            <pc:sldMk cId="2076058816" sldId="282"/>
            <ac:spMk id="51" creationId="{0D8805D8-B719-47DD-A4E5-047C98F400D5}"/>
          </ac:spMkLst>
        </pc:spChg>
        <pc:spChg chg="mod">
          <ac:chgData name="Thomas Stensitzki" userId="75cafe6b-2f2a-469b-85c4-eec3b9c972ba" providerId="ADAL" clId="{06E14ABF-FC4C-4B98-B2A4-DF762ED946F2}" dt="2019-04-02T17:26:05.098" v="1018" actId="790"/>
          <ac:spMkLst>
            <pc:docMk/>
            <pc:sldMk cId="2076058816" sldId="282"/>
            <ac:spMk id="52" creationId="{7C20E34F-687E-41C9-9A72-B64C84167C6A}"/>
          </ac:spMkLst>
        </pc:spChg>
        <pc:spChg chg="mod">
          <ac:chgData name="Thomas Stensitzki" userId="75cafe6b-2f2a-469b-85c4-eec3b9c972ba" providerId="ADAL" clId="{06E14ABF-FC4C-4B98-B2A4-DF762ED946F2}" dt="2019-04-02T17:26:05.101" v="1019" actId="790"/>
          <ac:spMkLst>
            <pc:docMk/>
            <pc:sldMk cId="2076058816" sldId="282"/>
            <ac:spMk id="53" creationId="{F6D1AD72-B419-4BD2-B735-2B615CC51905}"/>
          </ac:spMkLst>
        </pc:spChg>
        <pc:spChg chg="mod">
          <ac:chgData name="Thomas Stensitzki" userId="75cafe6b-2f2a-469b-85c4-eec3b9c972ba" providerId="ADAL" clId="{06E14ABF-FC4C-4B98-B2A4-DF762ED946F2}" dt="2019-04-02T17:26:05.102" v="1020" actId="790"/>
          <ac:spMkLst>
            <pc:docMk/>
            <pc:sldMk cId="2076058816" sldId="282"/>
            <ac:spMk id="54" creationId="{59D06D6B-8480-4215-B570-5503A0D2655C}"/>
          </ac:spMkLst>
        </pc:spChg>
        <pc:spChg chg="mod">
          <ac:chgData name="Thomas Stensitzki" userId="75cafe6b-2f2a-469b-85c4-eec3b9c972ba" providerId="ADAL" clId="{06E14ABF-FC4C-4B98-B2A4-DF762ED946F2}" dt="2019-04-02T17:26:05.104" v="1021" actId="790"/>
          <ac:spMkLst>
            <pc:docMk/>
            <pc:sldMk cId="2076058816" sldId="282"/>
            <ac:spMk id="55" creationId="{425F537C-74F2-42B1-A79A-6C2CEA2970FB}"/>
          </ac:spMkLst>
        </pc:spChg>
        <pc:spChg chg="mod">
          <ac:chgData name="Thomas Stensitzki" userId="75cafe6b-2f2a-469b-85c4-eec3b9c972ba" providerId="ADAL" clId="{06E14ABF-FC4C-4B98-B2A4-DF762ED946F2}" dt="2019-04-02T17:26:05.107" v="1022" actId="790"/>
          <ac:spMkLst>
            <pc:docMk/>
            <pc:sldMk cId="2076058816" sldId="282"/>
            <ac:spMk id="57" creationId="{F0D23161-135A-4AF1-BB75-76C5570F5AE3}"/>
          </ac:spMkLst>
        </pc:spChg>
        <pc:spChg chg="mod ord">
          <ac:chgData name="Thomas Stensitzki" userId="75cafe6b-2f2a-469b-85c4-eec3b9c972ba" providerId="ADAL" clId="{06E14ABF-FC4C-4B98-B2A4-DF762ED946F2}" dt="2019-04-02T19:51:02.407" v="2972" actId="20577"/>
          <ac:spMkLst>
            <pc:docMk/>
            <pc:sldMk cId="2076058816" sldId="282"/>
            <ac:spMk id="58" creationId="{08A83926-97E0-4CB6-BC56-C92F6B3769A9}"/>
          </ac:spMkLst>
        </pc:spChg>
        <pc:spChg chg="mod">
          <ac:chgData name="Thomas Stensitzki" userId="75cafe6b-2f2a-469b-85c4-eec3b9c972ba" providerId="ADAL" clId="{06E14ABF-FC4C-4B98-B2A4-DF762ED946F2}" dt="2019-04-02T17:26:05.112" v="1024" actId="790"/>
          <ac:spMkLst>
            <pc:docMk/>
            <pc:sldMk cId="2076058816" sldId="282"/>
            <ac:spMk id="59" creationId="{F4249D3C-4940-4FF7-AA8A-2C36009823B5}"/>
          </ac:spMkLst>
        </pc:spChg>
        <pc:spChg chg="mod">
          <ac:chgData name="Thomas Stensitzki" userId="75cafe6b-2f2a-469b-85c4-eec3b9c972ba" providerId="ADAL" clId="{06E14ABF-FC4C-4B98-B2A4-DF762ED946F2}" dt="2019-04-02T19:52:19.600" v="2985" actId="6549"/>
          <ac:spMkLst>
            <pc:docMk/>
            <pc:sldMk cId="2076058816" sldId="282"/>
            <ac:spMk id="60" creationId="{81C9ADC1-2CE7-4682-A319-6793A5EBA91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2" creationId="{24341E35-70FD-4129-9826-7F588729EDA1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3" creationId="{10759A39-52EB-4C11-9484-7B43D00FB933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7" creationId="{55C124C0-2B5D-403A-85A0-34320BB20EC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8" creationId="{9678DCC1-5B6F-4DC1-8286-5B02F7CA789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9" creationId="{B8E5794B-BCD0-4F5E-93B4-F68EF2C964BC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0" creationId="{429BA588-CFFD-4779-B12C-F1058B9F3609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1" creationId="{1E156875-94A0-47DE-9825-76ED3A9F09E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2" creationId="{E767ED92-B7DC-423F-9511-1D5F8C3D3574}"/>
          </ac:spMkLst>
        </pc:spChg>
        <pc:spChg chg="mod">
          <ac:chgData name="Thomas Stensitzki" userId="75cafe6b-2f2a-469b-85c4-eec3b9c972ba" providerId="ADAL" clId="{06E14ABF-FC4C-4B98-B2A4-DF762ED946F2}" dt="2019-04-02T17:26:05.131" v="1034"/>
          <ac:spMkLst>
            <pc:docMk/>
            <pc:sldMk cId="2076058816" sldId="282"/>
            <ac:spMk id="73" creationId="{6B8A3B69-F8E5-403B-9A81-038D693ABD23}"/>
          </ac:spMkLst>
        </pc:spChg>
        <pc:spChg chg="mod">
          <ac:chgData name="Thomas Stensitzki" userId="75cafe6b-2f2a-469b-85c4-eec3b9c972ba" providerId="ADAL" clId="{06E14ABF-FC4C-4B98-B2A4-DF762ED946F2}" dt="2019-04-02T19:52:52.175" v="3021" actId="20577"/>
          <ac:spMkLst>
            <pc:docMk/>
            <pc:sldMk cId="2076058816" sldId="282"/>
            <ac:spMk id="74" creationId="{B0534B11-814E-4AD9-AE56-DBC2FED68A07}"/>
          </ac:spMkLst>
        </pc:spChg>
        <pc:spChg chg="mod">
          <ac:chgData name="Thomas Stensitzki" userId="75cafe6b-2f2a-469b-85c4-eec3b9c972ba" providerId="ADAL" clId="{06E14ABF-FC4C-4B98-B2A4-DF762ED946F2}" dt="2019-04-02T17:26:05.138" v="1036" actId="790"/>
          <ac:spMkLst>
            <pc:docMk/>
            <pc:sldMk cId="2076058816" sldId="282"/>
            <ac:spMk id="76" creationId="{2FF4152D-4100-44A5-B7FF-7C5583EEB81C}"/>
          </ac:spMkLst>
        </pc:spChg>
        <pc:spChg chg="mod">
          <ac:chgData name="Thomas Stensitzki" userId="75cafe6b-2f2a-469b-85c4-eec3b9c972ba" providerId="ADAL" clId="{06E14ABF-FC4C-4B98-B2A4-DF762ED946F2}" dt="2019-04-02T17:26:05.141" v="1037" actId="790"/>
          <ac:spMkLst>
            <pc:docMk/>
            <pc:sldMk cId="2076058816" sldId="282"/>
            <ac:spMk id="77" creationId="{BC269410-790F-4A5A-9013-FE886CD3B3C9}"/>
          </ac:spMkLst>
        </pc:spChg>
        <pc:spChg chg="mod">
          <ac:chgData name="Thomas Stensitzki" userId="75cafe6b-2f2a-469b-85c4-eec3b9c972ba" providerId="ADAL" clId="{06E14ABF-FC4C-4B98-B2A4-DF762ED946F2}" dt="2019-04-02T17:26:05.146" v="1040" actId="790"/>
          <ac:spMkLst>
            <pc:docMk/>
            <pc:sldMk cId="2076058816" sldId="282"/>
            <ac:spMk id="80" creationId="{124AF9B2-DF95-4B77-9A73-34597B088C3F}"/>
          </ac:spMkLst>
        </pc:spChg>
        <pc:spChg chg="mod">
          <ac:chgData name="Thomas Stensitzki" userId="75cafe6b-2f2a-469b-85c4-eec3b9c972ba" providerId="ADAL" clId="{06E14ABF-FC4C-4B98-B2A4-DF762ED946F2}" dt="2019-04-02T17:26:05.142" v="1038" actId="790"/>
          <ac:spMkLst>
            <pc:docMk/>
            <pc:sldMk cId="2076058816" sldId="282"/>
            <ac:spMk id="81" creationId="{237464FC-322F-4F59-9369-3EBBE6AC0979}"/>
          </ac:spMkLst>
        </pc:spChg>
        <pc:spChg chg="mod">
          <ac:chgData name="Thomas Stensitzki" userId="75cafe6b-2f2a-469b-85c4-eec3b9c972ba" providerId="ADAL" clId="{06E14ABF-FC4C-4B98-B2A4-DF762ED946F2}" dt="2019-04-02T17:26:05.144" v="1039" actId="790"/>
          <ac:spMkLst>
            <pc:docMk/>
            <pc:sldMk cId="2076058816" sldId="282"/>
            <ac:spMk id="82" creationId="{5D90401D-74B5-45B8-B40F-92D50D702935}"/>
          </ac:spMkLst>
        </pc:spChg>
        <pc:spChg chg="mod">
          <ac:chgData name="Thomas Stensitzki" userId="75cafe6b-2f2a-469b-85c4-eec3b9c972ba" providerId="ADAL" clId="{06E14ABF-FC4C-4B98-B2A4-DF762ED946F2}" dt="2019-04-02T19:50:03.782" v="2949" actId="14100"/>
          <ac:spMkLst>
            <pc:docMk/>
            <pc:sldMk cId="2076058816" sldId="282"/>
            <ac:spMk id="84" creationId="{61CE350B-0A94-40FA-B41F-C21330060B0D}"/>
          </ac:spMkLst>
        </pc:spChg>
        <pc:spChg chg="mod">
          <ac:chgData name="Thomas Stensitzki" userId="75cafe6b-2f2a-469b-85c4-eec3b9c972ba" providerId="ADAL" clId="{06E14ABF-FC4C-4B98-B2A4-DF762ED946F2}" dt="2019-04-02T17:26:05.160" v="1045"/>
          <ac:spMkLst>
            <pc:docMk/>
            <pc:sldMk cId="2076058816" sldId="282"/>
            <ac:spMk id="85" creationId="{F1416382-28DA-4559-8ABC-B25685AE9050}"/>
          </ac:spMkLst>
        </pc:spChg>
        <pc:spChg chg="mod">
          <ac:chgData name="Thomas Stensitzki" userId="75cafe6b-2f2a-469b-85c4-eec3b9c972ba" providerId="ADAL" clId="{06E14ABF-FC4C-4B98-B2A4-DF762ED946F2}" dt="2019-04-02T17:26:05.161" v="1046"/>
          <ac:spMkLst>
            <pc:docMk/>
            <pc:sldMk cId="2076058816" sldId="282"/>
            <ac:spMk id="86" creationId="{D178F1CD-43EE-4744-9ECF-9A31C10D9347}"/>
          </ac:spMkLst>
        </pc:spChg>
        <pc:spChg chg="mod">
          <ac:chgData name="Thomas Stensitzki" userId="75cafe6b-2f2a-469b-85c4-eec3b9c972ba" providerId="ADAL" clId="{06E14ABF-FC4C-4B98-B2A4-DF762ED946F2}" dt="2019-04-02T17:26:05.162" v="1047"/>
          <ac:spMkLst>
            <pc:docMk/>
            <pc:sldMk cId="2076058816" sldId="282"/>
            <ac:spMk id="87" creationId="{0EE4406A-4E24-4817-819B-DCD06967BC67}"/>
          </ac:spMkLst>
        </pc:spChg>
        <pc:spChg chg="mod">
          <ac:chgData name="Thomas Stensitzki" userId="75cafe6b-2f2a-469b-85c4-eec3b9c972ba" providerId="ADAL" clId="{06E14ABF-FC4C-4B98-B2A4-DF762ED946F2}" dt="2019-04-02T19:50:12.361" v="2960" actId="14100"/>
          <ac:spMkLst>
            <pc:docMk/>
            <pc:sldMk cId="2076058816" sldId="282"/>
            <ac:spMk id="88" creationId="{99F84343-C15C-4877-B557-3C3C879E611D}"/>
          </ac:spMkLst>
        </pc:spChg>
        <pc:spChg chg="mod">
          <ac:chgData name="Thomas Stensitzki" userId="75cafe6b-2f2a-469b-85c4-eec3b9c972ba" providerId="ADAL" clId="{06E14ABF-FC4C-4B98-B2A4-DF762ED946F2}" dt="2019-04-02T17:26:05.168" v="1049"/>
          <ac:spMkLst>
            <pc:docMk/>
            <pc:sldMk cId="2076058816" sldId="282"/>
            <ac:spMk id="89" creationId="{51F8C5DD-2B6E-49F2-BEE8-50470122C9B7}"/>
          </ac:spMkLst>
        </pc:spChg>
        <pc:spChg chg="mod">
          <ac:chgData name="Thomas Stensitzki" userId="75cafe6b-2f2a-469b-85c4-eec3b9c972ba" providerId="ADAL" clId="{06E14ABF-FC4C-4B98-B2A4-DF762ED946F2}" dt="2019-04-02T17:26:05.169" v="1050"/>
          <ac:spMkLst>
            <pc:docMk/>
            <pc:sldMk cId="2076058816" sldId="282"/>
            <ac:spMk id="90" creationId="{841869D8-A9E9-42C7-A91E-7167793A4A11}"/>
          </ac:spMkLst>
        </pc:spChg>
        <pc:spChg chg="mod">
          <ac:chgData name="Thomas Stensitzki" userId="75cafe6b-2f2a-469b-85c4-eec3b9c972ba" providerId="ADAL" clId="{06E14ABF-FC4C-4B98-B2A4-DF762ED946F2}" dt="2019-04-02T17:26:05.170" v="1051"/>
          <ac:spMkLst>
            <pc:docMk/>
            <pc:sldMk cId="2076058816" sldId="282"/>
            <ac:spMk id="91" creationId="{A3CDB667-CD11-45C7-8963-3437A0AF093D}"/>
          </ac:spMkLst>
        </pc:spChg>
        <pc:spChg chg="mod">
          <ac:chgData name="Thomas Stensitzki" userId="75cafe6b-2f2a-469b-85c4-eec3b9c972ba" providerId="ADAL" clId="{06E14ABF-FC4C-4B98-B2A4-DF762ED946F2}" dt="2019-04-02T17:26:05.171" v="1052"/>
          <ac:spMkLst>
            <pc:docMk/>
            <pc:sldMk cId="2076058816" sldId="282"/>
            <ac:spMk id="92" creationId="{06FA877B-2CB6-462C-9955-7FD175834F4A}"/>
          </ac:spMkLst>
        </pc:spChg>
        <pc:spChg chg="mod">
          <ac:chgData name="Thomas Stensitzki" userId="75cafe6b-2f2a-469b-85c4-eec3b9c972ba" providerId="ADAL" clId="{06E14ABF-FC4C-4B98-B2A4-DF762ED946F2}" dt="2019-04-02T17:26:05.173" v="1053"/>
          <ac:spMkLst>
            <pc:docMk/>
            <pc:sldMk cId="2076058816" sldId="282"/>
            <ac:spMk id="93" creationId="{3265F057-6EB8-4A72-8E8A-6E181DA737F8}"/>
          </ac:spMkLst>
        </pc:spChg>
        <pc:spChg chg="mod">
          <ac:chgData name="Thomas Stensitzki" userId="75cafe6b-2f2a-469b-85c4-eec3b9c972ba" providerId="ADAL" clId="{06E14ABF-FC4C-4B98-B2A4-DF762ED946F2}" dt="2019-04-02T17:26:05.175" v="1054" actId="790"/>
          <ac:spMkLst>
            <pc:docMk/>
            <pc:sldMk cId="2076058816" sldId="282"/>
            <ac:spMk id="94" creationId="{0DEA660C-1826-4768-8E5C-682111DA8C6A}"/>
          </ac:spMkLst>
        </pc:spChg>
        <pc:spChg chg="mod">
          <ac:chgData name="Thomas Stensitzki" userId="75cafe6b-2f2a-469b-85c4-eec3b9c972ba" providerId="ADAL" clId="{06E14ABF-FC4C-4B98-B2A4-DF762ED946F2}" dt="2019-04-02T17:26:05.178" v="1055" actId="790"/>
          <ac:spMkLst>
            <pc:docMk/>
            <pc:sldMk cId="2076058816" sldId="282"/>
            <ac:spMk id="95" creationId="{63A18CDE-34AC-41AF-AFAC-F531728C652A}"/>
          </ac:spMkLst>
        </pc:spChg>
        <pc:spChg chg="mod">
          <ac:chgData name="Thomas Stensitzki" userId="75cafe6b-2f2a-469b-85c4-eec3b9c972ba" providerId="ADAL" clId="{06E14ABF-FC4C-4B98-B2A4-DF762ED946F2}" dt="2019-04-02T17:26:05.179" v="1056"/>
          <ac:spMkLst>
            <pc:docMk/>
            <pc:sldMk cId="2076058816" sldId="282"/>
            <ac:spMk id="96" creationId="{40476321-C2FE-44C0-BCCD-A2BDB3E4D864}"/>
          </ac:spMkLst>
        </pc:spChg>
        <pc:spChg chg="mod">
          <ac:chgData name="Thomas Stensitzki" userId="75cafe6b-2f2a-469b-85c4-eec3b9c972ba" providerId="ADAL" clId="{06E14ABF-FC4C-4B98-B2A4-DF762ED946F2}" dt="2019-04-02T17:26:05.180" v="1057"/>
          <ac:spMkLst>
            <pc:docMk/>
            <pc:sldMk cId="2076058816" sldId="282"/>
            <ac:spMk id="97" creationId="{8E08CAA7-5D90-45E7-A66B-C21D5FDA1F0F}"/>
          </ac:spMkLst>
        </pc:spChg>
        <pc:spChg chg="mod">
          <ac:chgData name="Thomas Stensitzki" userId="75cafe6b-2f2a-469b-85c4-eec3b9c972ba" providerId="ADAL" clId="{06E14ABF-FC4C-4B98-B2A4-DF762ED946F2}" dt="2019-04-02T17:26:05.181" v="1058"/>
          <ac:spMkLst>
            <pc:docMk/>
            <pc:sldMk cId="2076058816" sldId="282"/>
            <ac:spMk id="98" creationId="{8E409079-33B3-4CC2-BE26-2CAC31149078}"/>
          </ac:spMkLst>
        </pc:spChg>
        <pc:spChg chg="mod">
          <ac:chgData name="Thomas Stensitzki" userId="75cafe6b-2f2a-469b-85c4-eec3b9c972ba" providerId="ADAL" clId="{06E14ABF-FC4C-4B98-B2A4-DF762ED946F2}" dt="2019-04-02T17:26:05.182" v="1059"/>
          <ac:spMkLst>
            <pc:docMk/>
            <pc:sldMk cId="2076058816" sldId="282"/>
            <ac:spMk id="99" creationId="{1F45599B-18C7-4B05-8F3D-F9C1BAD42F46}"/>
          </ac:spMkLst>
        </pc:spChg>
        <pc:graphicFrameChg chg="modGraphic">
          <ac:chgData name="Thomas Stensitzki" userId="75cafe6b-2f2a-469b-85c4-eec3b9c972ba" providerId="ADAL" clId="{06E14ABF-FC4C-4B98-B2A4-DF762ED946F2}" dt="2019-04-02T19:52:42.039" v="3003" actId="20577"/>
          <ac:graphicFrameMkLst>
            <pc:docMk/>
            <pc:sldMk cId="2076058816" sldId="282"/>
            <ac:graphicFrameMk id="83" creationId="{F4F03CA6-908E-4432-948B-28BB92DC7E5D}"/>
          </ac:graphicFrameMkLst>
        </pc:graphicFrame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4" creationId="{9B95609C-5F35-4600-A744-426749373FC2}"/>
          </ac:picMkLst>
        </pc:pic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5" creationId="{1A20E820-2BF1-4821-96BA-B1A39854CAAD}"/>
          </ac:picMkLst>
        </pc:picChg>
        <pc:cxnChg chg="mod">
          <ac:chgData name="Thomas Stensitzki" userId="75cafe6b-2f2a-469b-85c4-eec3b9c972ba" providerId="ADAL" clId="{06E14ABF-FC4C-4B98-B2A4-DF762ED946F2}" dt="2019-04-02T19:51:11.880" v="2976" actId="1035"/>
          <ac:cxnSpMkLst>
            <pc:docMk/>
            <pc:sldMk cId="2076058816" sldId="282"/>
            <ac:cxnSpMk id="66" creationId="{2528A306-2450-490E-ABC2-0BB13EE29650}"/>
          </ac:cxnSpMkLst>
        </pc:cxnChg>
      </pc:sldChg>
      <pc:sldChg chg="modSp modNotes">
        <pc:chgData name="Thomas Stensitzki" userId="75cafe6b-2f2a-469b-85c4-eec3b9c972ba" providerId="ADAL" clId="{06E14ABF-FC4C-4B98-B2A4-DF762ED946F2}" dt="2019-04-02T19:54:44.111" v="3160" actId="20577"/>
        <pc:sldMkLst>
          <pc:docMk/>
          <pc:sldMk cId="2739882426" sldId="283"/>
        </pc:sldMkLst>
        <pc:spChg chg="mod">
          <ac:chgData name="Thomas Stensitzki" userId="75cafe6b-2f2a-469b-85c4-eec3b9c972ba" providerId="ADAL" clId="{06E14ABF-FC4C-4B98-B2A4-DF762ED946F2}" dt="2019-04-02T17:26:05.188" v="1062" actId="790"/>
          <ac:spMkLst>
            <pc:docMk/>
            <pc:sldMk cId="2739882426" sldId="28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4:44.111" v="3160" actId="20577"/>
          <ac:spMkLst>
            <pc:docMk/>
            <pc:sldMk cId="2739882426" sldId="28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01" v="1064" actId="790"/>
          <ac:spMkLst>
            <pc:docMk/>
            <pc:sldMk cId="2739882426" sldId="283"/>
            <ac:spMk id="4" creationId="{00000000-0000-0000-0000-000000000000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30.398" v="3166" actId="164"/>
        <pc:sldMkLst>
          <pc:docMk/>
          <pc:sldMk cId="3295375751" sldId="284"/>
        </pc:sldMkLst>
        <pc:spChg chg="mod">
          <ac:chgData name="Thomas Stensitzki" userId="75cafe6b-2f2a-469b-85c4-eec3b9c972ba" providerId="ADAL" clId="{06E14ABF-FC4C-4B98-B2A4-DF762ED946F2}" dt="2019-04-02T17:26:05.243" v="1079" actId="790"/>
          <ac:spMkLst>
            <pc:docMk/>
            <pc:sldMk cId="3295375751" sldId="28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5" v="1080" actId="790"/>
          <ac:spMkLst>
            <pc:docMk/>
            <pc:sldMk cId="3295375751" sldId="284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7" v="1081" actId="790"/>
          <ac:spMkLst>
            <pc:docMk/>
            <pc:sldMk cId="3295375751" sldId="284"/>
            <ac:spMk id="14" creationId="{BA23A442-04EB-40D3-83AF-C6FD11AC0586}"/>
          </ac:spMkLst>
        </pc:spChg>
        <pc:spChg chg="mod">
          <ac:chgData name="Thomas Stensitzki" userId="75cafe6b-2f2a-469b-85c4-eec3b9c972ba" providerId="ADAL" clId="{06E14ABF-FC4C-4B98-B2A4-DF762ED946F2}" dt="2019-04-02T17:26:05.249" v="1082" actId="790"/>
          <ac:spMkLst>
            <pc:docMk/>
            <pc:sldMk cId="3295375751" sldId="284"/>
            <ac:spMk id="17" creationId="{C63B20CF-D54B-47F0-B932-887BF7A5BEBE}"/>
          </ac:spMkLst>
        </pc:spChg>
        <pc:spChg chg="mod">
          <ac:chgData name="Thomas Stensitzki" userId="75cafe6b-2f2a-469b-85c4-eec3b9c972ba" providerId="ADAL" clId="{06E14ABF-FC4C-4B98-B2A4-DF762ED946F2}" dt="2019-04-02T19:55:27.242" v="3165" actId="164"/>
          <ac:spMkLst>
            <pc:docMk/>
            <pc:sldMk cId="3295375751" sldId="284"/>
            <ac:spMk id="19" creationId="{BDF63F04-AADF-4F68-BB8B-92D2FFD0D2BF}"/>
          </ac:spMkLst>
        </pc:spChg>
        <pc:spChg chg="mod">
          <ac:chgData name="Thomas Stensitzki" userId="75cafe6b-2f2a-469b-85c4-eec3b9c972ba" providerId="ADAL" clId="{06E14ABF-FC4C-4B98-B2A4-DF762ED946F2}" dt="2019-04-02T19:55:30.398" v="3166" actId="164"/>
          <ac:spMkLst>
            <pc:docMk/>
            <pc:sldMk cId="3295375751" sldId="284"/>
            <ac:spMk id="20" creationId="{D4F9EED7-40BF-41C8-AA9B-66FA82499416}"/>
          </ac:spMkLst>
        </pc:spChg>
        <pc:grpChg chg="add 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3" creationId="{A2850779-A0DF-4268-864A-7FC8EFE93588}"/>
          </ac:grpSpMkLst>
        </pc:grpChg>
        <pc:grpChg chg="add 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5" creationId="{0C5E8E26-497C-4C51-9175-5915C42B8928}"/>
          </ac:grpSpMkLst>
        </pc:grpChg>
        <pc:grpChg chg="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13" creationId="{228B5D5D-FDAA-488C-BAEA-52F6D1D1A349}"/>
          </ac:grpSpMkLst>
        </pc:grpChg>
        <pc:grpChg chg="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16" creationId="{0F3A16C1-E1A3-4BBA-A931-A367AFF40D75}"/>
          </ac:grpSpMkLst>
        </pc:grpChg>
      </pc:sldChg>
      <pc:sldChg chg="modSp modNotes">
        <pc:chgData name="Thomas Stensitzki" userId="75cafe6b-2f2a-469b-85c4-eec3b9c972ba" providerId="ADAL" clId="{06E14ABF-FC4C-4B98-B2A4-DF762ED946F2}" dt="2019-04-02T17:26:05.218" v="1070" actId="790"/>
        <pc:sldMkLst>
          <pc:docMk/>
          <pc:sldMk cId="3531332204" sldId="285"/>
        </pc:sldMkLst>
        <pc:spChg chg="mod">
          <ac:chgData name="Thomas Stensitzki" userId="75cafe6b-2f2a-469b-85c4-eec3b9c972ba" providerId="ADAL" clId="{06E14ABF-FC4C-4B98-B2A4-DF762ED946F2}" dt="2019-04-02T17:26:05.210" v="1067" actId="790"/>
          <ac:spMkLst>
            <pc:docMk/>
            <pc:sldMk cId="3531332204" sldId="285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213" v="1068" actId="790"/>
          <ac:spMkLst>
            <pc:docMk/>
            <pc:sldMk cId="3531332204" sldId="285"/>
            <ac:spMk id="6" creationId="{9D5FCE5E-BE6E-4AAA-BFE2-CADDE02D473C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21.452" v="3164" actId="164"/>
        <pc:sldMkLst>
          <pc:docMk/>
          <pc:sldMk cId="2572513754" sldId="286"/>
        </pc:sldMkLst>
        <pc:spChg chg="mod">
          <ac:chgData name="Thomas Stensitzki" userId="75cafe6b-2f2a-469b-85c4-eec3b9c972ba" providerId="ADAL" clId="{06E14ABF-FC4C-4B98-B2A4-DF762ED946F2}" dt="2019-04-02T17:26:05.220" v="1071" actId="790"/>
          <ac:spMkLst>
            <pc:docMk/>
            <pc:sldMk cId="2572513754" sldId="28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22" v="1072" actId="790"/>
          <ac:spMkLst>
            <pc:docMk/>
            <pc:sldMk cId="2572513754" sldId="286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5:07.463" v="3161" actId="164"/>
          <ac:spMkLst>
            <pc:docMk/>
            <pc:sldMk cId="2572513754" sldId="286"/>
            <ac:spMk id="9" creationId="{6A657B06-4764-4D8E-9D5B-0CBAB225C9D5}"/>
          </ac:spMkLst>
        </pc:spChg>
        <pc:spChg chg="mod">
          <ac:chgData name="Thomas Stensitzki" userId="75cafe6b-2f2a-469b-85c4-eec3b9c972ba" providerId="ADAL" clId="{06E14ABF-FC4C-4B98-B2A4-DF762ED946F2}" dt="2019-04-02T19:55:11.417" v="3162" actId="164"/>
          <ac:spMkLst>
            <pc:docMk/>
            <pc:sldMk cId="2572513754" sldId="286"/>
            <ac:spMk id="10" creationId="{D50396F0-ED50-46AA-AC8A-7E5053215AD3}"/>
          </ac:spMkLst>
        </pc:spChg>
        <pc:spChg chg="mod">
          <ac:chgData name="Thomas Stensitzki" userId="75cafe6b-2f2a-469b-85c4-eec3b9c972ba" providerId="ADAL" clId="{06E14ABF-FC4C-4B98-B2A4-DF762ED946F2}" dt="2019-04-02T19:55:15.915" v="3163" actId="164"/>
          <ac:spMkLst>
            <pc:docMk/>
            <pc:sldMk cId="2572513754" sldId="286"/>
            <ac:spMk id="11" creationId="{89E04351-525A-4C24-819F-B76A864665E0}"/>
          </ac:spMkLst>
        </pc:spChg>
        <pc:spChg chg="mod">
          <ac:chgData name="Thomas Stensitzki" userId="75cafe6b-2f2a-469b-85c4-eec3b9c972ba" providerId="ADAL" clId="{06E14ABF-FC4C-4B98-B2A4-DF762ED946F2}" dt="2019-04-02T19:55:21.452" v="3164" actId="164"/>
          <ac:spMkLst>
            <pc:docMk/>
            <pc:sldMk cId="2572513754" sldId="286"/>
            <ac:spMk id="12" creationId="{857619C1-8E4F-47DF-8BF7-080438FF52D1}"/>
          </ac:spMkLst>
        </pc:spChg>
        <pc:grpChg chg="add mod">
          <ac:chgData name="Thomas Stensitzki" userId="75cafe6b-2f2a-469b-85c4-eec3b9c972ba" providerId="ADAL" clId="{06E14ABF-FC4C-4B98-B2A4-DF762ED946F2}" dt="2019-04-02T19:55:07.463" v="3161" actId="164"/>
          <ac:grpSpMkLst>
            <pc:docMk/>
            <pc:sldMk cId="2572513754" sldId="286"/>
            <ac:grpSpMk id="3" creationId="{9E09BED0-6C09-4394-BCC9-2A9B99A26E88}"/>
          </ac:grpSpMkLst>
        </pc:grpChg>
        <pc:grpChg chg="add mod">
          <ac:chgData name="Thomas Stensitzki" userId="75cafe6b-2f2a-469b-85c4-eec3b9c972ba" providerId="ADAL" clId="{06E14ABF-FC4C-4B98-B2A4-DF762ED946F2}" dt="2019-04-02T19:55:11.417" v="3162" actId="164"/>
          <ac:grpSpMkLst>
            <pc:docMk/>
            <pc:sldMk cId="2572513754" sldId="286"/>
            <ac:grpSpMk id="13" creationId="{2C2F2596-8273-4867-A4E0-43DDF196B5CE}"/>
          </ac:grpSpMkLst>
        </pc:grpChg>
        <pc:grpChg chg="add mod">
          <ac:chgData name="Thomas Stensitzki" userId="75cafe6b-2f2a-469b-85c4-eec3b9c972ba" providerId="ADAL" clId="{06E14ABF-FC4C-4B98-B2A4-DF762ED946F2}" dt="2019-04-02T19:55:15.915" v="3163" actId="164"/>
          <ac:grpSpMkLst>
            <pc:docMk/>
            <pc:sldMk cId="2572513754" sldId="286"/>
            <ac:grpSpMk id="14" creationId="{D770057F-D943-4326-97C7-A3B9A642ABF3}"/>
          </ac:grpSpMkLst>
        </pc:grpChg>
        <pc:grpChg chg="add mod">
          <ac:chgData name="Thomas Stensitzki" userId="75cafe6b-2f2a-469b-85c4-eec3b9c972ba" providerId="ADAL" clId="{06E14ABF-FC4C-4B98-B2A4-DF762ED946F2}" dt="2019-04-02T19:55:21.452" v="3164" actId="164"/>
          <ac:grpSpMkLst>
            <pc:docMk/>
            <pc:sldMk cId="2572513754" sldId="286"/>
            <ac:grpSpMk id="15" creationId="{6EC01EBF-BBFE-49A8-8FC6-099D361AEF37}"/>
          </ac:grpSpMkLst>
        </pc:grpChg>
        <pc:picChg chg="mod">
          <ac:chgData name="Thomas Stensitzki" userId="75cafe6b-2f2a-469b-85c4-eec3b9c972ba" providerId="ADAL" clId="{06E14ABF-FC4C-4B98-B2A4-DF762ED946F2}" dt="2019-04-02T19:55:21.452" v="3164" actId="164"/>
          <ac:picMkLst>
            <pc:docMk/>
            <pc:sldMk cId="2572513754" sldId="286"/>
            <ac:picMk id="5" creationId="{007F7F51-56B5-4BFA-AFB0-7084762A0187}"/>
          </ac:picMkLst>
        </pc:picChg>
        <pc:picChg chg="mod">
          <ac:chgData name="Thomas Stensitzki" userId="75cafe6b-2f2a-469b-85c4-eec3b9c972ba" providerId="ADAL" clId="{06E14ABF-FC4C-4B98-B2A4-DF762ED946F2}" dt="2019-04-02T19:55:11.417" v="3162" actId="164"/>
          <ac:picMkLst>
            <pc:docMk/>
            <pc:sldMk cId="2572513754" sldId="286"/>
            <ac:picMk id="6" creationId="{F50379D1-416B-409C-864F-DA51FC038F2B}"/>
          </ac:picMkLst>
        </pc:picChg>
        <pc:picChg chg="mod">
          <ac:chgData name="Thomas Stensitzki" userId="75cafe6b-2f2a-469b-85c4-eec3b9c972ba" providerId="ADAL" clId="{06E14ABF-FC4C-4B98-B2A4-DF762ED946F2}" dt="2019-04-02T19:55:15.915" v="3163" actId="164"/>
          <ac:picMkLst>
            <pc:docMk/>
            <pc:sldMk cId="2572513754" sldId="286"/>
            <ac:picMk id="7" creationId="{F0380606-82E6-4380-B51E-F60F8CDAEDE3}"/>
          </ac:picMkLst>
        </pc:picChg>
        <pc:picChg chg="mod">
          <ac:chgData name="Thomas Stensitzki" userId="75cafe6b-2f2a-469b-85c4-eec3b9c972ba" providerId="ADAL" clId="{06E14ABF-FC4C-4B98-B2A4-DF762ED946F2}" dt="2019-04-02T19:55:07.463" v="3161" actId="164"/>
          <ac:picMkLst>
            <pc:docMk/>
            <pc:sldMk cId="2572513754" sldId="286"/>
            <ac:picMk id="8" creationId="{A874C571-2DDE-4D75-9253-ED16D25FD016}"/>
          </ac:picMkLst>
        </pc:picChg>
      </pc:sldChg>
      <pc:sldChg chg="addSp modSp modAnim modNotes">
        <pc:chgData name="Thomas Stensitzki" userId="75cafe6b-2f2a-469b-85c4-eec3b9c972ba" providerId="ADAL" clId="{06E14ABF-FC4C-4B98-B2A4-DF762ED946F2}" dt="2019-04-02T19:55:44.984" v="3168" actId="14100"/>
        <pc:sldMkLst>
          <pc:docMk/>
          <pc:sldMk cId="3746320788" sldId="287"/>
        </pc:sldMkLst>
        <pc:spChg chg="mod">
          <ac:chgData name="Thomas Stensitzki" userId="75cafe6b-2f2a-469b-85c4-eec3b9c972ba" providerId="ADAL" clId="{06E14ABF-FC4C-4B98-B2A4-DF762ED946F2}" dt="2019-04-02T17:26:05.263" v="1087" actId="790"/>
          <ac:spMkLst>
            <pc:docMk/>
            <pc:sldMk cId="3746320788" sldId="28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65" v="1088" actId="790"/>
          <ac:spMkLst>
            <pc:docMk/>
            <pc:sldMk cId="3746320788" sldId="287"/>
            <ac:spMk id="4" creationId="{00000000-0000-0000-0000-000000000000}"/>
          </ac:spMkLst>
        </pc:spChg>
        <pc:spChg chg="add mod">
          <ac:chgData name="Thomas Stensitzki" userId="75cafe6b-2f2a-469b-85c4-eec3b9c972ba" providerId="ADAL" clId="{06E14ABF-FC4C-4B98-B2A4-DF762ED946F2}" dt="2019-04-02T18:11:19.825" v="2134" actId="207"/>
          <ac:spMkLst>
            <pc:docMk/>
            <pc:sldMk cId="3746320788" sldId="287"/>
            <ac:spMk id="9" creationId="{D1821834-481A-4DBE-B40F-F13EF06B67E2}"/>
          </ac:spMkLst>
        </pc:spChg>
        <pc:spChg chg="mod">
          <ac:chgData name="Thomas Stensitzki" userId="75cafe6b-2f2a-469b-85c4-eec3b9c972ba" providerId="ADAL" clId="{06E14ABF-FC4C-4B98-B2A4-DF762ED946F2}" dt="2019-04-02T18:10:53.132" v="2126" actId="113"/>
          <ac:spMkLst>
            <pc:docMk/>
            <pc:sldMk cId="3746320788" sldId="287"/>
            <ac:spMk id="22" creationId="{EE9D4963-A7D7-436C-B50B-D2DFC97C0A65}"/>
          </ac:spMkLst>
        </pc:spChg>
        <pc:spChg chg="mod">
          <ac:chgData name="Thomas Stensitzki" userId="75cafe6b-2f2a-469b-85c4-eec3b9c972ba" providerId="ADAL" clId="{06E14ABF-FC4C-4B98-B2A4-DF762ED946F2}" dt="2019-04-02T19:55:44.984" v="3168" actId="14100"/>
          <ac:spMkLst>
            <pc:docMk/>
            <pc:sldMk cId="3746320788" sldId="287"/>
            <ac:spMk id="24" creationId="{4428AD4D-3546-48C9-9328-75F6DF9BC959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22:41.676" v="2779" actId="113"/>
        <pc:sldMkLst>
          <pc:docMk/>
          <pc:sldMk cId="3049271955" sldId="288"/>
        </pc:sldMkLst>
        <pc:spChg chg="mod">
          <ac:chgData name="Thomas Stensitzki" userId="75cafe6b-2f2a-469b-85c4-eec3b9c972ba" providerId="ADAL" clId="{06E14ABF-FC4C-4B98-B2A4-DF762ED946F2}" dt="2019-04-02T17:26:05.276" v="1093" actId="790"/>
          <ac:spMkLst>
            <pc:docMk/>
            <pc:sldMk cId="3049271955" sldId="28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22:41.676" v="2779" actId="113"/>
          <ac:spMkLst>
            <pc:docMk/>
            <pc:sldMk cId="3049271955" sldId="28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87" v="1095" actId="790"/>
          <ac:spMkLst>
            <pc:docMk/>
            <pc:sldMk cId="3049271955" sldId="288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41:58.981" v="1668" actId="1076"/>
          <ac:spMkLst>
            <pc:docMk/>
            <pc:sldMk cId="3049271955" sldId="288"/>
            <ac:spMk id="6" creationId="{4E5461E9-A8AB-4A5B-8526-DDFD4C63C783}"/>
          </ac:spMkLst>
        </pc:spChg>
        <pc:spChg chg="mod">
          <ac:chgData name="Thomas Stensitzki" userId="75cafe6b-2f2a-469b-85c4-eec3b9c972ba" providerId="ADAL" clId="{06E14ABF-FC4C-4B98-B2A4-DF762ED946F2}" dt="2019-04-02T17:42:08.142" v="1670" actId="1076"/>
          <ac:spMkLst>
            <pc:docMk/>
            <pc:sldMk cId="3049271955" sldId="288"/>
            <ac:spMk id="8" creationId="{376A0A1D-68E9-4F59-A2B0-C43C09D8D130}"/>
          </ac:spMkLst>
        </pc:spChg>
        <pc:spChg chg="mod">
          <ac:chgData name="Thomas Stensitzki" userId="75cafe6b-2f2a-469b-85c4-eec3b9c972ba" providerId="ADAL" clId="{06E14ABF-FC4C-4B98-B2A4-DF762ED946F2}" dt="2019-04-02T17:43:16.279" v="1687" actId="1076"/>
          <ac:spMkLst>
            <pc:docMk/>
            <pc:sldMk cId="3049271955" sldId="288"/>
            <ac:spMk id="10" creationId="{92BC81D2-6FB2-4CE1-ABA3-02A4627BB668}"/>
          </ac:spMkLst>
        </pc:spChg>
        <pc:graphicFrameChg chg="mod modGraphic">
          <ac:chgData name="Thomas Stensitzki" userId="75cafe6b-2f2a-469b-85c4-eec3b9c972ba" providerId="ADAL" clId="{06E14ABF-FC4C-4B98-B2A4-DF762ED946F2}" dt="2019-04-02T17:42:53.641" v="1676" actId="20577"/>
          <ac:graphicFrameMkLst>
            <pc:docMk/>
            <pc:sldMk cId="3049271955" sldId="288"/>
            <ac:graphicFrameMk id="5" creationId="{8D3CCCD3-0610-433F-B417-4C78AC156724}"/>
          </ac:graphicFrameMkLst>
        </pc:graphicFrameChg>
        <pc:graphicFrameChg chg="mod modGraphic">
          <ac:chgData name="Thomas Stensitzki" userId="75cafe6b-2f2a-469b-85c4-eec3b9c972ba" providerId="ADAL" clId="{06E14ABF-FC4C-4B98-B2A4-DF762ED946F2}" dt="2019-04-02T17:42:59.716" v="1678" actId="6549"/>
          <ac:graphicFrameMkLst>
            <pc:docMk/>
            <pc:sldMk cId="3049271955" sldId="288"/>
            <ac:graphicFrameMk id="7" creationId="{3488B4B5-5699-4B3A-B54F-FE5F013A84F2}"/>
          </ac:graphicFrameMkLst>
        </pc:graphicFrameChg>
        <pc:graphicFrameChg chg="modGraphic">
          <ac:chgData name="Thomas Stensitzki" userId="75cafe6b-2f2a-469b-85c4-eec3b9c972ba" providerId="ADAL" clId="{06E14ABF-FC4C-4B98-B2A4-DF762ED946F2}" dt="2019-04-02T17:43:03.538" v="1680" actId="6549"/>
          <ac:graphicFrameMkLst>
            <pc:docMk/>
            <pc:sldMk cId="3049271955" sldId="288"/>
            <ac:graphicFrameMk id="9" creationId="{4C7E3001-4E7A-45D2-9A3F-62F0818042CC}"/>
          </ac:graphicFrameMkLst>
        </pc:graphicFrameChg>
      </pc:sldChg>
      <pc:sldChg chg="modSp modNotes modNotesTx">
        <pc:chgData name="Thomas Stensitzki" userId="75cafe6b-2f2a-469b-85c4-eec3b9c972ba" providerId="ADAL" clId="{06E14ABF-FC4C-4B98-B2A4-DF762ED946F2}" dt="2019-04-02T19:56:10.460" v="3170" actId="27636"/>
        <pc:sldMkLst>
          <pc:docMk/>
          <pc:sldMk cId="3468189571" sldId="289"/>
        </pc:sldMkLst>
        <pc:spChg chg="mod">
          <ac:chgData name="Thomas Stensitzki" userId="75cafe6b-2f2a-469b-85c4-eec3b9c972ba" providerId="ADAL" clId="{06E14ABF-FC4C-4B98-B2A4-DF762ED946F2}" dt="2019-04-02T17:26:05.356" v="1134" actId="790"/>
          <ac:spMkLst>
            <pc:docMk/>
            <pc:sldMk cId="3468189571" sldId="28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6:10.460" v="3170" actId="27636"/>
          <ac:spMkLst>
            <pc:docMk/>
            <pc:sldMk cId="3468189571" sldId="289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2" v="1136" actId="790"/>
          <ac:spMkLst>
            <pc:docMk/>
            <pc:sldMk cId="3468189571" sldId="28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4" v="1137" actId="790"/>
          <ac:spMkLst>
            <pc:docMk/>
            <pc:sldMk cId="3468189571" sldId="289"/>
            <ac:spMk id="5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15:29.515" v="2531" actId="6549"/>
        <pc:sldMkLst>
          <pc:docMk/>
          <pc:sldMk cId="2722891500" sldId="290"/>
        </pc:sldMkLst>
        <pc:spChg chg="mod">
          <ac:chgData name="Thomas Stensitzki" userId="75cafe6b-2f2a-469b-85c4-eec3b9c972ba" providerId="ADAL" clId="{06E14ABF-FC4C-4B98-B2A4-DF762ED946F2}" dt="2019-04-02T17:26:05.381" v="1140" actId="790"/>
          <ac:spMkLst>
            <pc:docMk/>
            <pc:sldMk cId="2722891500" sldId="29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83" v="1141" actId="790"/>
          <ac:spMkLst>
            <pc:docMk/>
            <pc:sldMk cId="2722891500" sldId="290"/>
            <ac:spMk id="4" creationId="{00000000-0000-0000-0000-000000000000}"/>
          </ac:spMkLst>
        </pc:spChg>
        <pc:graphicFrameChg chg="modGraphic">
          <ac:chgData name="Thomas Stensitzki" userId="75cafe6b-2f2a-469b-85c4-eec3b9c972ba" providerId="ADAL" clId="{06E14ABF-FC4C-4B98-B2A4-DF762ED946F2}" dt="2019-04-02T18:15:29.515" v="2531" actId="6549"/>
          <ac:graphicFrameMkLst>
            <pc:docMk/>
            <pc:sldMk cId="2722891500" sldId="290"/>
            <ac:graphicFrameMk id="5" creationId="{72FCE2C9-019F-44A9-BCB7-5D6006A18818}"/>
          </ac:graphicFrameMkLst>
        </pc:graphicFrameChg>
      </pc:sldChg>
      <pc:sldChg chg="modSp modNotes">
        <pc:chgData name="Thomas Stensitzki" userId="75cafe6b-2f2a-469b-85c4-eec3b9c972ba" providerId="ADAL" clId="{06E14ABF-FC4C-4B98-B2A4-DF762ED946F2}" dt="2019-04-02T20:02:11.635" v="3632" actId="6549"/>
        <pc:sldMkLst>
          <pc:docMk/>
          <pc:sldMk cId="615471493" sldId="291"/>
        </pc:sldMkLst>
        <pc:spChg chg="mod">
          <ac:chgData name="Thomas Stensitzki" userId="75cafe6b-2f2a-469b-85c4-eec3b9c972ba" providerId="ADAL" clId="{06E14ABF-FC4C-4B98-B2A4-DF762ED946F2}" dt="2019-04-02T17:26:05.419" v="1156" actId="790"/>
          <ac:spMkLst>
            <pc:docMk/>
            <pc:sldMk cId="615471493" sldId="29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2:11.635" v="3632" actId="6549"/>
          <ac:spMkLst>
            <pc:docMk/>
            <pc:sldMk cId="615471493" sldId="291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41" v="1158" actId="790"/>
          <ac:spMkLst>
            <pc:docMk/>
            <pc:sldMk cId="615471493" sldId="291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16:34.950" v="2607" actId="113"/>
          <ac:spMkLst>
            <pc:docMk/>
            <pc:sldMk cId="615471493" sldId="291"/>
            <ac:spMk id="5" creationId="{61A8CEEB-04A7-4E2C-A326-8BDA78997065}"/>
          </ac:spMkLst>
        </pc:spChg>
        <pc:spChg chg="mod">
          <ac:chgData name="Thomas Stensitzki" userId="75cafe6b-2f2a-469b-85c4-eec3b9c972ba" providerId="ADAL" clId="{06E14ABF-FC4C-4B98-B2A4-DF762ED946F2}" dt="2019-04-02T17:26:05.450" v="1160" actId="790"/>
          <ac:spMkLst>
            <pc:docMk/>
            <pc:sldMk cId="615471493" sldId="291"/>
            <ac:spMk id="6" creationId="{955176E7-45C7-44B9-BE12-95D572909CF1}"/>
          </ac:spMkLst>
        </pc:spChg>
        <pc:spChg chg="mod">
          <ac:chgData name="Thomas Stensitzki" userId="75cafe6b-2f2a-469b-85c4-eec3b9c972ba" providerId="ADAL" clId="{06E14ABF-FC4C-4B98-B2A4-DF762ED946F2}" dt="2019-04-02T17:26:05.452" v="1161" actId="790"/>
          <ac:spMkLst>
            <pc:docMk/>
            <pc:sldMk cId="615471493" sldId="291"/>
            <ac:spMk id="7" creationId="{F9626815-9916-4493-A1C9-48E602A927EE}"/>
          </ac:spMkLst>
        </pc:spChg>
        <pc:spChg chg="mod">
          <ac:chgData name="Thomas Stensitzki" userId="75cafe6b-2f2a-469b-85c4-eec3b9c972ba" providerId="ADAL" clId="{06E14ABF-FC4C-4B98-B2A4-DF762ED946F2}" dt="2019-04-02T18:16:40.079" v="2609" actId="113"/>
          <ac:spMkLst>
            <pc:docMk/>
            <pc:sldMk cId="615471493" sldId="291"/>
            <ac:spMk id="8" creationId="{95331F01-7489-49EF-9556-7D2C61FFCC94}"/>
          </ac:spMkLst>
        </pc:spChg>
        <pc:spChg chg="mod">
          <ac:chgData name="Thomas Stensitzki" userId="75cafe6b-2f2a-469b-85c4-eec3b9c972ba" providerId="ADAL" clId="{06E14ABF-FC4C-4B98-B2A4-DF762ED946F2}" dt="2019-04-02T18:16:43.669" v="2611" actId="113"/>
          <ac:spMkLst>
            <pc:docMk/>
            <pc:sldMk cId="615471493" sldId="291"/>
            <ac:spMk id="9" creationId="{5A8AA5CD-82D8-484C-8FDB-1C1500A3F10D}"/>
          </ac:spMkLst>
        </pc:spChg>
        <pc:spChg chg="mod">
          <ac:chgData name="Thomas Stensitzki" userId="75cafe6b-2f2a-469b-85c4-eec3b9c972ba" providerId="ADAL" clId="{06E14ABF-FC4C-4B98-B2A4-DF762ED946F2}" dt="2019-04-02T17:26:05.464" v="1164"/>
          <ac:spMkLst>
            <pc:docMk/>
            <pc:sldMk cId="615471493" sldId="291"/>
            <ac:spMk id="10" creationId="{F670CA35-04ED-47D7-A76D-881E5E867656}"/>
          </ac:spMkLst>
        </pc:spChg>
        <pc:spChg chg="mod">
          <ac:chgData name="Thomas Stensitzki" userId="75cafe6b-2f2a-469b-85c4-eec3b9c972ba" providerId="ADAL" clId="{06E14ABF-FC4C-4B98-B2A4-DF762ED946F2}" dt="2019-04-02T17:26:05.465" v="1165"/>
          <ac:spMkLst>
            <pc:docMk/>
            <pc:sldMk cId="615471493" sldId="291"/>
            <ac:spMk id="11" creationId="{2032AB6F-B021-4BF0-897E-5B3BB7C14704}"/>
          </ac:spMkLst>
        </pc:spChg>
        <pc:spChg chg="mod">
          <ac:chgData name="Thomas Stensitzki" userId="75cafe6b-2f2a-469b-85c4-eec3b9c972ba" providerId="ADAL" clId="{06E14ABF-FC4C-4B98-B2A4-DF762ED946F2}" dt="2019-04-02T17:26:05.466" v="1166"/>
          <ac:spMkLst>
            <pc:docMk/>
            <pc:sldMk cId="615471493" sldId="291"/>
            <ac:spMk id="12" creationId="{707F3A51-6463-4953-981B-FAB4AAB83A70}"/>
          </ac:spMkLst>
        </pc:spChg>
        <pc:spChg chg="mod">
          <ac:chgData name="Thomas Stensitzki" userId="75cafe6b-2f2a-469b-85c4-eec3b9c972ba" providerId="ADAL" clId="{06E14ABF-FC4C-4B98-B2A4-DF762ED946F2}" dt="2019-04-02T17:26:05.468" v="1167"/>
          <ac:spMkLst>
            <pc:docMk/>
            <pc:sldMk cId="615471493" sldId="291"/>
            <ac:spMk id="15" creationId="{1866AE48-5404-46BA-8F14-02C73A639014}"/>
          </ac:spMkLst>
        </pc:spChg>
        <pc:spChg chg="mod">
          <ac:chgData name="Thomas Stensitzki" userId="75cafe6b-2f2a-469b-85c4-eec3b9c972ba" providerId="ADAL" clId="{06E14ABF-FC4C-4B98-B2A4-DF762ED946F2}" dt="2019-04-02T17:26:05.469" v="1168"/>
          <ac:spMkLst>
            <pc:docMk/>
            <pc:sldMk cId="615471493" sldId="291"/>
            <ac:spMk id="16" creationId="{D1DF71F6-7E68-4636-BB2F-DCF2B36F77B3}"/>
          </ac:spMkLst>
        </pc:spChg>
        <pc:spChg chg="mod">
          <ac:chgData name="Thomas Stensitzki" userId="75cafe6b-2f2a-469b-85c4-eec3b9c972ba" providerId="ADAL" clId="{06E14ABF-FC4C-4B98-B2A4-DF762ED946F2}" dt="2019-04-02T17:26:05.471" v="1169"/>
          <ac:spMkLst>
            <pc:docMk/>
            <pc:sldMk cId="615471493" sldId="291"/>
            <ac:spMk id="17" creationId="{F685687A-8D22-4B25-ABE6-DCF2582F9116}"/>
          </ac:spMkLst>
        </pc:spChg>
        <pc:spChg chg="mod">
          <ac:chgData name="Thomas Stensitzki" userId="75cafe6b-2f2a-469b-85c4-eec3b9c972ba" providerId="ADAL" clId="{06E14ABF-FC4C-4B98-B2A4-DF762ED946F2}" dt="2019-04-02T17:26:05.472" v="1170"/>
          <ac:spMkLst>
            <pc:docMk/>
            <pc:sldMk cId="615471493" sldId="291"/>
            <ac:spMk id="20" creationId="{A6A4E310-2129-4C0D-86C1-E458ACE88862}"/>
          </ac:spMkLst>
        </pc:spChg>
        <pc:spChg chg="mod">
          <ac:chgData name="Thomas Stensitzki" userId="75cafe6b-2f2a-469b-85c4-eec3b9c972ba" providerId="ADAL" clId="{06E14ABF-FC4C-4B98-B2A4-DF762ED946F2}" dt="2019-04-02T17:26:05.474" v="1171"/>
          <ac:spMkLst>
            <pc:docMk/>
            <pc:sldMk cId="615471493" sldId="291"/>
            <ac:spMk id="21" creationId="{586FDDAC-82BE-4AD5-8EAA-8D69657E4D6E}"/>
          </ac:spMkLst>
        </pc:spChg>
      </pc:sldChg>
      <pc:sldChg chg="modSp modNotes">
        <pc:chgData name="Thomas Stensitzki" userId="75cafe6b-2f2a-469b-85c4-eec3b9c972ba" providerId="ADAL" clId="{06E14ABF-FC4C-4B98-B2A4-DF762ED946F2}" dt="2019-04-02T20:09:17.046" v="4184" actId="207"/>
        <pc:sldMkLst>
          <pc:docMk/>
          <pc:sldMk cId="197286884" sldId="292"/>
        </pc:sldMkLst>
        <pc:spChg chg="mod">
          <ac:chgData name="Thomas Stensitzki" userId="75cafe6b-2f2a-469b-85c4-eec3b9c972ba" providerId="ADAL" clId="{06E14ABF-FC4C-4B98-B2A4-DF762ED946F2}" dt="2019-04-02T17:26:05.481" v="1174" actId="790"/>
          <ac:spMkLst>
            <pc:docMk/>
            <pc:sldMk cId="197286884" sldId="29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9:17.046" v="4184" actId="207"/>
          <ac:spMkLst>
            <pc:docMk/>
            <pc:sldMk cId="197286884" sldId="292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98" v="1176" actId="790"/>
          <ac:spMkLst>
            <pc:docMk/>
            <pc:sldMk cId="197286884" sldId="292"/>
            <ac:spMk id="4" creationId="{00000000-0000-0000-0000-000000000000}"/>
          </ac:spMkLst>
        </pc:spChg>
      </pc:sldChg>
      <pc:sldChg chg="modSp modNotes modNotesTx">
        <pc:chgData name="Thomas Stensitzki" userId="75cafe6b-2f2a-469b-85c4-eec3b9c972ba" providerId="ADAL" clId="{06E14ABF-FC4C-4B98-B2A4-DF762ED946F2}" dt="2019-04-02T20:16:52.018" v="4736" actId="6549"/>
        <pc:sldMkLst>
          <pc:docMk/>
          <pc:sldMk cId="983307875" sldId="293"/>
        </pc:sldMkLst>
        <pc:spChg chg="mod">
          <ac:chgData name="Thomas Stensitzki" userId="75cafe6b-2f2a-469b-85c4-eec3b9c972ba" providerId="ADAL" clId="{06E14ABF-FC4C-4B98-B2A4-DF762ED946F2}" dt="2019-04-02T17:26:05.504" v="1179" actId="790"/>
          <ac:spMkLst>
            <pc:docMk/>
            <pc:sldMk cId="983307875" sldId="29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16:52.018" v="4736" actId="6549"/>
          <ac:spMkLst>
            <pc:docMk/>
            <pc:sldMk cId="983307875" sldId="29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21" v="1181" actId="790"/>
          <ac:spMkLst>
            <pc:docMk/>
            <pc:sldMk cId="983307875" sldId="293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539" v="1188" actId="790"/>
        <pc:sldMkLst>
          <pc:docMk/>
          <pc:sldMk cId="2554480883" sldId="294"/>
        </pc:sldMkLst>
        <pc:spChg chg="mod">
          <ac:chgData name="Thomas Stensitzki" userId="75cafe6b-2f2a-469b-85c4-eec3b9c972ba" providerId="ADAL" clId="{06E14ABF-FC4C-4B98-B2A4-DF762ED946F2}" dt="2019-04-02T17:26:05.529" v="1184" actId="790"/>
          <ac:spMkLst>
            <pc:docMk/>
            <pc:sldMk cId="2554480883" sldId="29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2" v="1185" actId="790"/>
          <ac:spMkLst>
            <pc:docMk/>
            <pc:sldMk cId="2554480883" sldId="294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4" v="1186" actId="790"/>
          <ac:spMkLst>
            <pc:docMk/>
            <pc:sldMk cId="2554480883" sldId="294"/>
            <ac:spMk id="4" creationId="{00000000-0000-0000-0000-000000000000}"/>
          </ac:spMkLst>
        </pc:spChg>
      </pc:sldChg>
      <pc:sldChg chg="addSp delSp modSp add modNotes">
        <pc:chgData name="Thomas Stensitzki" userId="75cafe6b-2f2a-469b-85c4-eec3b9c972ba" providerId="ADAL" clId="{06E14ABF-FC4C-4B98-B2A4-DF762ED946F2}" dt="2019-04-03T17:24:54.400" v="6024" actId="6549"/>
        <pc:sldMkLst>
          <pc:docMk/>
          <pc:sldMk cId="3381329992" sldId="295"/>
        </pc:sldMkLst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2" creationId="{AB5198ED-F51C-4B28-B98E-E18AD827BCB8}"/>
          </ac:spMkLst>
        </pc:spChg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3" creationId="{5014A673-88EF-4B84-B786-0F60EC4EE257}"/>
          </ac:spMkLst>
        </pc:spChg>
        <pc:spChg chg="add mod">
          <ac:chgData name="Thomas Stensitzki" userId="75cafe6b-2f2a-469b-85c4-eec3b9c972ba" providerId="ADAL" clId="{06E14ABF-FC4C-4B98-B2A4-DF762ED946F2}" dt="2019-04-02T17:26:05.551" v="1193" actId="790"/>
          <ac:spMkLst>
            <pc:docMk/>
            <pc:sldMk cId="3381329992" sldId="295"/>
            <ac:spMk id="4" creationId="{F4E8168C-86D8-4764-974B-139AA233729C}"/>
          </ac:spMkLst>
        </pc:spChg>
        <pc:spChg chg="add mod">
          <ac:chgData name="Thomas Stensitzki" userId="75cafe6b-2f2a-469b-85c4-eec3b9c972ba" providerId="ADAL" clId="{06E14ABF-FC4C-4B98-B2A4-DF762ED946F2}" dt="2019-04-03T17:24:54.400" v="6024" actId="6549"/>
          <ac:spMkLst>
            <pc:docMk/>
            <pc:sldMk cId="3381329992" sldId="295"/>
            <ac:spMk id="5" creationId="{61BEA58E-DFFC-4110-AFCE-5D2631A90CDA}"/>
          </ac:spMkLst>
        </pc:spChg>
        <pc:spChg chg="add mod">
          <ac:chgData name="Thomas Stensitzki" userId="75cafe6b-2f2a-469b-85c4-eec3b9c972ba" providerId="ADAL" clId="{06E14ABF-FC4C-4B98-B2A4-DF762ED946F2}" dt="2019-04-02T17:26:05.567" v="1195" actId="790"/>
          <ac:spMkLst>
            <pc:docMk/>
            <pc:sldMk cId="3381329992" sldId="295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3:42.013" v="5245" actId="6549"/>
        <pc:sldMkLst>
          <pc:docMk/>
          <pc:sldMk cId="759766632" sldId="296"/>
        </pc:sldMkLst>
        <pc:spChg chg="mod">
          <ac:chgData name="Thomas Stensitzki" userId="75cafe6b-2f2a-469b-85c4-eec3b9c972ba" providerId="ADAL" clId="{06E14ABF-FC4C-4B98-B2A4-DF762ED946F2}" dt="2019-04-02T17:26:05.575" v="1198" actId="790"/>
          <ac:spMkLst>
            <pc:docMk/>
            <pc:sldMk cId="759766632" sldId="296"/>
            <ac:spMk id="4" creationId="{F4E8168C-86D8-4764-974B-139AA233729C}"/>
          </ac:spMkLst>
        </pc:spChg>
        <pc:spChg chg="mod">
          <ac:chgData name="Thomas Stensitzki" userId="75cafe6b-2f2a-469b-85c4-eec3b9c972ba" providerId="ADAL" clId="{06E14ABF-FC4C-4B98-B2A4-DF762ED946F2}" dt="2019-04-02T20:23:42.013" v="5245" actId="6549"/>
          <ac:spMkLst>
            <pc:docMk/>
            <pc:sldMk cId="759766632" sldId="296"/>
            <ac:spMk id="5" creationId="{61BEA58E-DFFC-4110-AFCE-5D2631A90CDA}"/>
          </ac:spMkLst>
        </pc:spChg>
        <pc:spChg chg="mod">
          <ac:chgData name="Thomas Stensitzki" userId="75cafe6b-2f2a-469b-85c4-eec3b9c972ba" providerId="ADAL" clId="{06E14ABF-FC4C-4B98-B2A4-DF762ED946F2}" dt="2019-04-02T17:26:05.587" v="1200" actId="790"/>
          <ac:spMkLst>
            <pc:docMk/>
            <pc:sldMk cId="759766632" sldId="296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7:35.571" v="5402" actId="114"/>
        <pc:sldMkLst>
          <pc:docMk/>
          <pc:sldMk cId="1044294694" sldId="297"/>
        </pc:sldMkLst>
        <pc:spChg chg="mod">
          <ac:chgData name="Thomas Stensitzki" userId="75cafe6b-2f2a-469b-85c4-eec3b9c972ba" providerId="ADAL" clId="{06E14ABF-FC4C-4B98-B2A4-DF762ED946F2}" dt="2019-04-02T17:26:05.594" v="1203" actId="790"/>
          <ac:spMkLst>
            <pc:docMk/>
            <pc:sldMk cId="1044294694" sldId="297"/>
            <ac:spMk id="2" creationId="{67557B84-7964-4E8C-99E8-869B5367454A}"/>
          </ac:spMkLst>
        </pc:spChg>
        <pc:spChg chg="mod">
          <ac:chgData name="Thomas Stensitzki" userId="75cafe6b-2f2a-469b-85c4-eec3b9c972ba" providerId="ADAL" clId="{06E14ABF-FC4C-4B98-B2A4-DF762ED946F2}" dt="2019-04-02T20:27:35.571" v="5402" actId="114"/>
          <ac:spMkLst>
            <pc:docMk/>
            <pc:sldMk cId="1044294694" sldId="297"/>
            <ac:spMk id="3" creationId="{82E5BAEE-3E2D-4A96-9FB8-4368335D0814}"/>
          </ac:spMkLst>
        </pc:spChg>
        <pc:spChg chg="mod">
          <ac:chgData name="Thomas Stensitzki" userId="75cafe6b-2f2a-469b-85c4-eec3b9c972ba" providerId="ADAL" clId="{06E14ABF-FC4C-4B98-B2A4-DF762ED946F2}" dt="2019-04-02T17:26:05.602" v="1205" actId="790"/>
          <ac:spMkLst>
            <pc:docMk/>
            <pc:sldMk cId="1044294694" sldId="297"/>
            <ac:spMk id="4" creationId="{CB5F7625-39B3-42C6-A622-9F45CF6A4AEC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32:26.674" v="6014" actId="6549"/>
        <pc:sldMkLst>
          <pc:docMk/>
          <pc:sldMk cId="4146826759" sldId="298"/>
        </pc:sldMkLst>
        <pc:spChg chg="mod">
          <ac:chgData name="Thomas Stensitzki" userId="75cafe6b-2f2a-469b-85c4-eec3b9c972ba" providerId="ADAL" clId="{06E14ABF-FC4C-4B98-B2A4-DF762ED946F2}" dt="2019-04-02T17:26:05.610" v="1208" actId="790"/>
          <ac:spMkLst>
            <pc:docMk/>
            <pc:sldMk cId="4146826759" sldId="298"/>
            <ac:spMk id="2" creationId="{0B44876A-D8F8-4F3E-BB4D-D6A45D3598CE}"/>
          </ac:spMkLst>
        </pc:spChg>
        <pc:spChg chg="mod">
          <ac:chgData name="Thomas Stensitzki" userId="75cafe6b-2f2a-469b-85c4-eec3b9c972ba" providerId="ADAL" clId="{06E14ABF-FC4C-4B98-B2A4-DF762ED946F2}" dt="2019-04-02T20:32:26.674" v="6014" actId="6549"/>
          <ac:spMkLst>
            <pc:docMk/>
            <pc:sldMk cId="4146826759" sldId="298"/>
            <ac:spMk id="3" creationId="{B8580189-4D05-4205-B50C-7CECD16F0152}"/>
          </ac:spMkLst>
        </pc:spChg>
        <pc:spChg chg="mod">
          <ac:chgData name="Thomas Stensitzki" userId="75cafe6b-2f2a-469b-85c4-eec3b9c972ba" providerId="ADAL" clId="{06E14ABF-FC4C-4B98-B2A4-DF762ED946F2}" dt="2019-04-02T17:26:05.627" v="1210" actId="790"/>
          <ac:spMkLst>
            <pc:docMk/>
            <pc:sldMk cId="4146826759" sldId="298"/>
            <ac:spMk id="4" creationId="{50A5B977-E1C4-40BB-A647-64DB6D6089C7}"/>
          </ac:spMkLst>
        </pc:spChg>
      </pc:sldChg>
      <pc:sldChg chg="modSp add">
        <pc:chgData name="Thomas Stensitzki" userId="75cafe6b-2f2a-469b-85c4-eec3b9c972ba" providerId="ADAL" clId="{06E14ABF-FC4C-4B98-B2A4-DF762ED946F2}" dt="2019-04-02T17:28:17.209" v="1246"/>
        <pc:sldMkLst>
          <pc:docMk/>
          <pc:sldMk cId="887372333" sldId="299"/>
        </pc:sldMkLst>
        <pc:spChg chg="mod">
          <ac:chgData name="Thomas Stensitzki" userId="75cafe6b-2f2a-469b-85c4-eec3b9c972ba" providerId="ADAL" clId="{06E14ABF-FC4C-4B98-B2A4-DF762ED946F2}" dt="2019-04-02T17:28:08.224" v="1245" actId="20577"/>
          <ac:spMkLst>
            <pc:docMk/>
            <pc:sldMk cId="887372333" sldId="299"/>
            <ac:spMk id="2" creationId="{E97F6622-98C7-4F70-8DFC-DC9218D763B8}"/>
          </ac:spMkLst>
        </pc:spChg>
        <pc:spChg chg="mod">
          <ac:chgData name="Thomas Stensitzki" userId="75cafe6b-2f2a-469b-85c4-eec3b9c972ba" providerId="ADAL" clId="{06E14ABF-FC4C-4B98-B2A4-DF762ED946F2}" dt="2019-04-02T17:28:17.209" v="1246"/>
          <ac:spMkLst>
            <pc:docMk/>
            <pc:sldMk cId="887372333" sldId="299"/>
            <ac:spMk id="3" creationId="{9FD72DDF-88A9-4311-B841-AAB5B5F54ECA}"/>
          </ac:spMkLst>
        </pc:spChg>
      </pc:sldChg>
      <pc:sldChg chg="addSp delSp modSp add modAnim">
        <pc:chgData name="Thomas Stensitzki" userId="75cafe6b-2f2a-469b-85c4-eec3b9c972ba" providerId="ADAL" clId="{06E14ABF-FC4C-4B98-B2A4-DF762ED946F2}" dt="2019-04-02T17:31:18.306" v="1326" actId="207"/>
        <pc:sldMkLst>
          <pc:docMk/>
          <pc:sldMk cId="2170765889" sldId="300"/>
        </pc:sldMkLst>
        <pc:spChg chg="mod">
          <ac:chgData name="Thomas Stensitzki" userId="75cafe6b-2f2a-469b-85c4-eec3b9c972ba" providerId="ADAL" clId="{06E14ABF-FC4C-4B98-B2A4-DF762ED946F2}" dt="2019-04-02T17:30:39.017" v="1290" actId="20577"/>
          <ac:spMkLst>
            <pc:docMk/>
            <pc:sldMk cId="2170765889" sldId="300"/>
            <ac:spMk id="2" creationId="{FCD1E8AB-75DE-4796-A772-404B2AF1A0BC}"/>
          </ac:spMkLst>
        </pc:spChg>
        <pc:spChg chg="del">
          <ac:chgData name="Thomas Stensitzki" userId="75cafe6b-2f2a-469b-85c4-eec3b9c972ba" providerId="ADAL" clId="{06E14ABF-FC4C-4B98-B2A4-DF762ED946F2}" dt="2019-04-02T17:30:55.707" v="1324" actId="478"/>
          <ac:spMkLst>
            <pc:docMk/>
            <pc:sldMk cId="2170765889" sldId="300"/>
            <ac:spMk id="3" creationId="{FCFCA490-F41D-4D1E-90C1-BD8731EC30AE}"/>
          </ac:spMkLst>
        </pc:spChg>
        <pc:spChg chg="mod">
          <ac:chgData name="Thomas Stensitzki" userId="75cafe6b-2f2a-469b-85c4-eec3b9c972ba" providerId="ADAL" clId="{06E14ABF-FC4C-4B98-B2A4-DF762ED946F2}" dt="2019-04-02T17:30:51.802" v="1323" actId="20577"/>
          <ac:spMkLst>
            <pc:docMk/>
            <pc:sldMk cId="2170765889" sldId="300"/>
            <ac:spMk id="4" creationId="{3F298FCD-C00F-4DC6-BAE9-5E2A229F1D0C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6" creationId="{F9F5E7E9-8474-4A1E-AE05-65D2CD7E7A69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7" creationId="{008B1113-1C85-4F5F-9737-1A5CDE5EB6AD}"/>
          </ac:spMkLst>
        </pc:spChg>
        <pc:spChg chg="add">
          <ac:chgData name="Thomas Stensitzki" userId="75cafe6b-2f2a-469b-85c4-eec3b9c972ba" providerId="ADAL" clId="{06E14ABF-FC4C-4B98-B2A4-DF762ED946F2}" dt="2019-04-02T17:31:05.683" v="1325"/>
          <ac:spMkLst>
            <pc:docMk/>
            <pc:sldMk cId="2170765889" sldId="300"/>
            <ac:spMk id="10" creationId="{CF95394A-2061-4326-B6F3-389D871D6F85}"/>
          </ac:spMkLst>
        </pc:sp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5" creationId="{BAB7E718-BF62-4DE0-9296-C469A9AC8207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8" creationId="{6191F2A9-33C0-4AC8-B9AB-69B4A58C129A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9" creationId="{25639242-9687-4295-BE5F-F7F9AC5CC830}"/>
          </ac:picMkLst>
        </pc:picChg>
      </pc:sldChg>
      <pc:sldChg chg="modSp add">
        <pc:chgData name="Thomas Stensitzki" userId="75cafe6b-2f2a-469b-85c4-eec3b9c972ba" providerId="ADAL" clId="{06E14ABF-FC4C-4B98-B2A4-DF762ED946F2}" dt="2019-04-02T17:34:10.267" v="1346" actId="20577"/>
        <pc:sldMkLst>
          <pc:docMk/>
          <pc:sldMk cId="2659899239" sldId="301"/>
        </pc:sldMkLst>
        <pc:spChg chg="mod">
          <ac:chgData name="Thomas Stensitzki" userId="75cafe6b-2f2a-469b-85c4-eec3b9c972ba" providerId="ADAL" clId="{06E14ABF-FC4C-4B98-B2A4-DF762ED946F2}" dt="2019-04-02T17:33:54.552" v="1342" actId="20577"/>
          <ac:spMkLst>
            <pc:docMk/>
            <pc:sldMk cId="2659899239" sldId="301"/>
            <ac:spMk id="2" creationId="{6E7C46E8-08BA-473F-927D-A8D89EF2786C}"/>
          </ac:spMkLst>
        </pc:spChg>
        <pc:spChg chg="mod">
          <ac:chgData name="Thomas Stensitzki" userId="75cafe6b-2f2a-469b-85c4-eec3b9c972ba" providerId="ADAL" clId="{06E14ABF-FC4C-4B98-B2A4-DF762ED946F2}" dt="2019-04-02T17:34:10.267" v="1346" actId="20577"/>
          <ac:spMkLst>
            <pc:docMk/>
            <pc:sldMk cId="2659899239" sldId="301"/>
            <ac:spMk id="3" creationId="{607F14A2-830C-404D-AA4E-EA014C52075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EDEB7-EC7C-4C28-BEC3-761EB3263076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09EC1A7-E70E-4AF7-B775-ED9F25BA2130}">
      <dgm:prSet phldrT="[Text]"/>
      <dgm:spPr>
        <a:xfrm>
          <a:off x="788" y="2014"/>
          <a:ext cx="6866458" cy="1255259"/>
        </a:xfrm>
        <a:prstGeom prst="roundRect">
          <a:avLst>
            <a:gd name="adj" fmla="val 10000"/>
          </a:avLst>
        </a:prstGeom>
        <a:solidFill>
          <a:srgbClr val="17406D"/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noProof="0" dirty="0">
              <a:solidFill>
                <a:sysClr val="window" lastClr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Hybrid </a:t>
          </a:r>
          <a:r>
            <a:rPr lang="en-US" noProof="0" dirty="0">
              <a:solidFill>
                <a:sysClr val="window" lastClr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Configuration</a:t>
          </a:r>
        </a:p>
      </dgm:t>
    </dgm:pt>
    <dgm:pt modelId="{A5A064E1-9099-4EC1-98A4-B33A791D99AE}" type="parTrans" cxnId="{A9471A86-0FC4-4CEF-AF84-27E0860982B7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52DA7F4-2F46-4E36-B5A7-B14C3D3223E0}" type="sibTrans" cxnId="{A9471A86-0FC4-4CEF-AF84-27E0860982B7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74AAAC8-6C29-4BCB-9953-AC0391FA695A}">
      <dgm:prSet phldrT="[Text]"/>
      <dgm:spPr>
        <a:xfrm>
          <a:off x="788" y="1377651"/>
          <a:ext cx="4064521" cy="1255259"/>
        </a:xfrm>
        <a:prstGeom prst="roundRect">
          <a:avLst>
            <a:gd name="adj" fmla="val 10000"/>
          </a:avLst>
        </a:prstGeom>
        <a:solidFill>
          <a:srgbClr val="0F6FC6"/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noProof="0" dirty="0">
              <a:solidFill>
                <a:sysClr val="window" lastClr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Classic</a:t>
          </a:r>
        </a:p>
      </dgm:t>
    </dgm:pt>
    <dgm:pt modelId="{0BEC4599-7521-4307-82D0-08B9B6143264}" type="parTrans" cxnId="{65AEA358-8332-49CD-9BA5-B7CBF227EF26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DCD2278-24CB-407B-806B-DD6E500EA7DC}" type="sibTrans" cxnId="{65AEA358-8332-49CD-9BA5-B7CBF227EF26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3B116B8-55A5-47D3-8A70-476C228B2756}">
      <dgm:prSet phldrT="[Text]"/>
      <dgm:spPr>
        <a:xfrm>
          <a:off x="788" y="2753289"/>
          <a:ext cx="1317938" cy="1255259"/>
        </a:xfrm>
        <a:prstGeom prst="roundRect">
          <a:avLst>
            <a:gd name="adj" fmla="val 10000"/>
          </a:avLst>
        </a:prstGeom>
        <a:solidFill>
          <a:srgbClr val="00B0F0"/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noProof="0" dirty="0">
              <a:solidFill>
                <a:sysClr val="window" lastClr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Express</a:t>
          </a:r>
        </a:p>
      </dgm:t>
    </dgm:pt>
    <dgm:pt modelId="{AE057B51-2AF0-4FF6-8033-F3BB81FF81E0}" type="parTrans" cxnId="{96F7BBF7-C924-48CE-A65C-485010A29B43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89A0917-F760-4C8F-80B7-A84679CFB0D3}" type="sibTrans" cxnId="{96F7BBF7-C924-48CE-A65C-485010A29B43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66973C5-4346-4EFC-85BF-54D979673066}">
      <dgm:prSet phldrT="[Text]"/>
      <dgm:spPr>
        <a:xfrm>
          <a:off x="1374079" y="2753289"/>
          <a:ext cx="1317938" cy="1255259"/>
        </a:xfrm>
        <a:prstGeom prst="roundRect">
          <a:avLst>
            <a:gd name="adj" fmla="val 10000"/>
          </a:avLst>
        </a:prstGeom>
        <a:solidFill>
          <a:srgbClr val="17406D">
            <a:lumMod val="60000"/>
            <a:lumOff val="4000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noProof="0" dirty="0">
              <a:solidFill>
                <a:sysClr val="window" lastClr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Minimal</a:t>
          </a:r>
        </a:p>
      </dgm:t>
    </dgm:pt>
    <dgm:pt modelId="{87B6C24D-EADB-4EED-B259-540A42AAA677}" type="parTrans" cxnId="{0A82AF2B-74AE-4412-82DE-B4568B20D232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ACC7286-DDA1-4A24-8B45-EF0E11523D5E}" type="sibTrans" cxnId="{0A82AF2B-74AE-4412-82DE-B4568B20D232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CB1CDA0-17CA-4D2B-9014-0141F610C0DE}">
      <dgm:prSet phldrT="[Text]"/>
      <dgm:spPr>
        <a:xfrm>
          <a:off x="4176016" y="1377651"/>
          <a:ext cx="2691230" cy="1255259"/>
        </a:xfrm>
        <a:prstGeom prst="roundRect">
          <a:avLst>
            <a:gd name="adj" fmla="val 10000"/>
          </a:avLst>
        </a:prstGeom>
        <a:solidFill>
          <a:srgbClr val="7CCA62">
            <a:lumMod val="7500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noProof="0" dirty="0">
              <a:solidFill>
                <a:sysClr val="window" lastClr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Modern</a:t>
          </a:r>
        </a:p>
      </dgm:t>
    </dgm:pt>
    <dgm:pt modelId="{C4BCBE3E-B0F7-44F8-BA33-2A2B773787A2}" type="parTrans" cxnId="{FBC7ECCB-0F6E-41EC-BC33-3E2E50D4F181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50A0064-C283-4B76-938E-814A9F2340CD}" type="sibTrans" cxnId="{FBC7ECCB-0F6E-41EC-BC33-3E2E50D4F181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6EEF8BE-2B4E-42E6-A510-98CE9F1D0DDE}">
      <dgm:prSet phldrT="[Text]"/>
      <dgm:spPr>
        <a:xfrm>
          <a:off x="4176016" y="2753289"/>
          <a:ext cx="1317938" cy="1255259"/>
        </a:xfrm>
        <a:prstGeom prst="roundRect">
          <a:avLst>
            <a:gd name="adj" fmla="val 10000"/>
          </a:avLst>
        </a:prstGeom>
        <a:solidFill>
          <a:srgbClr val="10CF9B">
            <a:lumMod val="7500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noProof="0" dirty="0">
              <a:solidFill>
                <a:sysClr val="window" lastClr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Minimal</a:t>
          </a:r>
        </a:p>
      </dgm:t>
    </dgm:pt>
    <dgm:pt modelId="{F36C3581-4BD5-4AB5-AFBC-A3E76A176734}" type="parTrans" cxnId="{8FD2AA75-189A-4654-B651-C7C7650EC946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87EB49A-825D-4BCD-8B38-C6CAA9D31653}" type="sibTrans" cxnId="{8FD2AA75-189A-4654-B651-C7C7650EC946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C520CDA-5A79-49D3-ADF9-9715318759AE}">
      <dgm:prSet/>
      <dgm:spPr>
        <a:xfrm>
          <a:off x="2747371" y="2753289"/>
          <a:ext cx="1317938" cy="1255259"/>
        </a:xfrm>
        <a:prstGeom prst="roundRect">
          <a:avLst>
            <a:gd name="adj" fmla="val 10000"/>
          </a:avLst>
        </a:prstGeom>
        <a:solidFill>
          <a:srgbClr val="0F6FC6"/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ysClr val="window" lastClr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Full</a:t>
          </a:r>
        </a:p>
      </dgm:t>
    </dgm:pt>
    <dgm:pt modelId="{2EA15D80-7031-4ABA-9B30-28849E6D7DCE}" type="parTrans" cxnId="{362575A5-C019-4E0B-A38C-E2CB1A395C54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302AA84-36C5-4CD9-908C-3C8318AD793F}" type="sibTrans" cxnId="{362575A5-C019-4E0B-A38C-E2CB1A395C54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06676CB-BE19-4FD3-B74D-F2B0F6D3D435}">
      <dgm:prSet/>
      <dgm:spPr>
        <a:xfrm>
          <a:off x="5549308" y="2753289"/>
          <a:ext cx="1317938" cy="1255259"/>
        </a:xfrm>
        <a:prstGeom prst="roundRect">
          <a:avLst>
            <a:gd name="adj" fmla="val 10000"/>
          </a:avLst>
        </a:prstGeom>
        <a:solidFill>
          <a:srgbClr val="7CCA62">
            <a:lumMod val="7500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ysClr val="window" lastClr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Full</a:t>
          </a:r>
        </a:p>
      </dgm:t>
    </dgm:pt>
    <dgm:pt modelId="{5EC0E3E1-241A-4C49-8465-081B974F6F8D}" type="parTrans" cxnId="{53CEC19B-C133-4768-8760-7AC1A160825C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40E429F-183A-400A-9AD4-600B52C5D4F1}" type="sibTrans" cxnId="{53CEC19B-C133-4768-8760-7AC1A160825C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A815BC8-9718-4913-8BA4-D8C3A4049227}" type="pres">
      <dgm:prSet presAssocID="{F3BEDEB7-EC7C-4C28-BEC3-761EB326307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8C83DA-A3C4-4F9D-925A-832B0594AC75}" type="pres">
      <dgm:prSet presAssocID="{909EC1A7-E70E-4AF7-B775-ED9F25BA2130}" presName="vertOne" presStyleCnt="0"/>
      <dgm:spPr/>
    </dgm:pt>
    <dgm:pt modelId="{73855E22-3BA3-4FF4-B9CD-6D066C64E994}" type="pres">
      <dgm:prSet presAssocID="{909EC1A7-E70E-4AF7-B775-ED9F25BA2130}" presName="txOne" presStyleLbl="node0" presStyleIdx="0" presStyleCnt="1">
        <dgm:presLayoutVars>
          <dgm:chPref val="3"/>
        </dgm:presLayoutVars>
      </dgm:prSet>
      <dgm:spPr/>
    </dgm:pt>
    <dgm:pt modelId="{8B081B75-1E7A-4B65-BDDF-4F0719253250}" type="pres">
      <dgm:prSet presAssocID="{909EC1A7-E70E-4AF7-B775-ED9F25BA2130}" presName="parTransOne" presStyleCnt="0"/>
      <dgm:spPr/>
    </dgm:pt>
    <dgm:pt modelId="{C6329F23-2E48-47FC-95AE-046D44B96B90}" type="pres">
      <dgm:prSet presAssocID="{909EC1A7-E70E-4AF7-B775-ED9F25BA2130}" presName="horzOne" presStyleCnt="0"/>
      <dgm:spPr/>
    </dgm:pt>
    <dgm:pt modelId="{016E9624-4A97-4269-BFC8-40A77A58F44A}" type="pres">
      <dgm:prSet presAssocID="{774AAAC8-6C29-4BCB-9953-AC0391FA695A}" presName="vertTwo" presStyleCnt="0"/>
      <dgm:spPr/>
    </dgm:pt>
    <dgm:pt modelId="{19AE3AC6-CFD4-4D0D-B993-97041046FD71}" type="pres">
      <dgm:prSet presAssocID="{774AAAC8-6C29-4BCB-9953-AC0391FA695A}" presName="txTwo" presStyleLbl="node2" presStyleIdx="0" presStyleCnt="2">
        <dgm:presLayoutVars>
          <dgm:chPref val="3"/>
        </dgm:presLayoutVars>
      </dgm:prSet>
      <dgm:spPr/>
    </dgm:pt>
    <dgm:pt modelId="{75541214-04DA-489F-A488-9FAA12ED8863}" type="pres">
      <dgm:prSet presAssocID="{774AAAC8-6C29-4BCB-9953-AC0391FA695A}" presName="parTransTwo" presStyleCnt="0"/>
      <dgm:spPr/>
    </dgm:pt>
    <dgm:pt modelId="{2EF15D4A-A37F-4BA1-BB7B-2700017C3371}" type="pres">
      <dgm:prSet presAssocID="{774AAAC8-6C29-4BCB-9953-AC0391FA695A}" presName="horzTwo" presStyleCnt="0"/>
      <dgm:spPr/>
    </dgm:pt>
    <dgm:pt modelId="{14BEF7FF-CFEE-4F47-B7CA-4A626A24A6EE}" type="pres">
      <dgm:prSet presAssocID="{33B116B8-55A5-47D3-8A70-476C228B2756}" presName="vertThree" presStyleCnt="0"/>
      <dgm:spPr/>
    </dgm:pt>
    <dgm:pt modelId="{AD9270F0-250C-4D1C-B74F-FE21A17D606A}" type="pres">
      <dgm:prSet presAssocID="{33B116B8-55A5-47D3-8A70-476C228B2756}" presName="txThree" presStyleLbl="node3" presStyleIdx="0" presStyleCnt="5">
        <dgm:presLayoutVars>
          <dgm:chPref val="3"/>
        </dgm:presLayoutVars>
      </dgm:prSet>
      <dgm:spPr/>
    </dgm:pt>
    <dgm:pt modelId="{279E86C8-1B3A-4019-97E4-260115A0A3C9}" type="pres">
      <dgm:prSet presAssocID="{33B116B8-55A5-47D3-8A70-476C228B2756}" presName="horzThree" presStyleCnt="0"/>
      <dgm:spPr/>
    </dgm:pt>
    <dgm:pt modelId="{F5EF0042-170D-4CB7-B20C-BCAA64ED0545}" type="pres">
      <dgm:prSet presAssocID="{889A0917-F760-4C8F-80B7-A84679CFB0D3}" presName="sibSpaceThree" presStyleCnt="0"/>
      <dgm:spPr/>
    </dgm:pt>
    <dgm:pt modelId="{C031761C-AA78-40EE-AF53-40BDBCBA33A4}" type="pres">
      <dgm:prSet presAssocID="{366973C5-4346-4EFC-85BF-54D979673066}" presName="vertThree" presStyleCnt="0"/>
      <dgm:spPr/>
    </dgm:pt>
    <dgm:pt modelId="{7AAF8860-9FF9-4666-B5F1-33F323E6AE9C}" type="pres">
      <dgm:prSet presAssocID="{366973C5-4346-4EFC-85BF-54D979673066}" presName="txThree" presStyleLbl="node3" presStyleIdx="1" presStyleCnt="5">
        <dgm:presLayoutVars>
          <dgm:chPref val="3"/>
        </dgm:presLayoutVars>
      </dgm:prSet>
      <dgm:spPr/>
    </dgm:pt>
    <dgm:pt modelId="{46746FAA-7BA2-49E1-A330-4BA2B7845CF5}" type="pres">
      <dgm:prSet presAssocID="{366973C5-4346-4EFC-85BF-54D979673066}" presName="horzThree" presStyleCnt="0"/>
      <dgm:spPr/>
    </dgm:pt>
    <dgm:pt modelId="{E4C138E0-EC6B-48A3-932B-380E4CDB3824}" type="pres">
      <dgm:prSet presAssocID="{1ACC7286-DDA1-4A24-8B45-EF0E11523D5E}" presName="sibSpaceThree" presStyleCnt="0"/>
      <dgm:spPr/>
    </dgm:pt>
    <dgm:pt modelId="{84FDE85C-C5F8-42AD-8A0D-0D90A18CEA3D}" type="pres">
      <dgm:prSet presAssocID="{6C520CDA-5A79-49D3-ADF9-9715318759AE}" presName="vertThree" presStyleCnt="0"/>
      <dgm:spPr/>
    </dgm:pt>
    <dgm:pt modelId="{09D2681C-7BD9-42AD-AAF1-FC73A69819CF}" type="pres">
      <dgm:prSet presAssocID="{6C520CDA-5A79-49D3-ADF9-9715318759AE}" presName="txThree" presStyleLbl="node3" presStyleIdx="2" presStyleCnt="5">
        <dgm:presLayoutVars>
          <dgm:chPref val="3"/>
        </dgm:presLayoutVars>
      </dgm:prSet>
      <dgm:spPr/>
    </dgm:pt>
    <dgm:pt modelId="{C1725656-6427-4E1E-BCBA-661FC3DCB350}" type="pres">
      <dgm:prSet presAssocID="{6C520CDA-5A79-49D3-ADF9-9715318759AE}" presName="horzThree" presStyleCnt="0"/>
      <dgm:spPr/>
    </dgm:pt>
    <dgm:pt modelId="{056F0FF8-1B7C-4828-B266-31204F291917}" type="pres">
      <dgm:prSet presAssocID="{BDCD2278-24CB-407B-806B-DD6E500EA7DC}" presName="sibSpaceTwo" presStyleCnt="0"/>
      <dgm:spPr/>
    </dgm:pt>
    <dgm:pt modelId="{8C084D30-F644-43E9-A520-4C606DCE7FDA}" type="pres">
      <dgm:prSet presAssocID="{1CB1CDA0-17CA-4D2B-9014-0141F610C0DE}" presName="vertTwo" presStyleCnt="0"/>
      <dgm:spPr/>
    </dgm:pt>
    <dgm:pt modelId="{72CA3688-8F96-47CC-AF18-C7375175F335}" type="pres">
      <dgm:prSet presAssocID="{1CB1CDA0-17CA-4D2B-9014-0141F610C0DE}" presName="txTwo" presStyleLbl="node2" presStyleIdx="1" presStyleCnt="2">
        <dgm:presLayoutVars>
          <dgm:chPref val="3"/>
        </dgm:presLayoutVars>
      </dgm:prSet>
      <dgm:spPr/>
    </dgm:pt>
    <dgm:pt modelId="{B1FDFAD2-B9F9-4260-8863-C119EACAB21A}" type="pres">
      <dgm:prSet presAssocID="{1CB1CDA0-17CA-4D2B-9014-0141F610C0DE}" presName="parTransTwo" presStyleCnt="0"/>
      <dgm:spPr/>
    </dgm:pt>
    <dgm:pt modelId="{EAD2D6FC-ECC3-4716-8879-C2B6122B896A}" type="pres">
      <dgm:prSet presAssocID="{1CB1CDA0-17CA-4D2B-9014-0141F610C0DE}" presName="horzTwo" presStyleCnt="0"/>
      <dgm:spPr/>
    </dgm:pt>
    <dgm:pt modelId="{490370B4-A762-4D6B-AE91-0295835909A4}" type="pres">
      <dgm:prSet presAssocID="{76EEF8BE-2B4E-42E6-A510-98CE9F1D0DDE}" presName="vertThree" presStyleCnt="0"/>
      <dgm:spPr/>
    </dgm:pt>
    <dgm:pt modelId="{7AED02CF-A26A-4B56-8EE6-42BE9B33775C}" type="pres">
      <dgm:prSet presAssocID="{76EEF8BE-2B4E-42E6-A510-98CE9F1D0DDE}" presName="txThree" presStyleLbl="node3" presStyleIdx="3" presStyleCnt="5">
        <dgm:presLayoutVars>
          <dgm:chPref val="3"/>
        </dgm:presLayoutVars>
      </dgm:prSet>
      <dgm:spPr/>
    </dgm:pt>
    <dgm:pt modelId="{03DC4C17-58D6-4589-B143-6C993CD9D16F}" type="pres">
      <dgm:prSet presAssocID="{76EEF8BE-2B4E-42E6-A510-98CE9F1D0DDE}" presName="horzThree" presStyleCnt="0"/>
      <dgm:spPr/>
    </dgm:pt>
    <dgm:pt modelId="{5FE07656-1D0E-4AF2-832C-353A6644B3E2}" type="pres">
      <dgm:prSet presAssocID="{187EB49A-825D-4BCD-8B38-C6CAA9D31653}" presName="sibSpaceThree" presStyleCnt="0"/>
      <dgm:spPr/>
    </dgm:pt>
    <dgm:pt modelId="{3ABE4974-FD76-4B36-82A8-AD30CE74860F}" type="pres">
      <dgm:prSet presAssocID="{506676CB-BE19-4FD3-B74D-F2B0F6D3D435}" presName="vertThree" presStyleCnt="0"/>
      <dgm:spPr/>
    </dgm:pt>
    <dgm:pt modelId="{5BA10024-C3DD-4F1F-93E0-32A65B9B32C2}" type="pres">
      <dgm:prSet presAssocID="{506676CB-BE19-4FD3-B74D-F2B0F6D3D435}" presName="txThree" presStyleLbl="node3" presStyleIdx="4" presStyleCnt="5">
        <dgm:presLayoutVars>
          <dgm:chPref val="3"/>
        </dgm:presLayoutVars>
      </dgm:prSet>
      <dgm:spPr/>
    </dgm:pt>
    <dgm:pt modelId="{A88F5215-2FEC-4B98-8C8A-94962C7A90F3}" type="pres">
      <dgm:prSet presAssocID="{506676CB-BE19-4FD3-B74D-F2B0F6D3D435}" presName="horzThree" presStyleCnt="0"/>
      <dgm:spPr/>
    </dgm:pt>
  </dgm:ptLst>
  <dgm:cxnLst>
    <dgm:cxn modelId="{1189E80C-F1C7-4FA5-A923-12A08E1EDBF2}" type="presOf" srcId="{33B116B8-55A5-47D3-8A70-476C228B2756}" destId="{AD9270F0-250C-4D1C-B74F-FE21A17D606A}" srcOrd="0" destOrd="0" presId="urn:microsoft.com/office/officeart/2005/8/layout/hierarchy4"/>
    <dgm:cxn modelId="{3368A10E-DE9C-4253-A611-AC6467EBB4B2}" type="presOf" srcId="{6C520CDA-5A79-49D3-ADF9-9715318759AE}" destId="{09D2681C-7BD9-42AD-AAF1-FC73A69819CF}" srcOrd="0" destOrd="0" presId="urn:microsoft.com/office/officeart/2005/8/layout/hierarchy4"/>
    <dgm:cxn modelId="{C30C8215-1EE7-4AE3-AE13-F6AB6254A533}" type="presOf" srcId="{506676CB-BE19-4FD3-B74D-F2B0F6D3D435}" destId="{5BA10024-C3DD-4F1F-93E0-32A65B9B32C2}" srcOrd="0" destOrd="0" presId="urn:microsoft.com/office/officeart/2005/8/layout/hierarchy4"/>
    <dgm:cxn modelId="{0A82AF2B-74AE-4412-82DE-B4568B20D232}" srcId="{774AAAC8-6C29-4BCB-9953-AC0391FA695A}" destId="{366973C5-4346-4EFC-85BF-54D979673066}" srcOrd="1" destOrd="0" parTransId="{87B6C24D-EADB-4EED-B259-540A42AAA677}" sibTransId="{1ACC7286-DDA1-4A24-8B45-EF0E11523D5E}"/>
    <dgm:cxn modelId="{E6BDD144-BFD4-40CC-834D-6F695BEF5FCD}" type="presOf" srcId="{366973C5-4346-4EFC-85BF-54D979673066}" destId="{7AAF8860-9FF9-4666-B5F1-33F323E6AE9C}" srcOrd="0" destOrd="0" presId="urn:microsoft.com/office/officeart/2005/8/layout/hierarchy4"/>
    <dgm:cxn modelId="{AB767D45-8411-4073-80DB-A2FF8DFCBD03}" type="presOf" srcId="{1CB1CDA0-17CA-4D2B-9014-0141F610C0DE}" destId="{72CA3688-8F96-47CC-AF18-C7375175F335}" srcOrd="0" destOrd="0" presId="urn:microsoft.com/office/officeart/2005/8/layout/hierarchy4"/>
    <dgm:cxn modelId="{3BF3AE51-F4D0-4254-AB07-953D99AD583C}" type="presOf" srcId="{909EC1A7-E70E-4AF7-B775-ED9F25BA2130}" destId="{73855E22-3BA3-4FF4-B9CD-6D066C64E994}" srcOrd="0" destOrd="0" presId="urn:microsoft.com/office/officeart/2005/8/layout/hierarchy4"/>
    <dgm:cxn modelId="{8FD2AA75-189A-4654-B651-C7C7650EC946}" srcId="{1CB1CDA0-17CA-4D2B-9014-0141F610C0DE}" destId="{76EEF8BE-2B4E-42E6-A510-98CE9F1D0DDE}" srcOrd="0" destOrd="0" parTransId="{F36C3581-4BD5-4AB5-AFBC-A3E76A176734}" sibTransId="{187EB49A-825D-4BCD-8B38-C6CAA9D31653}"/>
    <dgm:cxn modelId="{65AEA358-8332-49CD-9BA5-B7CBF227EF26}" srcId="{909EC1A7-E70E-4AF7-B775-ED9F25BA2130}" destId="{774AAAC8-6C29-4BCB-9953-AC0391FA695A}" srcOrd="0" destOrd="0" parTransId="{0BEC4599-7521-4307-82D0-08B9B6143264}" sibTransId="{BDCD2278-24CB-407B-806B-DD6E500EA7DC}"/>
    <dgm:cxn modelId="{A9471A86-0FC4-4CEF-AF84-27E0860982B7}" srcId="{F3BEDEB7-EC7C-4C28-BEC3-761EB3263076}" destId="{909EC1A7-E70E-4AF7-B775-ED9F25BA2130}" srcOrd="0" destOrd="0" parTransId="{A5A064E1-9099-4EC1-98A4-B33A791D99AE}" sibTransId="{F52DA7F4-2F46-4E36-B5A7-B14C3D3223E0}"/>
    <dgm:cxn modelId="{53CEC19B-C133-4768-8760-7AC1A160825C}" srcId="{1CB1CDA0-17CA-4D2B-9014-0141F610C0DE}" destId="{506676CB-BE19-4FD3-B74D-F2B0F6D3D435}" srcOrd="1" destOrd="0" parTransId="{5EC0E3E1-241A-4C49-8465-081B974F6F8D}" sibTransId="{740E429F-183A-400A-9AD4-600B52C5D4F1}"/>
    <dgm:cxn modelId="{362575A5-C019-4E0B-A38C-E2CB1A395C54}" srcId="{774AAAC8-6C29-4BCB-9953-AC0391FA695A}" destId="{6C520CDA-5A79-49D3-ADF9-9715318759AE}" srcOrd="2" destOrd="0" parTransId="{2EA15D80-7031-4ABA-9B30-28849E6D7DCE}" sibTransId="{5302AA84-36C5-4CD9-908C-3C8318AD793F}"/>
    <dgm:cxn modelId="{3D94EFAA-3079-4231-ADDA-997E111A76B8}" type="presOf" srcId="{F3BEDEB7-EC7C-4C28-BEC3-761EB3263076}" destId="{2A815BC8-9718-4913-8BA4-D8C3A4049227}" srcOrd="0" destOrd="0" presId="urn:microsoft.com/office/officeart/2005/8/layout/hierarchy4"/>
    <dgm:cxn modelId="{FBC7ECCB-0F6E-41EC-BC33-3E2E50D4F181}" srcId="{909EC1A7-E70E-4AF7-B775-ED9F25BA2130}" destId="{1CB1CDA0-17CA-4D2B-9014-0141F610C0DE}" srcOrd="1" destOrd="0" parTransId="{C4BCBE3E-B0F7-44F8-BA33-2A2B773787A2}" sibTransId="{A50A0064-C283-4B76-938E-814A9F2340CD}"/>
    <dgm:cxn modelId="{F0AC34EC-B9C2-4628-A8C3-561D0168C06E}" type="presOf" srcId="{76EEF8BE-2B4E-42E6-A510-98CE9F1D0DDE}" destId="{7AED02CF-A26A-4B56-8EE6-42BE9B33775C}" srcOrd="0" destOrd="0" presId="urn:microsoft.com/office/officeart/2005/8/layout/hierarchy4"/>
    <dgm:cxn modelId="{90D4A7F3-6328-4EA8-9180-82DC5CE4A807}" type="presOf" srcId="{774AAAC8-6C29-4BCB-9953-AC0391FA695A}" destId="{19AE3AC6-CFD4-4D0D-B993-97041046FD71}" srcOrd="0" destOrd="0" presId="urn:microsoft.com/office/officeart/2005/8/layout/hierarchy4"/>
    <dgm:cxn modelId="{96F7BBF7-C924-48CE-A65C-485010A29B43}" srcId="{774AAAC8-6C29-4BCB-9953-AC0391FA695A}" destId="{33B116B8-55A5-47D3-8A70-476C228B2756}" srcOrd="0" destOrd="0" parTransId="{AE057B51-2AF0-4FF6-8033-F3BB81FF81E0}" sibTransId="{889A0917-F760-4C8F-80B7-A84679CFB0D3}"/>
    <dgm:cxn modelId="{B23C3FE2-8AAC-4F3D-8671-E863AD6833A0}" type="presParOf" srcId="{2A815BC8-9718-4913-8BA4-D8C3A4049227}" destId="{DB8C83DA-A3C4-4F9D-925A-832B0594AC75}" srcOrd="0" destOrd="0" presId="urn:microsoft.com/office/officeart/2005/8/layout/hierarchy4"/>
    <dgm:cxn modelId="{74931850-4289-4E55-9E78-AEE51E2E0F85}" type="presParOf" srcId="{DB8C83DA-A3C4-4F9D-925A-832B0594AC75}" destId="{73855E22-3BA3-4FF4-B9CD-6D066C64E994}" srcOrd="0" destOrd="0" presId="urn:microsoft.com/office/officeart/2005/8/layout/hierarchy4"/>
    <dgm:cxn modelId="{41233F83-2865-4DCC-8826-194A3C32ED14}" type="presParOf" srcId="{DB8C83DA-A3C4-4F9D-925A-832B0594AC75}" destId="{8B081B75-1E7A-4B65-BDDF-4F0719253250}" srcOrd="1" destOrd="0" presId="urn:microsoft.com/office/officeart/2005/8/layout/hierarchy4"/>
    <dgm:cxn modelId="{54775D63-0B6F-45F9-BBC3-4CDA858870F4}" type="presParOf" srcId="{DB8C83DA-A3C4-4F9D-925A-832B0594AC75}" destId="{C6329F23-2E48-47FC-95AE-046D44B96B90}" srcOrd="2" destOrd="0" presId="urn:microsoft.com/office/officeart/2005/8/layout/hierarchy4"/>
    <dgm:cxn modelId="{404C7E4C-EE58-4DA7-853C-CE34BCC1F6B1}" type="presParOf" srcId="{C6329F23-2E48-47FC-95AE-046D44B96B90}" destId="{016E9624-4A97-4269-BFC8-40A77A58F44A}" srcOrd="0" destOrd="0" presId="urn:microsoft.com/office/officeart/2005/8/layout/hierarchy4"/>
    <dgm:cxn modelId="{0A07BB19-51B7-4CBD-A33B-F8F49C92EB64}" type="presParOf" srcId="{016E9624-4A97-4269-BFC8-40A77A58F44A}" destId="{19AE3AC6-CFD4-4D0D-B993-97041046FD71}" srcOrd="0" destOrd="0" presId="urn:microsoft.com/office/officeart/2005/8/layout/hierarchy4"/>
    <dgm:cxn modelId="{FC2D872B-9558-4677-A317-8A8484AFDE0C}" type="presParOf" srcId="{016E9624-4A97-4269-BFC8-40A77A58F44A}" destId="{75541214-04DA-489F-A488-9FAA12ED8863}" srcOrd="1" destOrd="0" presId="urn:microsoft.com/office/officeart/2005/8/layout/hierarchy4"/>
    <dgm:cxn modelId="{CAFD5646-0781-4A1A-B504-B73D79164B2C}" type="presParOf" srcId="{016E9624-4A97-4269-BFC8-40A77A58F44A}" destId="{2EF15D4A-A37F-4BA1-BB7B-2700017C3371}" srcOrd="2" destOrd="0" presId="urn:microsoft.com/office/officeart/2005/8/layout/hierarchy4"/>
    <dgm:cxn modelId="{A21FBF46-E79E-4315-8791-39BB59FF0BCD}" type="presParOf" srcId="{2EF15D4A-A37F-4BA1-BB7B-2700017C3371}" destId="{14BEF7FF-CFEE-4F47-B7CA-4A626A24A6EE}" srcOrd="0" destOrd="0" presId="urn:microsoft.com/office/officeart/2005/8/layout/hierarchy4"/>
    <dgm:cxn modelId="{E45DDD06-3780-4BD1-9EF6-1E0E8D53995C}" type="presParOf" srcId="{14BEF7FF-CFEE-4F47-B7CA-4A626A24A6EE}" destId="{AD9270F0-250C-4D1C-B74F-FE21A17D606A}" srcOrd="0" destOrd="0" presId="urn:microsoft.com/office/officeart/2005/8/layout/hierarchy4"/>
    <dgm:cxn modelId="{626A3A5B-92DC-4BDB-9F40-59E679FE2A25}" type="presParOf" srcId="{14BEF7FF-CFEE-4F47-B7CA-4A626A24A6EE}" destId="{279E86C8-1B3A-4019-97E4-260115A0A3C9}" srcOrd="1" destOrd="0" presId="urn:microsoft.com/office/officeart/2005/8/layout/hierarchy4"/>
    <dgm:cxn modelId="{25BB58FD-112E-45B8-BA75-09A39851EEE8}" type="presParOf" srcId="{2EF15D4A-A37F-4BA1-BB7B-2700017C3371}" destId="{F5EF0042-170D-4CB7-B20C-BCAA64ED0545}" srcOrd="1" destOrd="0" presId="urn:microsoft.com/office/officeart/2005/8/layout/hierarchy4"/>
    <dgm:cxn modelId="{A5F54DAD-5D63-4668-9B33-3123AE151581}" type="presParOf" srcId="{2EF15D4A-A37F-4BA1-BB7B-2700017C3371}" destId="{C031761C-AA78-40EE-AF53-40BDBCBA33A4}" srcOrd="2" destOrd="0" presId="urn:microsoft.com/office/officeart/2005/8/layout/hierarchy4"/>
    <dgm:cxn modelId="{B705263F-22E9-4DC6-A685-9E5CE3DF3D2B}" type="presParOf" srcId="{C031761C-AA78-40EE-AF53-40BDBCBA33A4}" destId="{7AAF8860-9FF9-4666-B5F1-33F323E6AE9C}" srcOrd="0" destOrd="0" presId="urn:microsoft.com/office/officeart/2005/8/layout/hierarchy4"/>
    <dgm:cxn modelId="{689F20AA-B12B-4DB5-8183-1FC5F4236019}" type="presParOf" srcId="{C031761C-AA78-40EE-AF53-40BDBCBA33A4}" destId="{46746FAA-7BA2-49E1-A330-4BA2B7845CF5}" srcOrd="1" destOrd="0" presId="urn:microsoft.com/office/officeart/2005/8/layout/hierarchy4"/>
    <dgm:cxn modelId="{8EC31F3F-A149-4140-AFBC-D78E7F1998D9}" type="presParOf" srcId="{2EF15D4A-A37F-4BA1-BB7B-2700017C3371}" destId="{E4C138E0-EC6B-48A3-932B-380E4CDB3824}" srcOrd="3" destOrd="0" presId="urn:microsoft.com/office/officeart/2005/8/layout/hierarchy4"/>
    <dgm:cxn modelId="{F6A6B9F5-2345-43F3-B11E-09340DA1776C}" type="presParOf" srcId="{2EF15D4A-A37F-4BA1-BB7B-2700017C3371}" destId="{84FDE85C-C5F8-42AD-8A0D-0D90A18CEA3D}" srcOrd="4" destOrd="0" presId="urn:microsoft.com/office/officeart/2005/8/layout/hierarchy4"/>
    <dgm:cxn modelId="{9AC76CCB-93E2-4F99-A6F0-3042036667B1}" type="presParOf" srcId="{84FDE85C-C5F8-42AD-8A0D-0D90A18CEA3D}" destId="{09D2681C-7BD9-42AD-AAF1-FC73A69819CF}" srcOrd="0" destOrd="0" presId="urn:microsoft.com/office/officeart/2005/8/layout/hierarchy4"/>
    <dgm:cxn modelId="{62A8D31C-E9A9-40DD-B528-232BBF93D147}" type="presParOf" srcId="{84FDE85C-C5F8-42AD-8A0D-0D90A18CEA3D}" destId="{C1725656-6427-4E1E-BCBA-661FC3DCB350}" srcOrd="1" destOrd="0" presId="urn:microsoft.com/office/officeart/2005/8/layout/hierarchy4"/>
    <dgm:cxn modelId="{12605EFF-B71D-40CF-824A-1808DECBA27B}" type="presParOf" srcId="{C6329F23-2E48-47FC-95AE-046D44B96B90}" destId="{056F0FF8-1B7C-4828-B266-31204F291917}" srcOrd="1" destOrd="0" presId="urn:microsoft.com/office/officeart/2005/8/layout/hierarchy4"/>
    <dgm:cxn modelId="{4A53EA98-6F6F-4EA6-988B-09B461820C80}" type="presParOf" srcId="{C6329F23-2E48-47FC-95AE-046D44B96B90}" destId="{8C084D30-F644-43E9-A520-4C606DCE7FDA}" srcOrd="2" destOrd="0" presId="urn:microsoft.com/office/officeart/2005/8/layout/hierarchy4"/>
    <dgm:cxn modelId="{8BA1952C-F196-4460-82CF-56E7BAD43CB9}" type="presParOf" srcId="{8C084D30-F644-43E9-A520-4C606DCE7FDA}" destId="{72CA3688-8F96-47CC-AF18-C7375175F335}" srcOrd="0" destOrd="0" presId="urn:microsoft.com/office/officeart/2005/8/layout/hierarchy4"/>
    <dgm:cxn modelId="{A257C83F-AE7D-438B-8BE5-07762EFC1036}" type="presParOf" srcId="{8C084D30-F644-43E9-A520-4C606DCE7FDA}" destId="{B1FDFAD2-B9F9-4260-8863-C119EACAB21A}" srcOrd="1" destOrd="0" presId="urn:microsoft.com/office/officeart/2005/8/layout/hierarchy4"/>
    <dgm:cxn modelId="{C23B1FEC-0218-4833-A20F-EA073843F4B8}" type="presParOf" srcId="{8C084D30-F644-43E9-A520-4C606DCE7FDA}" destId="{EAD2D6FC-ECC3-4716-8879-C2B6122B896A}" srcOrd="2" destOrd="0" presId="urn:microsoft.com/office/officeart/2005/8/layout/hierarchy4"/>
    <dgm:cxn modelId="{2112AD60-88B1-4C94-BEE4-E4AF64ADE0D9}" type="presParOf" srcId="{EAD2D6FC-ECC3-4716-8879-C2B6122B896A}" destId="{490370B4-A762-4D6B-AE91-0295835909A4}" srcOrd="0" destOrd="0" presId="urn:microsoft.com/office/officeart/2005/8/layout/hierarchy4"/>
    <dgm:cxn modelId="{F345A5BD-7EE8-45C3-8F7F-9E54D8549378}" type="presParOf" srcId="{490370B4-A762-4D6B-AE91-0295835909A4}" destId="{7AED02CF-A26A-4B56-8EE6-42BE9B33775C}" srcOrd="0" destOrd="0" presId="urn:microsoft.com/office/officeart/2005/8/layout/hierarchy4"/>
    <dgm:cxn modelId="{EC0D3FBB-2D7C-40C5-8C02-9CE098CA925C}" type="presParOf" srcId="{490370B4-A762-4D6B-AE91-0295835909A4}" destId="{03DC4C17-58D6-4589-B143-6C993CD9D16F}" srcOrd="1" destOrd="0" presId="urn:microsoft.com/office/officeart/2005/8/layout/hierarchy4"/>
    <dgm:cxn modelId="{65E5BE43-67DF-4C55-8F08-5A849EF630A3}" type="presParOf" srcId="{EAD2D6FC-ECC3-4716-8879-C2B6122B896A}" destId="{5FE07656-1D0E-4AF2-832C-353A6644B3E2}" srcOrd="1" destOrd="0" presId="urn:microsoft.com/office/officeart/2005/8/layout/hierarchy4"/>
    <dgm:cxn modelId="{6468A4EE-8388-4EBD-BFDE-A5DFC8634391}" type="presParOf" srcId="{EAD2D6FC-ECC3-4716-8879-C2B6122B896A}" destId="{3ABE4974-FD76-4B36-82A8-AD30CE74860F}" srcOrd="2" destOrd="0" presId="urn:microsoft.com/office/officeart/2005/8/layout/hierarchy4"/>
    <dgm:cxn modelId="{0E13DC3B-1DF3-46A7-9A4B-8890F4407C4C}" type="presParOf" srcId="{3ABE4974-FD76-4B36-82A8-AD30CE74860F}" destId="{5BA10024-C3DD-4F1F-93E0-32A65B9B32C2}" srcOrd="0" destOrd="0" presId="urn:microsoft.com/office/officeart/2005/8/layout/hierarchy4"/>
    <dgm:cxn modelId="{5249F5D6-BFB1-4F04-ADE0-CD1944F04B30}" type="presParOf" srcId="{3ABE4974-FD76-4B36-82A8-AD30CE74860F}" destId="{A88F5215-2FEC-4B98-8C8A-94962C7A90F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55E22-3BA3-4FF4-B9CD-6D066C64E994}">
      <dsp:nvSpPr>
        <dsp:cNvPr id="0" name=""/>
        <dsp:cNvSpPr/>
      </dsp:nvSpPr>
      <dsp:spPr>
        <a:xfrm>
          <a:off x="788" y="2014"/>
          <a:ext cx="6866458" cy="1255259"/>
        </a:xfrm>
        <a:prstGeom prst="roundRect">
          <a:avLst>
            <a:gd name="adj" fmla="val 10000"/>
          </a:avLst>
        </a:prstGeom>
        <a:solidFill>
          <a:srgbClr val="17406D"/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noProof="0" dirty="0">
              <a:solidFill>
                <a:sysClr val="window" lastClr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Hybrid </a:t>
          </a:r>
          <a:r>
            <a:rPr lang="en-US" sz="4200" kern="1200" noProof="0" dirty="0">
              <a:solidFill>
                <a:sysClr val="window" lastClr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Configuration</a:t>
          </a:r>
        </a:p>
      </dsp:txBody>
      <dsp:txXfrm>
        <a:off x="37553" y="38779"/>
        <a:ext cx="6792928" cy="1181729"/>
      </dsp:txXfrm>
    </dsp:sp>
    <dsp:sp modelId="{19AE3AC6-CFD4-4D0D-B993-97041046FD71}">
      <dsp:nvSpPr>
        <dsp:cNvPr id="0" name=""/>
        <dsp:cNvSpPr/>
      </dsp:nvSpPr>
      <dsp:spPr>
        <a:xfrm>
          <a:off x="788" y="1377651"/>
          <a:ext cx="4064521" cy="1255259"/>
        </a:xfrm>
        <a:prstGeom prst="roundRect">
          <a:avLst>
            <a:gd name="adj" fmla="val 10000"/>
          </a:avLst>
        </a:prstGeom>
        <a:solidFill>
          <a:srgbClr val="0F6FC6"/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noProof="0" dirty="0">
              <a:solidFill>
                <a:sysClr val="window" lastClr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Classic</a:t>
          </a:r>
        </a:p>
      </dsp:txBody>
      <dsp:txXfrm>
        <a:off x="37553" y="1414416"/>
        <a:ext cx="3990991" cy="1181729"/>
      </dsp:txXfrm>
    </dsp:sp>
    <dsp:sp modelId="{AD9270F0-250C-4D1C-B74F-FE21A17D606A}">
      <dsp:nvSpPr>
        <dsp:cNvPr id="0" name=""/>
        <dsp:cNvSpPr/>
      </dsp:nvSpPr>
      <dsp:spPr>
        <a:xfrm>
          <a:off x="788" y="2753289"/>
          <a:ext cx="1317938" cy="1255259"/>
        </a:xfrm>
        <a:prstGeom prst="roundRect">
          <a:avLst>
            <a:gd name="adj" fmla="val 10000"/>
          </a:avLst>
        </a:prstGeom>
        <a:solidFill>
          <a:srgbClr val="00B0F0"/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noProof="0" dirty="0">
              <a:solidFill>
                <a:sysClr val="window" lastClr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Express</a:t>
          </a:r>
        </a:p>
      </dsp:txBody>
      <dsp:txXfrm>
        <a:off x="37553" y="2790054"/>
        <a:ext cx="1244408" cy="1181729"/>
      </dsp:txXfrm>
    </dsp:sp>
    <dsp:sp modelId="{7AAF8860-9FF9-4666-B5F1-33F323E6AE9C}">
      <dsp:nvSpPr>
        <dsp:cNvPr id="0" name=""/>
        <dsp:cNvSpPr/>
      </dsp:nvSpPr>
      <dsp:spPr>
        <a:xfrm>
          <a:off x="1374079" y="2753289"/>
          <a:ext cx="1317938" cy="1255259"/>
        </a:xfrm>
        <a:prstGeom prst="roundRect">
          <a:avLst>
            <a:gd name="adj" fmla="val 10000"/>
          </a:avLst>
        </a:prstGeom>
        <a:solidFill>
          <a:srgbClr val="17406D">
            <a:lumMod val="60000"/>
            <a:lumOff val="4000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noProof="0" dirty="0">
              <a:solidFill>
                <a:sysClr val="window" lastClr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Minimal</a:t>
          </a:r>
        </a:p>
      </dsp:txBody>
      <dsp:txXfrm>
        <a:off x="1410844" y="2790054"/>
        <a:ext cx="1244408" cy="1181729"/>
      </dsp:txXfrm>
    </dsp:sp>
    <dsp:sp modelId="{09D2681C-7BD9-42AD-AAF1-FC73A69819CF}">
      <dsp:nvSpPr>
        <dsp:cNvPr id="0" name=""/>
        <dsp:cNvSpPr/>
      </dsp:nvSpPr>
      <dsp:spPr>
        <a:xfrm>
          <a:off x="2747371" y="2753289"/>
          <a:ext cx="1317938" cy="1255259"/>
        </a:xfrm>
        <a:prstGeom prst="roundRect">
          <a:avLst>
            <a:gd name="adj" fmla="val 10000"/>
          </a:avLst>
        </a:prstGeom>
        <a:solidFill>
          <a:srgbClr val="0F6FC6"/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>
              <a:solidFill>
                <a:sysClr val="window" lastClr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Full</a:t>
          </a:r>
        </a:p>
      </dsp:txBody>
      <dsp:txXfrm>
        <a:off x="2784136" y="2790054"/>
        <a:ext cx="1244408" cy="1181729"/>
      </dsp:txXfrm>
    </dsp:sp>
    <dsp:sp modelId="{72CA3688-8F96-47CC-AF18-C7375175F335}">
      <dsp:nvSpPr>
        <dsp:cNvPr id="0" name=""/>
        <dsp:cNvSpPr/>
      </dsp:nvSpPr>
      <dsp:spPr>
        <a:xfrm>
          <a:off x="4176016" y="1377651"/>
          <a:ext cx="2691230" cy="1255259"/>
        </a:xfrm>
        <a:prstGeom prst="roundRect">
          <a:avLst>
            <a:gd name="adj" fmla="val 10000"/>
          </a:avLst>
        </a:prstGeom>
        <a:solidFill>
          <a:srgbClr val="7CCA62">
            <a:lumMod val="7500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noProof="0" dirty="0">
              <a:solidFill>
                <a:sysClr val="window" lastClr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Modern</a:t>
          </a:r>
        </a:p>
      </dsp:txBody>
      <dsp:txXfrm>
        <a:off x="4212781" y="1414416"/>
        <a:ext cx="2617700" cy="1181729"/>
      </dsp:txXfrm>
    </dsp:sp>
    <dsp:sp modelId="{7AED02CF-A26A-4B56-8EE6-42BE9B33775C}">
      <dsp:nvSpPr>
        <dsp:cNvPr id="0" name=""/>
        <dsp:cNvSpPr/>
      </dsp:nvSpPr>
      <dsp:spPr>
        <a:xfrm>
          <a:off x="4176016" y="2753289"/>
          <a:ext cx="1317938" cy="1255259"/>
        </a:xfrm>
        <a:prstGeom prst="roundRect">
          <a:avLst>
            <a:gd name="adj" fmla="val 10000"/>
          </a:avLst>
        </a:prstGeom>
        <a:solidFill>
          <a:srgbClr val="10CF9B">
            <a:lumMod val="7500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noProof="0" dirty="0">
              <a:solidFill>
                <a:sysClr val="window" lastClr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Minimal</a:t>
          </a:r>
        </a:p>
      </dsp:txBody>
      <dsp:txXfrm>
        <a:off x="4212781" y="2790054"/>
        <a:ext cx="1244408" cy="1181729"/>
      </dsp:txXfrm>
    </dsp:sp>
    <dsp:sp modelId="{5BA10024-C3DD-4F1F-93E0-32A65B9B32C2}">
      <dsp:nvSpPr>
        <dsp:cNvPr id="0" name=""/>
        <dsp:cNvSpPr/>
      </dsp:nvSpPr>
      <dsp:spPr>
        <a:xfrm>
          <a:off x="5549308" y="2753289"/>
          <a:ext cx="1317938" cy="1255259"/>
        </a:xfrm>
        <a:prstGeom prst="roundRect">
          <a:avLst>
            <a:gd name="adj" fmla="val 10000"/>
          </a:avLst>
        </a:prstGeom>
        <a:solidFill>
          <a:srgbClr val="7CCA62">
            <a:lumMod val="75000"/>
          </a:srgbClr>
        </a:solidFill>
        <a:ln w="1079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>
              <a:solidFill>
                <a:sysClr val="window" lastClr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Full</a:t>
          </a:r>
        </a:p>
      </dsp:txBody>
      <dsp:txXfrm>
        <a:off x="5586073" y="2790054"/>
        <a:ext cx="1244408" cy="1181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A0481-4FA6-4961-BCB0-25EF86726492}" type="datetimeFigureOut">
              <a:rPr lang="de-DE" smtClean="0"/>
              <a:t>30.05.2020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F3461-6973-4A70-B038-7E08B4416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06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F356-DBFC-476B-AC58-6229004DAC1B}" type="datetimeFigureOut">
              <a:rPr lang="de-DE" smtClean="0"/>
              <a:t>30.05.2020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68A7-DF42-4E0B-A2A7-C05F6B65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83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40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45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07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40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71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71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30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77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7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0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40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33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07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63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92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13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5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87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14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04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0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16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2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49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87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91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68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19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2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>
            <a:off x="541176" y="6316824"/>
            <a:ext cx="11523306" cy="298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8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63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81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40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-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96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- weiß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628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721" y="233267"/>
            <a:ext cx="1334278" cy="13342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3506" cy="61328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8200" y="6298164"/>
            <a:ext cx="2782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Exchange User Group Berlin</a:t>
            </a:r>
            <a:endParaRPr lang="en-US" sz="1600" dirty="0">
              <a:solidFill>
                <a:schemeClr val="accent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9414587" y="6301271"/>
            <a:ext cx="195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82353EE-51AA-4714-8F87-33063FDE88AD}" type="slidenum">
              <a:rPr lang="de-DE" sz="1600" smtClean="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‹Nr.›</a:t>
            </a:fld>
            <a:endParaRPr lang="en-US" sz="1600" dirty="0">
              <a:solidFill>
                <a:schemeClr val="accent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94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699" r:id="rId4"/>
    <p:sldLayoutId id="2147483700" r:id="rId5"/>
    <p:sldLayoutId id="2147483701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chemeClr val="accent5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44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chemeClr val="accent5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HybridWizar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stensitzki@granikos.eu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o.granikos.eu/Exchange2019Buch" TargetMode="Externa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exchange/configure-oauth-authentication-between-exchange-and-exchange-online-organizations-exchange-2013-help?WT.mc_id=M365-MVP-5003086" TargetMode="External"/><Relationship Id="rId3" Type="http://schemas.openxmlformats.org/officeDocument/2006/relationships/hyperlink" Target="https://docs.microsoft.com/en-us/exchange/exchange-hybrid?WT.mc_id=M365-MVP-5003086" TargetMode="External"/><Relationship Id="rId7" Type="http://schemas.openxmlformats.org/officeDocument/2006/relationships/hyperlink" Target="https://docs.microsoft.com/en-us/microsoftteams/exchange-teams-interact?WT.mc_id=M365-MVP-5003086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office365/enterprise/configure-exchange-server-for-hybrid-modern-authentication?WT.mc_id=M365-MVP-5003086" TargetMode="External"/><Relationship Id="rId5" Type="http://schemas.openxmlformats.org/officeDocument/2006/relationships/hyperlink" Target="https://docs.microsoft.com/en-us/exchange/hybrid-configuration-wizard-faqs?WT.mc_id=M365-MVP-5003086" TargetMode="External"/><Relationship Id="rId4" Type="http://schemas.openxmlformats.org/officeDocument/2006/relationships/hyperlink" Target="https://docs.microsoft.com/en-us/exchange/hybrid-deployment-prerequisites?WT.mc_id=M365-MVP-5003086" TargetMode="External"/><Relationship Id="rId9" Type="http://schemas.openxmlformats.org/officeDocument/2006/relationships/hyperlink" Target="https://exrca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0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image" Target="../media/image7.emf"/><Relationship Id="rId4" Type="http://schemas.openxmlformats.org/officeDocument/2006/relationships/image" Target="../media/image8.emf"/><Relationship Id="rId9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Exchange User Group Berlin</a:t>
            </a:r>
            <a:br>
              <a:rPr lang="en-US" sz="3200" b="1" dirty="0"/>
            </a:br>
            <a:r>
              <a:rPr lang="en-US" sz="3200" b="1" dirty="0"/>
              <a:t>{Online Edition}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25. Mai 2020</a:t>
            </a:r>
          </a:p>
        </p:txBody>
      </p:sp>
    </p:spTree>
    <p:extLst>
      <p:ext uri="{BB962C8B-B14F-4D97-AF65-F5344CB8AC3E}">
        <p14:creationId xmlns:p14="http://schemas.microsoft.com/office/powerpoint/2010/main" val="353304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DFF3C50-4326-4090-9563-39166FAE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Exchange </a:t>
            </a:r>
            <a:r>
              <a:rPr lang="en-US" sz="4000"/>
              <a:t>Server Hybrid</a:t>
            </a:r>
            <a:endParaRPr lang="en-US" sz="40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D5FCE5E-BE6E-4AAA-BFE2-CADDE02D4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Was ist das? </a:t>
            </a:r>
            <a:r>
              <a:rPr lang="en-US" b="1" i="1"/>
              <a:t>Warum brauche ich das? </a:t>
            </a:r>
            <a:r>
              <a:rPr lang="en-US" i="1"/>
              <a:t>Wie geht das?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40612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DE0FD-A618-4174-8BA7-089A16C3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you need Exchange </a:t>
            </a:r>
            <a:r>
              <a:rPr lang="en-US"/>
              <a:t>Hybrid?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21D8E3-27E6-4915-A1C8-A14F0C30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Coexistence between on-premises Exchange Organization &amp; Exchange Online</a:t>
            </a:r>
          </a:p>
          <a:p>
            <a:r>
              <a:rPr lang="en-US" sz="2400" dirty="0"/>
              <a:t>Mailbox migration to/from Exchange Online</a:t>
            </a:r>
          </a:p>
          <a:p>
            <a:r>
              <a:rPr lang="en-US" sz="2400" dirty="0"/>
              <a:t>Microsoft Teams with on-premises mailboxes</a:t>
            </a:r>
          </a:p>
          <a:p>
            <a:r>
              <a:rPr lang="en-US" sz="2400" dirty="0"/>
              <a:t>Transition from on-premises Exchange to Exchange Online</a:t>
            </a:r>
          </a:p>
          <a:p>
            <a:r>
              <a:rPr lang="en-US" sz="2400" dirty="0"/>
              <a:t>Optimal migration experience for end users</a:t>
            </a:r>
          </a:p>
          <a:p>
            <a:r>
              <a:rPr lang="en-US" sz="2400" dirty="0"/>
              <a:t>Centralized mail flow for use of on-premises mail solutions and cloud-hosted mailboxes </a:t>
            </a:r>
          </a:p>
          <a:p>
            <a:pPr lvl="1"/>
            <a:r>
              <a:rPr lang="en-US" sz="1900" dirty="0"/>
              <a:t>Gateway-based S/MIME de-/encryption, disclaimer, archiving, journaling, …</a:t>
            </a:r>
          </a:p>
          <a:p>
            <a:r>
              <a:rPr lang="en-US" sz="2400" dirty="0"/>
              <a:t>Hybrid mail flow providing Exchange relay functionality for on-premises legacy applications and devices</a:t>
            </a:r>
          </a:p>
          <a:p>
            <a:pPr lvl="1"/>
            <a:r>
              <a:rPr lang="en-US" sz="1900" dirty="0"/>
              <a:t>No access to the internet</a:t>
            </a:r>
          </a:p>
          <a:p>
            <a:pPr lvl="1"/>
            <a:r>
              <a:rPr lang="en-US" sz="1900" dirty="0"/>
              <a:t>No support for TLS connection encryption</a:t>
            </a:r>
          </a:p>
          <a:p>
            <a:pPr lvl="1"/>
            <a:r>
              <a:rPr lang="en-US" sz="1900" dirty="0"/>
              <a:t>No support for user authentication</a:t>
            </a:r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35C222-78E1-4A2D-AA99-25A92A2BD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15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BA89F-D43B-4976-8190-FFFB9BE9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Exchange Hybrid and </a:t>
            </a:r>
            <a:r>
              <a:rPr lang="en-US"/>
              <a:t>Microsoft Teams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B50892-1850-426D-B87D-0E542FD2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On-Premises Exchange Server 2016 / 2019 hybrid endpoint</a:t>
            </a:r>
          </a:p>
          <a:p>
            <a:pPr lvl="1"/>
            <a:r>
              <a:rPr lang="en-US" sz="1800" dirty="0"/>
              <a:t>Microsoft Teams backend uses AutoDiscover v2</a:t>
            </a:r>
          </a:p>
          <a:p>
            <a:pPr lvl="1"/>
            <a:r>
              <a:rPr lang="en-US" sz="1800" dirty="0"/>
              <a:t>Client Access Endpoint for Microsoft Teams backend services</a:t>
            </a:r>
          </a:p>
          <a:p>
            <a:pPr lvl="1"/>
            <a:r>
              <a:rPr lang="en-US" sz="1800" dirty="0"/>
              <a:t>Always run latest Exchange Server cumulative update</a:t>
            </a:r>
          </a:p>
          <a:p>
            <a:r>
              <a:rPr lang="en-US" sz="2200" dirty="0"/>
              <a:t>Use Third-Party TLS-certificate </a:t>
            </a:r>
          </a:p>
          <a:p>
            <a:r>
              <a:rPr lang="en-US" sz="2200" dirty="0"/>
              <a:t>Enable Hybrid Modern Authentication</a:t>
            </a:r>
          </a:p>
          <a:p>
            <a:r>
              <a:rPr lang="en-US" sz="2200" dirty="0"/>
              <a:t>AutoDiscover public DNS resource records for SMTP domains</a:t>
            </a:r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48AFA5-3790-4398-948F-1E102AD56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6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DFF3C50-4326-4090-9563-39166FAE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Exchange </a:t>
            </a:r>
            <a:r>
              <a:rPr lang="en-US" sz="4000"/>
              <a:t>Server Hybrid</a:t>
            </a:r>
            <a:endParaRPr lang="en-US" sz="40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D5FCE5E-BE6E-4AAA-BFE2-CADDE02D4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Was ist das? Warum brauche ich das? </a:t>
            </a:r>
            <a:r>
              <a:rPr lang="en-US" b="1" i="1"/>
              <a:t>Wie geht das?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06986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BA89F-D43B-4976-8190-FFFB9BE9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Exchange </a:t>
            </a:r>
            <a:r>
              <a:rPr lang="en-US"/>
              <a:t>Hybrid Requirements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B50892-1850-426D-B87D-0E542FD2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Know the different hybrid variants and modes</a:t>
            </a:r>
          </a:p>
          <a:p>
            <a:r>
              <a:rPr lang="en-US" sz="2200" dirty="0"/>
              <a:t>Know your target operation mode for Exchange hybrid </a:t>
            </a:r>
          </a:p>
          <a:p>
            <a:r>
              <a:rPr lang="en-US" sz="2200" dirty="0"/>
              <a:t>Have your on-premises Exchange organization in good shape</a:t>
            </a:r>
          </a:p>
          <a:p>
            <a:pPr lvl="1"/>
            <a:r>
              <a:rPr lang="en-US" sz="1800" dirty="0"/>
              <a:t>Latest cumulative updates installed</a:t>
            </a:r>
          </a:p>
          <a:p>
            <a:r>
              <a:rPr lang="en-US" sz="2200" dirty="0"/>
              <a:t>Verify inbound connectivity to your Exchange organization using Remote Connectivity Analyzer</a:t>
            </a:r>
          </a:p>
          <a:p>
            <a:r>
              <a:rPr lang="en-US" sz="2200" dirty="0"/>
              <a:t>Have required IP addresses &amp; DNS host names set up </a:t>
            </a:r>
          </a:p>
          <a:p>
            <a:r>
              <a:rPr lang="en-US" sz="2200" dirty="0"/>
              <a:t>Edge Transport Server is subscribed to the Active Directory Site</a:t>
            </a:r>
          </a:p>
          <a:p>
            <a:r>
              <a:rPr lang="en-US" sz="2200" dirty="0"/>
              <a:t>Have Edge TLS certificates installed on internal Exchange Servers for selection by HCW</a:t>
            </a:r>
          </a:p>
          <a:p>
            <a:pPr lvl="1"/>
            <a:r>
              <a:rPr lang="en-US" sz="1800" b="1" dirty="0"/>
              <a:t>Not </a:t>
            </a:r>
            <a:r>
              <a:rPr lang="en-US" sz="1800" dirty="0"/>
              <a:t>enabled for any Exchange service</a:t>
            </a:r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48AFA5-3790-4398-948F-1E102AD56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47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D4116-1B6E-4150-AEC3-65530113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Hybrid Configuration Wizard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6A2D4E-025F-4425-AE0B-CA677DB9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Exchange Server Requirements</a:t>
            </a:r>
          </a:p>
          <a:p>
            <a:pPr lvl="1"/>
            <a:r>
              <a:rPr lang="en-US" sz="1800" dirty="0"/>
              <a:t>Exchange 2010 SP3 + latest Update Rollup</a:t>
            </a:r>
          </a:p>
          <a:p>
            <a:pPr lvl="1"/>
            <a:r>
              <a:rPr lang="en-US" sz="1800" dirty="0"/>
              <a:t>Exchange 2013 CU1 or later</a:t>
            </a:r>
          </a:p>
          <a:p>
            <a:pPr lvl="1"/>
            <a:r>
              <a:rPr lang="en-US" sz="1800" dirty="0"/>
              <a:t>Exchange 2016 and Exchange 2019 </a:t>
            </a:r>
          </a:p>
          <a:p>
            <a:pPr marL="269875" lvl="1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Supported modern Exchange Server setup requires latest CU (or N-1)</a:t>
            </a:r>
          </a:p>
          <a:p>
            <a:r>
              <a:rPr lang="en-US" sz="2200" dirty="0"/>
              <a:t>Click-2-Run Setup </a:t>
            </a:r>
          </a:p>
          <a:p>
            <a:pPr lvl="1"/>
            <a:r>
              <a:rPr lang="en-US" sz="1800" dirty="0">
                <a:hlinkClick r:id="rId3"/>
              </a:rPr>
              <a:t>https://aka.ms/HybridWizard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Ensure that .application file extension is mapped to Internet Explorer</a:t>
            </a:r>
          </a:p>
          <a:p>
            <a:r>
              <a:rPr lang="en-US" sz="2200" dirty="0"/>
              <a:t>Current Version </a:t>
            </a:r>
            <a:r>
              <a:rPr lang="en-US" sz="2200" b="1" dirty="0"/>
              <a:t>17.x</a:t>
            </a:r>
          </a:p>
          <a:p>
            <a:pPr lvl="1"/>
            <a:r>
              <a:rPr lang="en-US" sz="1800" dirty="0"/>
              <a:t>Uninstall HCW 16.x first</a:t>
            </a:r>
          </a:p>
          <a:p>
            <a:r>
              <a:rPr lang="en-US" sz="2200" dirty="0"/>
              <a:t>Verify that </a:t>
            </a:r>
            <a:r>
              <a:rPr lang="en-US" sz="2200" b="1" dirty="0" err="1"/>
              <a:t>WinRM</a:t>
            </a:r>
            <a:r>
              <a:rPr lang="en-US" sz="2200" dirty="0"/>
              <a:t> service is running and not controlled by GPO</a:t>
            </a:r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9CC95A-D3D0-4599-9C2E-9C1DE79B3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66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76668A4-D127-49B6-8A1B-9EE768C8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Hybrid Configuration Wizard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6E7461-A3E2-45C3-BB0F-61E69B821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4491704" cy="4721387"/>
          </a:xfrm>
        </p:spPr>
        <p:txBody>
          <a:bodyPr>
            <a:normAutofit/>
          </a:bodyPr>
          <a:lstStyle/>
          <a:p>
            <a:r>
              <a:rPr lang="en-US" sz="2000" dirty="0"/>
              <a:t>Note the HCW version information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HCW is updated regularly</a:t>
            </a:r>
          </a:p>
          <a:p>
            <a:endParaRPr lang="en-US" sz="200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FCCA18-130E-43E2-98AA-737A275C4D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3C66DCB-D02D-4510-A966-33B51FA25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477" y="1405200"/>
            <a:ext cx="6301658" cy="3973045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97695D8-ADA4-43AD-BDCD-420B6D74A455}"/>
              </a:ext>
            </a:extLst>
          </p:cNvPr>
          <p:cNvSpPr/>
          <p:nvPr/>
        </p:nvSpPr>
        <p:spPr bwMode="auto">
          <a:xfrm>
            <a:off x="9920748" y="1877962"/>
            <a:ext cx="1710814" cy="540774"/>
          </a:xfrm>
          <a:prstGeom prst="roundRect">
            <a:avLst/>
          </a:prstGeom>
          <a:noFill/>
          <a:ln w="19050">
            <a:solidFill>
              <a:srgbClr val="26919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20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76668A4-D127-49B6-8A1B-9EE768C8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Hybrid Configuration Wizard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6E7461-A3E2-45C3-BB0F-61E69B821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4375826" cy="4721387"/>
          </a:xfrm>
        </p:spPr>
        <p:txBody>
          <a:bodyPr>
            <a:normAutofit/>
          </a:bodyPr>
          <a:lstStyle/>
          <a:p>
            <a:r>
              <a:rPr lang="en-US" sz="2000" dirty="0"/>
              <a:t>Optimal Exchange Server detected by HCW</a:t>
            </a:r>
          </a:p>
          <a:p>
            <a:r>
              <a:rPr lang="en-US" sz="2000" dirty="0"/>
              <a:t>Specify a CAS server manually, if needed</a:t>
            </a:r>
          </a:p>
          <a:p>
            <a:r>
              <a:rPr lang="en-US" sz="2000" dirty="0"/>
              <a:t>Select Office 365 target infrastructure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FCCA18-130E-43E2-98AA-737A275C4D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On-Premises Exchange Server Organization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B844934-27D2-437A-A79A-12D367CD6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033" y="1405200"/>
            <a:ext cx="6329102" cy="3675933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521BB9A-0A56-4C46-A366-9586B8744DB2}"/>
              </a:ext>
            </a:extLst>
          </p:cNvPr>
          <p:cNvSpPr/>
          <p:nvPr/>
        </p:nvSpPr>
        <p:spPr bwMode="auto">
          <a:xfrm>
            <a:off x="5545394" y="2340077"/>
            <a:ext cx="5348748" cy="1622323"/>
          </a:xfrm>
          <a:prstGeom prst="roundRect">
            <a:avLst/>
          </a:prstGeom>
          <a:noFill/>
          <a:ln w="19050" cap="flat" cmpd="sng" algn="ctr">
            <a:solidFill>
              <a:srgbClr val="26919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52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76668A4-D127-49B6-8A1B-9EE768C8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Hybrid Configuration Wizard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6E7461-A3E2-45C3-BB0F-61E69B821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4375826" cy="4721387"/>
          </a:xfrm>
        </p:spPr>
        <p:txBody>
          <a:bodyPr>
            <a:normAutofit/>
          </a:bodyPr>
          <a:lstStyle/>
          <a:p>
            <a:r>
              <a:rPr lang="en-US" sz="2000" dirty="0"/>
              <a:t>Connect to on-premises Exchange and Exchange Online</a:t>
            </a:r>
          </a:p>
          <a:p>
            <a:pPr lvl="1"/>
            <a:r>
              <a:rPr lang="en-US" sz="1600" dirty="0"/>
              <a:t>Adjust credentials as needed</a:t>
            </a:r>
          </a:p>
          <a:p>
            <a:endParaRPr lang="en-US" sz="2000" dirty="0"/>
          </a:p>
          <a:p>
            <a:r>
              <a:rPr lang="en-US" sz="2000" dirty="0"/>
              <a:t>Check, if </a:t>
            </a:r>
            <a:r>
              <a:rPr lang="en-US" sz="2000" dirty="0" err="1"/>
              <a:t>WinRM</a:t>
            </a:r>
            <a:r>
              <a:rPr lang="en-US" sz="2000" dirty="0"/>
              <a:t> allows Basic Authentication</a:t>
            </a:r>
          </a:p>
          <a:p>
            <a:endParaRPr lang="en-US" sz="200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FCCA18-130E-43E2-98AA-737A275C4D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Administrative Exchange Accounts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DC1A23-48EB-4DCE-887C-BA91E2E1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067" y="1405200"/>
            <a:ext cx="6316402" cy="3729684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469A7A2-6989-4F3B-889E-2F2ED397EA03}"/>
              </a:ext>
            </a:extLst>
          </p:cNvPr>
          <p:cNvSpPr/>
          <p:nvPr/>
        </p:nvSpPr>
        <p:spPr bwMode="auto">
          <a:xfrm>
            <a:off x="5437239" y="2740404"/>
            <a:ext cx="5437238" cy="2274048"/>
          </a:xfrm>
          <a:prstGeom prst="roundRect">
            <a:avLst/>
          </a:prstGeom>
          <a:noFill/>
          <a:ln w="19050" cap="flat" cmpd="sng" algn="ctr">
            <a:solidFill>
              <a:srgbClr val="26919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40335F3-7E4D-40C4-88F5-A90B5BD4C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067" y="6858000"/>
            <a:ext cx="6289796" cy="35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08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0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33333 L -0.00169 -0.483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4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76668A4-D127-49B6-8A1B-9EE768C8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Hybrid Configuration Wizard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6E7461-A3E2-45C3-BB0F-61E69B821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4375826" cy="4721387"/>
          </a:xfrm>
        </p:spPr>
        <p:txBody>
          <a:bodyPr>
            <a:normAutofit/>
          </a:bodyPr>
          <a:lstStyle/>
          <a:p>
            <a:r>
              <a:rPr lang="en-US" sz="2000" dirty="0"/>
              <a:t>Select hybrid features</a:t>
            </a:r>
          </a:p>
          <a:p>
            <a:pPr lvl="1"/>
            <a:r>
              <a:rPr lang="en-US" sz="1600" dirty="0"/>
              <a:t>Minimal Hybrid</a:t>
            </a:r>
          </a:p>
          <a:p>
            <a:pPr lvl="1"/>
            <a:r>
              <a:rPr lang="en-US" sz="1600" dirty="0"/>
              <a:t>Full Hybrid</a:t>
            </a:r>
          </a:p>
          <a:p>
            <a:r>
              <a:rPr lang="en-US" sz="2000" dirty="0"/>
              <a:t>Enable Organization Configuration Transfer</a:t>
            </a:r>
          </a:p>
          <a:p>
            <a:pPr lvl="1"/>
            <a:r>
              <a:rPr lang="en-US" sz="1600" dirty="0"/>
              <a:t>One-time transfer of selected configuration objects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FCCA18-130E-43E2-98AA-737A275C4D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Hybrid Features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53324F8-BBB6-46EE-A20B-A15CCFFAE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067" y="1405200"/>
            <a:ext cx="6329102" cy="4562981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F8E2E57D-FF6B-4C32-B4DB-C932C0348D93}"/>
              </a:ext>
            </a:extLst>
          </p:cNvPr>
          <p:cNvSpPr/>
          <p:nvPr/>
        </p:nvSpPr>
        <p:spPr bwMode="auto">
          <a:xfrm>
            <a:off x="5594555" y="2929337"/>
            <a:ext cx="5161935" cy="1377191"/>
          </a:xfrm>
          <a:prstGeom prst="roundRect">
            <a:avLst/>
          </a:prstGeom>
          <a:noFill/>
          <a:ln w="19050" cap="flat" cmpd="sng" algn="ctr">
            <a:solidFill>
              <a:srgbClr val="26919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3A31BB3-365E-44A5-9A11-B20CD86D210D}"/>
              </a:ext>
            </a:extLst>
          </p:cNvPr>
          <p:cNvSpPr/>
          <p:nvPr/>
        </p:nvSpPr>
        <p:spPr bwMode="auto">
          <a:xfrm>
            <a:off x="5594555" y="4375353"/>
            <a:ext cx="5161935" cy="1455312"/>
          </a:xfrm>
          <a:prstGeom prst="roundRect">
            <a:avLst/>
          </a:prstGeom>
          <a:noFill/>
          <a:ln w="19050" cap="flat" cmpd="sng" algn="ctr">
            <a:solidFill>
              <a:srgbClr val="26919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19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DFF3C50-4326-4090-9563-39166FAE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Exchange </a:t>
            </a:r>
            <a:r>
              <a:rPr lang="en-US" sz="3200"/>
              <a:t>Server Hybrid</a:t>
            </a:r>
            <a:endParaRPr lang="en-US" sz="32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D5FCE5E-BE6E-4AAA-BFE2-CADDE02D4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Was ist das? </a:t>
            </a:r>
            <a:r>
              <a:rPr lang="en-US" i="1"/>
              <a:t>Warum brauche ich das? Wie geht das?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7492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76668A4-D127-49B6-8A1B-9EE768C8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Hybrid Configuration Wizard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6E7461-A3E2-45C3-BB0F-61E69B821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4375826" cy="4721387"/>
          </a:xfrm>
        </p:spPr>
        <p:txBody>
          <a:bodyPr>
            <a:normAutofit/>
          </a:bodyPr>
          <a:lstStyle/>
          <a:p>
            <a:r>
              <a:rPr lang="en-US" sz="2000" dirty="0"/>
              <a:t>Select Hybrid Topology</a:t>
            </a:r>
          </a:p>
          <a:p>
            <a:pPr lvl="1"/>
            <a:r>
              <a:rPr lang="en-US" sz="1600" dirty="0"/>
              <a:t>Classic Hybrid</a:t>
            </a:r>
          </a:p>
          <a:p>
            <a:pPr lvl="1"/>
            <a:r>
              <a:rPr lang="en-US" sz="1600" dirty="0"/>
              <a:t>Modern Hybrid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FCCA18-130E-43E2-98AA-737A275C4D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Hybrid Topology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605DBF-F3EE-4E5E-9947-7F5718481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235" y="1405200"/>
            <a:ext cx="6329102" cy="335707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DC1D585-54E3-4C7C-852D-AB4F86E9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587" y="1405200"/>
            <a:ext cx="6326582" cy="3355735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0017B92-C499-4C81-902F-33A5A36B10D8}"/>
              </a:ext>
            </a:extLst>
          </p:cNvPr>
          <p:cNvSpPr/>
          <p:nvPr/>
        </p:nvSpPr>
        <p:spPr bwMode="auto">
          <a:xfrm>
            <a:off x="5584722" y="2919504"/>
            <a:ext cx="4434349" cy="1485347"/>
          </a:xfrm>
          <a:prstGeom prst="roundRect">
            <a:avLst/>
          </a:prstGeom>
          <a:noFill/>
          <a:ln w="19050" cap="flat" cmpd="sng" algn="ctr">
            <a:solidFill>
              <a:srgbClr val="26919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31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76668A4-D127-49B6-8A1B-9EE768C8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Hybrid Configuration Wizard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6E7461-A3E2-45C3-BB0F-61E69B821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4375826" cy="4721387"/>
          </a:xfrm>
        </p:spPr>
        <p:txBody>
          <a:bodyPr>
            <a:normAutofit/>
          </a:bodyPr>
          <a:lstStyle/>
          <a:p>
            <a:r>
              <a:rPr lang="en-US" sz="2000" dirty="0"/>
              <a:t>Configure credentials for </a:t>
            </a:r>
            <a:br>
              <a:rPr lang="en-US" sz="2000" dirty="0"/>
            </a:br>
            <a:r>
              <a:rPr lang="en-US" sz="2000" dirty="0"/>
              <a:t>on-premises Exchange Web Service Endpoint</a:t>
            </a:r>
          </a:p>
          <a:p>
            <a:pPr lvl="1"/>
            <a:r>
              <a:rPr lang="en-US" sz="1600" dirty="0"/>
              <a:t>Used for mailbox migrations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FCCA18-130E-43E2-98AA-737A275C4D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Migration Account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430CD52-FE15-4E4F-B764-E4354840F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067" y="1411301"/>
            <a:ext cx="6329102" cy="2863165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2675F82-26D1-4703-B19A-AB857A4ECE79}"/>
              </a:ext>
            </a:extLst>
          </p:cNvPr>
          <p:cNvSpPr/>
          <p:nvPr/>
        </p:nvSpPr>
        <p:spPr bwMode="auto">
          <a:xfrm>
            <a:off x="5417575" y="2930014"/>
            <a:ext cx="5319252" cy="1002890"/>
          </a:xfrm>
          <a:prstGeom prst="roundRect">
            <a:avLst/>
          </a:prstGeom>
          <a:noFill/>
          <a:ln w="19050" cap="flat" cmpd="sng" algn="ctr">
            <a:solidFill>
              <a:srgbClr val="26919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028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76668A4-D127-49B6-8A1B-9EE768C8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Hybrid Configuration Wizard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6E7461-A3E2-45C3-BB0F-61E69B821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4375826" cy="4721387"/>
          </a:xfrm>
        </p:spPr>
        <p:txBody>
          <a:bodyPr>
            <a:normAutofit/>
          </a:bodyPr>
          <a:lstStyle/>
          <a:p>
            <a:r>
              <a:rPr lang="en-US" sz="2000" dirty="0"/>
              <a:t>Hybrid Agent Setup starts automatically</a:t>
            </a:r>
          </a:p>
          <a:p>
            <a:pPr lvl="1"/>
            <a:r>
              <a:rPr lang="en-US" sz="1600" dirty="0"/>
              <a:t>Download and install of Hybrid Updater</a:t>
            </a:r>
          </a:p>
          <a:p>
            <a:pPr lvl="1"/>
            <a:r>
              <a:rPr lang="en-US" sz="1600" dirty="0"/>
              <a:t>Download and install of Hybrid Agent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FCCA18-130E-43E2-98AA-737A275C4D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Hybrid Agent Setup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EA74B1-8EC7-40BA-8FD3-7F5E0D563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067" y="1405200"/>
            <a:ext cx="6329102" cy="326081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421C58D-09E3-48E4-BE82-2455DA915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067" y="1405200"/>
            <a:ext cx="6323298" cy="399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48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76668A4-D127-49B6-8A1B-9EE768C8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Hybrid Configuration Wizard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6E7461-A3E2-45C3-BB0F-61E69B821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4375826" cy="4721387"/>
          </a:xfrm>
        </p:spPr>
        <p:txBody>
          <a:bodyPr>
            <a:normAutofit/>
          </a:bodyPr>
          <a:lstStyle/>
          <a:p>
            <a:r>
              <a:rPr lang="en-US" sz="2000" dirty="0"/>
              <a:t>Configure hybrid mail flow</a:t>
            </a:r>
          </a:p>
          <a:p>
            <a:pPr lvl="1"/>
            <a:r>
              <a:rPr lang="en-US" sz="1600" dirty="0"/>
              <a:t>Direct to/from internal Exchange Servers</a:t>
            </a:r>
          </a:p>
          <a:p>
            <a:pPr lvl="1"/>
            <a:r>
              <a:rPr lang="en-US" sz="1600" dirty="0"/>
              <a:t>Edge Transport Servers in perimeter network</a:t>
            </a:r>
          </a:p>
          <a:p>
            <a:r>
              <a:rPr lang="en-US" sz="2000" dirty="0"/>
              <a:t>Centralized mail flow</a:t>
            </a:r>
          </a:p>
          <a:p>
            <a:pPr lvl="1"/>
            <a:r>
              <a:rPr lang="en-US" sz="1600" dirty="0"/>
              <a:t>Route all mail flow to/from Exchange Online via on-premises Exchange Organization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FCCA18-130E-43E2-98AA-737A275C4D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Hybrid Mail Flow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00E6A82-458B-4397-B54E-BCB39CFA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067" y="1405200"/>
            <a:ext cx="6329102" cy="2544877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B0511AF-DBD5-4C72-9E46-30D1335A89E1}"/>
              </a:ext>
            </a:extLst>
          </p:cNvPr>
          <p:cNvSpPr/>
          <p:nvPr/>
        </p:nvSpPr>
        <p:spPr bwMode="auto">
          <a:xfrm>
            <a:off x="5438356" y="3564081"/>
            <a:ext cx="744235" cy="287241"/>
          </a:xfrm>
          <a:prstGeom prst="roundRect">
            <a:avLst/>
          </a:prstGeom>
          <a:noFill/>
          <a:ln w="19050" cap="flat" cmpd="sng" algn="ctr">
            <a:solidFill>
              <a:srgbClr val="26919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AB9796D-0904-4A9B-9B67-EA3901F8A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067" y="3547520"/>
            <a:ext cx="6329102" cy="3291133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25BB3DE5-53C9-47D3-9F75-5376187DF1AA}"/>
              </a:ext>
            </a:extLst>
          </p:cNvPr>
          <p:cNvSpPr/>
          <p:nvPr/>
        </p:nvSpPr>
        <p:spPr bwMode="auto">
          <a:xfrm>
            <a:off x="5438356" y="6431972"/>
            <a:ext cx="2115835" cy="348041"/>
          </a:xfrm>
          <a:prstGeom prst="roundRect">
            <a:avLst/>
          </a:prstGeom>
          <a:noFill/>
          <a:ln w="19050" cap="flat" cmpd="sng" algn="ctr">
            <a:solidFill>
              <a:srgbClr val="26919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161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3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76668A4-D127-49B6-8A1B-9EE768C8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Hybrid Configuration Wizard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6E7461-A3E2-45C3-BB0F-61E69B821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4375826" cy="4721387"/>
          </a:xfrm>
        </p:spPr>
        <p:txBody>
          <a:bodyPr>
            <a:normAutofit/>
          </a:bodyPr>
          <a:lstStyle/>
          <a:p>
            <a:r>
              <a:rPr lang="en-US" sz="2000" dirty="0"/>
              <a:t>Select Exchange server used for receiving email messages from Exchange Online</a:t>
            </a:r>
          </a:p>
          <a:p>
            <a:pPr lvl="1"/>
            <a:r>
              <a:rPr lang="en-US" sz="1600" dirty="0"/>
              <a:t>Select the Exchange Server published to the Internet</a:t>
            </a:r>
          </a:p>
          <a:p>
            <a:pPr lvl="1"/>
            <a:r>
              <a:rPr lang="en-US" sz="1600" dirty="0"/>
              <a:t>HCW configures the receive connector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FCCA18-130E-43E2-98AA-737A275C4D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Connectors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E00620F-34DB-4F95-B807-D0371496C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067" y="1405200"/>
            <a:ext cx="6329102" cy="3770914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8FC9CC0-3CB4-4C02-BB07-D92A9A790D65}"/>
              </a:ext>
            </a:extLst>
          </p:cNvPr>
          <p:cNvSpPr/>
          <p:nvPr/>
        </p:nvSpPr>
        <p:spPr bwMode="auto">
          <a:xfrm>
            <a:off x="5469530" y="3290657"/>
            <a:ext cx="5319252" cy="1002890"/>
          </a:xfrm>
          <a:prstGeom prst="roundRect">
            <a:avLst/>
          </a:prstGeom>
          <a:noFill/>
          <a:ln w="19050" cap="flat" cmpd="sng" algn="ctr">
            <a:solidFill>
              <a:srgbClr val="26919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76668A4-D127-49B6-8A1B-9EE768C8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Hybrid Configuration Wizard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6E7461-A3E2-45C3-BB0F-61E69B821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4375826" cy="4721387"/>
          </a:xfrm>
        </p:spPr>
        <p:txBody>
          <a:bodyPr>
            <a:normAutofit/>
          </a:bodyPr>
          <a:lstStyle/>
          <a:p>
            <a:r>
              <a:rPr lang="en-US" sz="2000" dirty="0"/>
              <a:t>Select Exchange server for sending email messages from the on-premises Exchange Organization to Exchange Online</a:t>
            </a:r>
          </a:p>
          <a:p>
            <a:pPr lvl="1"/>
            <a:r>
              <a:rPr lang="en-US" sz="1600" dirty="0"/>
              <a:t>HCW configures Send Connectors</a:t>
            </a:r>
          </a:p>
          <a:p>
            <a:pPr lvl="1"/>
            <a:r>
              <a:rPr lang="en-US" sz="1600" dirty="0"/>
              <a:t>Server needs outbound connectivity to Exchange Online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FCCA18-130E-43E2-98AA-737A275C4D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Send Connectors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4498E0C-6AE4-47BA-8C4F-A9C5FEEE9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985" y="1405201"/>
            <a:ext cx="6334451" cy="3649850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B32C494-23D8-4673-9AC6-187C737A3AF9}"/>
              </a:ext>
            </a:extLst>
          </p:cNvPr>
          <p:cNvSpPr/>
          <p:nvPr/>
        </p:nvSpPr>
        <p:spPr bwMode="auto">
          <a:xfrm>
            <a:off x="5469530" y="3124403"/>
            <a:ext cx="5319252" cy="1002890"/>
          </a:xfrm>
          <a:prstGeom prst="roundRect">
            <a:avLst/>
          </a:prstGeom>
          <a:noFill/>
          <a:ln w="19050" cap="flat" cmpd="sng" algn="ctr">
            <a:solidFill>
              <a:srgbClr val="26919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6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76668A4-D127-49B6-8A1B-9EE768C8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Hybrid Configuration Wizard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6E7461-A3E2-45C3-BB0F-61E69B821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4375826" cy="4721387"/>
          </a:xfrm>
        </p:spPr>
        <p:txBody>
          <a:bodyPr>
            <a:normAutofit/>
          </a:bodyPr>
          <a:lstStyle/>
          <a:p>
            <a:r>
              <a:rPr lang="en-US" sz="2000" dirty="0"/>
              <a:t>Select TLS certificate to secure the trusted mail flow between on-premises Exchange and Exchange Online</a:t>
            </a:r>
          </a:p>
          <a:p>
            <a:r>
              <a:rPr lang="en-US" sz="2000" dirty="0"/>
              <a:t>With Edge Transport</a:t>
            </a:r>
          </a:p>
          <a:p>
            <a:pPr lvl="1"/>
            <a:r>
              <a:rPr lang="en-US" sz="1600" dirty="0"/>
              <a:t>Ensure that the dedicated TLS certificate is installed in the certificate store of one of the internal Exchange servers</a:t>
            </a:r>
          </a:p>
          <a:p>
            <a:pPr lvl="1"/>
            <a:r>
              <a:rPr lang="en-US" sz="1600" dirty="0"/>
              <a:t>Do </a:t>
            </a:r>
            <a:r>
              <a:rPr lang="en-US" sz="1600" b="1" dirty="0"/>
              <a:t>NOT </a:t>
            </a:r>
            <a:r>
              <a:rPr lang="en-US" sz="1600" dirty="0"/>
              <a:t>enable the TLS certificate for any Exchange service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FCCA18-130E-43E2-98AA-737A275C4D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Transport Certificate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36B65E7-F4CE-4531-A247-2DF08E4F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285" y="1405200"/>
            <a:ext cx="6315184" cy="2393755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2D873116-9FF8-4D99-A456-78AECB719E50}"/>
              </a:ext>
            </a:extLst>
          </p:cNvPr>
          <p:cNvSpPr/>
          <p:nvPr/>
        </p:nvSpPr>
        <p:spPr bwMode="auto">
          <a:xfrm>
            <a:off x="5459139" y="2796065"/>
            <a:ext cx="5319252" cy="1002890"/>
          </a:xfrm>
          <a:prstGeom prst="roundRect">
            <a:avLst/>
          </a:prstGeom>
          <a:noFill/>
          <a:ln w="19050" cap="flat" cmpd="sng" algn="ctr">
            <a:solidFill>
              <a:srgbClr val="26919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06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76668A4-D127-49B6-8A1B-9EE768C8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Hybrid Configuration Wizard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6E7461-A3E2-45C3-BB0F-61E69B821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4375826" cy="4721387"/>
          </a:xfrm>
        </p:spPr>
        <p:txBody>
          <a:bodyPr>
            <a:normAutofit/>
          </a:bodyPr>
          <a:lstStyle/>
          <a:p>
            <a:r>
              <a:rPr lang="en-US" sz="2000" dirty="0"/>
              <a:t>Enter the external FQDN of the Exchange Organization</a:t>
            </a:r>
          </a:p>
          <a:p>
            <a:pPr lvl="1"/>
            <a:r>
              <a:rPr lang="en-US" sz="1600" dirty="0"/>
              <a:t>Hostname should match TLS certificate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FCCA18-130E-43E2-98AA-737A275C4D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Inbound SMTP Host Name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E4E807-5B70-4151-A7FE-070362B41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285" y="1405200"/>
            <a:ext cx="6315184" cy="2417813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ED7D93F-1FFE-49C5-AF6C-006E2DA2C370}"/>
              </a:ext>
            </a:extLst>
          </p:cNvPr>
          <p:cNvSpPr/>
          <p:nvPr/>
        </p:nvSpPr>
        <p:spPr bwMode="auto">
          <a:xfrm>
            <a:off x="5459139" y="3304309"/>
            <a:ext cx="5319252" cy="405246"/>
          </a:xfrm>
          <a:prstGeom prst="roundRect">
            <a:avLst/>
          </a:prstGeom>
          <a:noFill/>
          <a:ln w="19050" cap="flat" cmpd="sng" algn="ctr">
            <a:solidFill>
              <a:srgbClr val="269196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89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76668A4-D127-49B6-8A1B-9EE768C8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Hybrid Configuration Wizard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6E7461-A3E2-45C3-BB0F-61E69B821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4375826" cy="4721387"/>
          </a:xfrm>
        </p:spPr>
        <p:txBody>
          <a:bodyPr>
            <a:normAutofit/>
          </a:bodyPr>
          <a:lstStyle/>
          <a:p>
            <a:r>
              <a:rPr lang="en-US" sz="2000" dirty="0"/>
              <a:t>Update and wait</a:t>
            </a:r>
          </a:p>
          <a:p>
            <a:endParaRPr lang="en-US" sz="2000" dirty="0"/>
          </a:p>
          <a:p>
            <a:r>
              <a:rPr lang="en-US" sz="2000" dirty="0"/>
              <a:t>If it fails</a:t>
            </a:r>
          </a:p>
          <a:p>
            <a:pPr lvl="1"/>
            <a:r>
              <a:rPr lang="en-US" sz="1600" dirty="0"/>
              <a:t>HCW provides access to full log files</a:t>
            </a:r>
          </a:p>
          <a:p>
            <a:pPr lvl="1"/>
            <a:r>
              <a:rPr lang="en-US" sz="1600" dirty="0"/>
              <a:t>All configuration steps documented</a:t>
            </a:r>
          </a:p>
          <a:p>
            <a:pPr lvl="1"/>
            <a:r>
              <a:rPr lang="en-US" sz="1600" dirty="0"/>
              <a:t>Remote Connectivity Analyzer to check inbound connectivity</a:t>
            </a:r>
          </a:p>
          <a:p>
            <a:endParaRPr lang="en-US" sz="2000" dirty="0"/>
          </a:p>
          <a:p>
            <a:r>
              <a:rPr lang="en-US" sz="2000" dirty="0"/>
              <a:t>Issues</a:t>
            </a:r>
          </a:p>
          <a:p>
            <a:pPr lvl="1"/>
            <a:r>
              <a:rPr lang="en-US" sz="1600" dirty="0"/>
              <a:t>Remote connectivity</a:t>
            </a:r>
          </a:p>
          <a:p>
            <a:pPr marL="269875" lvl="1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Firewall, Proxy, DNS</a:t>
            </a:r>
          </a:p>
          <a:p>
            <a:pPr lvl="1"/>
            <a:r>
              <a:rPr lang="en-US" sz="1600" b="1" dirty="0" err="1"/>
              <a:t>WinRM</a:t>
            </a:r>
            <a:r>
              <a:rPr lang="en-US" sz="1600" dirty="0"/>
              <a:t> Windows service configuration issues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FCCA18-130E-43E2-98AA-737A275C4D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Ready for Update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A8F3893-EAFB-4A91-BFC9-A6FF8F158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491" y="1405201"/>
            <a:ext cx="6331678" cy="341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85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76" y="2056797"/>
            <a:ext cx="3108047" cy="2744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24C2ABE-F85C-439F-8D9E-9AFFED56578F}"/>
              </a:ext>
            </a:extLst>
          </p:cNvPr>
          <p:cNvGrpSpPr/>
          <p:nvPr/>
        </p:nvGrpSpPr>
        <p:grpSpPr>
          <a:xfrm>
            <a:off x="0" y="5337110"/>
            <a:ext cx="12192000" cy="1520890"/>
            <a:chOff x="0" y="5337110"/>
            <a:chExt cx="12192000" cy="152089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5918AA5-6F07-4B44-B394-41A89C1E1B39}"/>
                </a:ext>
              </a:extLst>
            </p:cNvPr>
            <p:cNvSpPr/>
            <p:nvPr/>
          </p:nvSpPr>
          <p:spPr>
            <a:xfrm>
              <a:off x="0" y="5337110"/>
              <a:ext cx="12192000" cy="15208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Supportende</a:t>
              </a:r>
            </a:p>
            <a:p>
              <a:pPr algn="ctr"/>
              <a:r>
                <a:rPr lang="en-US" sz="2800" b="1" i="1"/>
                <a:t>13. Oktober 2020</a:t>
              </a:r>
              <a:endParaRPr lang="en-US" sz="2800" b="1" i="1" dirty="0"/>
            </a:p>
          </p:txBody>
        </p:sp>
        <p:pic>
          <p:nvPicPr>
            <p:cNvPr id="12" name="Picture 14" descr="Image result for exchange server 2010 logo">
              <a:extLst>
                <a:ext uri="{FF2B5EF4-FFF2-40B4-BE49-F238E27FC236}">
                  <a16:creationId xmlns:a16="http://schemas.microsoft.com/office/drawing/2014/main" id="{7034294F-F28B-41F4-8FA0-95CFC26A01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897" y="5501269"/>
              <a:ext cx="2895600" cy="1326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5165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5257800" cy="465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kern="0"/>
              <a:t>Thomas Stensitzki</a:t>
            </a:r>
          </a:p>
          <a:p>
            <a:pPr marL="0" indent="0">
              <a:buNone/>
            </a:pPr>
            <a:r>
              <a:rPr lang="en-US" sz="2000" kern="0"/>
              <a:t>Enterprise Consultant</a:t>
            </a:r>
            <a:br>
              <a:rPr lang="en-US" sz="2000" kern="0"/>
            </a:br>
            <a:r>
              <a:rPr lang="en-US" sz="2000" kern="0"/>
              <a:t>Granikos GmbH &amp; Co. KG</a:t>
            </a:r>
            <a:br>
              <a:rPr lang="en-US" sz="2000" kern="0"/>
            </a:br>
            <a:br>
              <a:rPr lang="en-US" sz="2000" kern="0"/>
            </a:br>
            <a:r>
              <a:rPr lang="en-US" sz="2000" kern="0"/>
              <a:t>MVP | MCT Regional Lead | MCSM</a:t>
            </a:r>
            <a:br>
              <a:rPr lang="en-US" sz="2000" kern="0"/>
            </a:br>
            <a:br>
              <a:rPr lang="en-US" sz="2000" kern="0"/>
            </a:br>
            <a:br>
              <a:rPr lang="en-US" sz="2000" kern="0"/>
            </a:br>
            <a:r>
              <a:rPr lang="en-US" sz="2000" kern="0"/>
              <a:t>@stensitzki</a:t>
            </a:r>
            <a:br>
              <a:rPr lang="en-US" sz="2000" kern="0"/>
            </a:br>
            <a:r>
              <a:rPr lang="en-US" sz="2000" kern="0">
                <a:hlinkClick r:id="rId3"/>
              </a:rPr>
              <a:t>thomas.stensitzki@granikos.eu</a:t>
            </a:r>
            <a:r>
              <a:rPr lang="en-US" sz="2000" kern="0"/>
              <a:t> </a:t>
            </a:r>
            <a:endParaRPr lang="en-US" sz="2000" kern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fik 5" descr="Ein Bild, das Himmel enthält.&#10;&#10;Mit hoher Zuverlässigkeit generierte Beschreibung">
            <a:extLst>
              <a:ext uri="{FF2B5EF4-FFF2-40B4-BE49-F238E27FC236}">
                <a16:creationId xmlns:a16="http://schemas.microsoft.com/office/drawing/2014/main" id="{21248847-3FF0-4409-9A8D-174E1A1477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96" y="1520890"/>
            <a:ext cx="1726913" cy="696744"/>
          </a:xfrm>
          <a:prstGeom prst="rect">
            <a:avLst/>
          </a:prstGeom>
        </p:spPr>
      </p:pic>
      <p:pic>
        <p:nvPicPr>
          <p:cNvPr id="7" name="Grafik 6" descr="Ein Bild, das Screenshot, Text enthält.&#10;&#10;Automatisch generierte Beschreibung">
            <a:hlinkClick r:id="rId5"/>
            <a:extLst>
              <a:ext uri="{FF2B5EF4-FFF2-40B4-BE49-F238E27FC236}">
                <a16:creationId xmlns:a16="http://schemas.microsoft.com/office/drawing/2014/main" id="{88F97777-565E-4AA3-9103-8EB7EB31F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8755" y="1982853"/>
            <a:ext cx="2953747" cy="4194110"/>
          </a:xfrm>
          <a:prstGeom prst="rect">
            <a:avLst/>
          </a:prstGeom>
        </p:spPr>
      </p:pic>
      <p:pic>
        <p:nvPicPr>
          <p:cNvPr id="8" name="Grafik 7" descr="Ein Bild, das blau, weiß, Schild enthält.&#10;&#10;Automatisch generierte Beschreibung">
            <a:extLst>
              <a:ext uri="{FF2B5EF4-FFF2-40B4-BE49-F238E27FC236}">
                <a16:creationId xmlns:a16="http://schemas.microsoft.com/office/drawing/2014/main" id="{5631CE2B-83FC-462E-8E5E-3D43927CE85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4444683"/>
            <a:ext cx="1831340" cy="18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85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9D32E9C-62AA-40C0-A546-6148B995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Ressourcen</a:t>
            </a:r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D65A1BC-1F13-4593-9618-120A7726D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Exchange Server Hybrid Deployments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Hybrid Deployment Prerequisites</a:t>
            </a:r>
            <a:endParaRPr lang="en-US" dirty="0"/>
          </a:p>
          <a:p>
            <a:r>
              <a:rPr lang="en-US" dirty="0">
                <a:hlinkClick r:id="rId5"/>
              </a:rPr>
              <a:t>Hybrid Configuration Wizard FAQs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How to configure Exchange Server on-premises to use Hybrid Modern Authentication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How Exchange and Microsoft Teams interact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Configure OAuth authentication between Exchange and Exchange Online organizations</a:t>
            </a:r>
            <a:endParaRPr lang="en-US" dirty="0"/>
          </a:p>
          <a:p>
            <a:r>
              <a:rPr lang="en-US" dirty="0">
                <a:hlinkClick r:id="rId9"/>
              </a:rPr>
              <a:t>Remote Connectivity Analyzer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BA1F2B5-46DA-43EB-BE73-0168090B00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0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4D18106-10B8-4369-8831-215AC4DF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Exchange Hybrid?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27B1AC8-C754-4125-A6B6-50E1270A9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4823298" cy="4656073"/>
          </a:xfrm>
        </p:spPr>
        <p:txBody>
          <a:bodyPr>
            <a:normAutofit/>
          </a:bodyPr>
          <a:lstStyle/>
          <a:p>
            <a:r>
              <a:rPr lang="en-US" sz="2000" dirty="0"/>
              <a:t>Trusted relationship between an on-premises Exchange Organization and Exchange Online</a:t>
            </a:r>
          </a:p>
          <a:p>
            <a:r>
              <a:rPr lang="en-US" sz="2000" dirty="0"/>
              <a:t>Hybrid connections for mail flow (SMTP), and client access (HTTPS) for hybrid functionality</a:t>
            </a:r>
          </a:p>
          <a:p>
            <a:r>
              <a:rPr lang="en-US" sz="2000" dirty="0"/>
              <a:t>Hybrid Configuration Wizard (HCW) activates and configures the hybrid mode of operation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A0D12C0-FAC2-4E0B-8157-A3363555B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727">
            <a:extLst>
              <a:ext uri="{FF2B5EF4-FFF2-40B4-BE49-F238E27FC236}">
                <a16:creationId xmlns:a16="http://schemas.microsoft.com/office/drawing/2014/main" id="{4823761D-A952-48A0-BD41-45E186E894F9}"/>
              </a:ext>
            </a:extLst>
          </p:cNvPr>
          <p:cNvSpPr/>
          <p:nvPr/>
        </p:nvSpPr>
        <p:spPr bwMode="auto">
          <a:xfrm>
            <a:off x="6530504" y="1678168"/>
            <a:ext cx="5036244" cy="4951302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21732E-C769-4145-9BE1-8335005F26F1}"/>
              </a:ext>
            </a:extLst>
          </p:cNvPr>
          <p:cNvGrpSpPr/>
          <p:nvPr/>
        </p:nvGrpSpPr>
        <p:grpSpPr>
          <a:xfrm>
            <a:off x="7000767" y="4818865"/>
            <a:ext cx="4008505" cy="1433206"/>
            <a:chOff x="7794171" y="5068389"/>
            <a:chExt cx="4008505" cy="1436914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BCDC658B-A773-4BB4-AE17-A0492394B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61849" y="5424488"/>
              <a:ext cx="771525" cy="752475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3B3EE28E-538D-4A99-B0D6-EB1002C07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5873" y="5410200"/>
              <a:ext cx="809625" cy="781050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67E2FD49-7C29-45A4-8925-4FBE4F5FD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47997" y="5424488"/>
              <a:ext cx="809625" cy="781050"/>
            </a:xfrm>
            <a:prstGeom prst="rect">
              <a:avLst/>
            </a:prstGeom>
          </p:spPr>
        </p:pic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D4B0E1F9-7D65-4F99-B3F1-6F6A6A7E1A50}"/>
                </a:ext>
              </a:extLst>
            </p:cNvPr>
            <p:cNvSpPr/>
            <p:nvPr/>
          </p:nvSpPr>
          <p:spPr>
            <a:xfrm>
              <a:off x="7794171" y="5068389"/>
              <a:ext cx="4008505" cy="1436914"/>
            </a:xfrm>
            <a:prstGeom prst="roundRect">
              <a:avLst/>
            </a:prstGeom>
            <a:noFill/>
            <a:ln w="9525" cap="flat" cmpd="sng" algn="ctr">
              <a:solidFill>
                <a:srgbClr val="0F6F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b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F6F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On-Premises Exchange Organization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0E55A48-C16B-4D23-92B0-6C492716B554}"/>
              </a:ext>
            </a:extLst>
          </p:cNvPr>
          <p:cNvGrpSpPr/>
          <p:nvPr/>
        </p:nvGrpSpPr>
        <p:grpSpPr>
          <a:xfrm>
            <a:off x="7000767" y="1852672"/>
            <a:ext cx="4008505" cy="2086355"/>
            <a:chOff x="7794171" y="1170787"/>
            <a:chExt cx="4008505" cy="2091752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10C5C1C0-543D-4622-A2AB-61B4D806B69E}"/>
                </a:ext>
              </a:extLst>
            </p:cNvPr>
            <p:cNvGrpSpPr/>
            <p:nvPr/>
          </p:nvGrpSpPr>
          <p:grpSpPr>
            <a:xfrm>
              <a:off x="7794171" y="1170787"/>
              <a:ext cx="4008505" cy="2091752"/>
              <a:chOff x="7794171" y="1170787"/>
              <a:chExt cx="4008505" cy="2091752"/>
            </a:xfrm>
          </p:grpSpPr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18F38167-4CD3-4BF9-9CAE-F3FB9B54D3B2}"/>
                  </a:ext>
                </a:extLst>
              </p:cNvPr>
              <p:cNvSpPr/>
              <p:nvPr/>
            </p:nvSpPr>
            <p:spPr>
              <a:xfrm>
                <a:off x="7794171" y="1825625"/>
                <a:ext cx="4008505" cy="1436914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F6F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t"/>
              <a:lstStyle/>
              <a:p>
                <a:pPr marL="0" marR="0" lvl="0" indent="0" defTabSz="9143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F6FC6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Microsoft 365</a:t>
                </a:r>
              </a:p>
            </p:txBody>
          </p:sp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EF50661E-4CFF-4B4A-B057-F7507C0723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77299" y="1170787"/>
                <a:ext cx="1642247" cy="1075955"/>
              </a:xfrm>
              <a:prstGeom prst="rect">
                <a:avLst/>
              </a:prstGeom>
            </p:spPr>
          </p:pic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C1756D06-24A5-4BCE-9DC7-12BA3AEA3AE6}"/>
                </a:ext>
              </a:extLst>
            </p:cNvPr>
            <p:cNvGrpSpPr/>
            <p:nvPr/>
          </p:nvGrpSpPr>
          <p:grpSpPr>
            <a:xfrm>
              <a:off x="8008278" y="2677302"/>
              <a:ext cx="3580287" cy="541110"/>
              <a:chOff x="8008278" y="2677302"/>
              <a:chExt cx="3580287" cy="541110"/>
            </a:xfrm>
          </p:grpSpPr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7775C6F9-5F67-4BFD-83A7-C23AFB9C6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86799" y="2806767"/>
                <a:ext cx="381000" cy="342900"/>
              </a:xfrm>
              <a:prstGeom prst="rect">
                <a:avLst/>
              </a:prstGeom>
            </p:spPr>
          </p:pic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03AC153F-E791-4AAE-B7DA-CAE04F0CFC58}"/>
                  </a:ext>
                </a:extLst>
              </p:cNvPr>
              <p:cNvSpPr/>
              <p:nvPr/>
            </p:nvSpPr>
            <p:spPr>
              <a:xfrm>
                <a:off x="8008278" y="2677302"/>
                <a:ext cx="3580287" cy="54111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F6F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F6FC6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Exchange Online</a:t>
                </a:r>
              </a:p>
            </p:txBody>
          </p:sp>
        </p:grpSp>
      </p:grp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CC2D00F1-2DCB-439B-9861-CBD61D5D9E63}"/>
              </a:ext>
            </a:extLst>
          </p:cNvPr>
          <p:cNvSpPr/>
          <p:nvPr/>
        </p:nvSpPr>
        <p:spPr>
          <a:xfrm>
            <a:off x="6783053" y="3027995"/>
            <a:ext cx="4427475" cy="3431177"/>
          </a:xfrm>
          <a:prstGeom prst="roundRect">
            <a:avLst/>
          </a:prstGeom>
          <a:noFill/>
          <a:ln w="28575" cap="flat" cmpd="sng" algn="ctr">
            <a:solidFill>
              <a:srgbClr val="A5C249"/>
            </a:solidFill>
            <a:prstDash val="sys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5841"/>
                      <a:gd name="connsiteY0" fmla="*/ 702837 h 4216935"/>
                      <a:gd name="connsiteX1" fmla="*/ 702837 w 4485841"/>
                      <a:gd name="connsiteY1" fmla="*/ 0 h 4216935"/>
                      <a:gd name="connsiteX2" fmla="*/ 1277802 w 4485841"/>
                      <a:gd name="connsiteY2" fmla="*/ 0 h 4216935"/>
                      <a:gd name="connsiteX3" fmla="*/ 1760361 w 4485841"/>
                      <a:gd name="connsiteY3" fmla="*/ 0 h 4216935"/>
                      <a:gd name="connsiteX4" fmla="*/ 2212119 w 4485841"/>
                      <a:gd name="connsiteY4" fmla="*/ 0 h 4216935"/>
                      <a:gd name="connsiteX5" fmla="*/ 2756282 w 4485841"/>
                      <a:gd name="connsiteY5" fmla="*/ 0 h 4216935"/>
                      <a:gd name="connsiteX6" fmla="*/ 3238841 w 4485841"/>
                      <a:gd name="connsiteY6" fmla="*/ 0 h 4216935"/>
                      <a:gd name="connsiteX7" fmla="*/ 3783004 w 4485841"/>
                      <a:gd name="connsiteY7" fmla="*/ 0 h 4216935"/>
                      <a:gd name="connsiteX8" fmla="*/ 4485841 w 4485841"/>
                      <a:gd name="connsiteY8" fmla="*/ 702837 h 4216935"/>
                      <a:gd name="connsiteX9" fmla="*/ 4485841 w 4485841"/>
                      <a:gd name="connsiteY9" fmla="*/ 1208864 h 4216935"/>
                      <a:gd name="connsiteX10" fmla="*/ 4485841 w 4485841"/>
                      <a:gd name="connsiteY10" fmla="*/ 1771116 h 4216935"/>
                      <a:gd name="connsiteX11" fmla="*/ 4485841 w 4485841"/>
                      <a:gd name="connsiteY11" fmla="*/ 2333368 h 4216935"/>
                      <a:gd name="connsiteX12" fmla="*/ 4485841 w 4485841"/>
                      <a:gd name="connsiteY12" fmla="*/ 2867508 h 4216935"/>
                      <a:gd name="connsiteX13" fmla="*/ 4485841 w 4485841"/>
                      <a:gd name="connsiteY13" fmla="*/ 3514098 h 4216935"/>
                      <a:gd name="connsiteX14" fmla="*/ 3783004 w 4485841"/>
                      <a:gd name="connsiteY14" fmla="*/ 4216935 h 4216935"/>
                      <a:gd name="connsiteX15" fmla="*/ 3269643 w 4485841"/>
                      <a:gd name="connsiteY15" fmla="*/ 4216935 h 4216935"/>
                      <a:gd name="connsiteX16" fmla="*/ 2694678 w 4485841"/>
                      <a:gd name="connsiteY16" fmla="*/ 4216935 h 4216935"/>
                      <a:gd name="connsiteX17" fmla="*/ 2181317 w 4485841"/>
                      <a:gd name="connsiteY17" fmla="*/ 4216935 h 4216935"/>
                      <a:gd name="connsiteX18" fmla="*/ 1760361 w 4485841"/>
                      <a:gd name="connsiteY18" fmla="*/ 4216935 h 4216935"/>
                      <a:gd name="connsiteX19" fmla="*/ 1308603 w 4485841"/>
                      <a:gd name="connsiteY19" fmla="*/ 4216935 h 4216935"/>
                      <a:gd name="connsiteX20" fmla="*/ 702837 w 4485841"/>
                      <a:gd name="connsiteY20" fmla="*/ 4216935 h 4216935"/>
                      <a:gd name="connsiteX21" fmla="*/ 0 w 4485841"/>
                      <a:gd name="connsiteY21" fmla="*/ 3514098 h 4216935"/>
                      <a:gd name="connsiteX22" fmla="*/ 0 w 4485841"/>
                      <a:gd name="connsiteY22" fmla="*/ 3008071 h 4216935"/>
                      <a:gd name="connsiteX23" fmla="*/ 0 w 4485841"/>
                      <a:gd name="connsiteY23" fmla="*/ 2530157 h 4216935"/>
                      <a:gd name="connsiteX24" fmla="*/ 0 w 4485841"/>
                      <a:gd name="connsiteY24" fmla="*/ 2052242 h 4216935"/>
                      <a:gd name="connsiteX25" fmla="*/ 0 w 4485841"/>
                      <a:gd name="connsiteY25" fmla="*/ 1489990 h 4216935"/>
                      <a:gd name="connsiteX26" fmla="*/ 0 w 4485841"/>
                      <a:gd name="connsiteY26" fmla="*/ 702837 h 4216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485841" h="4216935" extrusionOk="0">
                        <a:moveTo>
                          <a:pt x="0" y="702837"/>
                        </a:moveTo>
                        <a:cubicBezTo>
                          <a:pt x="-96001" y="255455"/>
                          <a:pt x="266772" y="17977"/>
                          <a:pt x="702837" y="0"/>
                        </a:cubicBezTo>
                        <a:cubicBezTo>
                          <a:pt x="897927" y="-58606"/>
                          <a:pt x="1107915" y="48592"/>
                          <a:pt x="1277802" y="0"/>
                        </a:cubicBezTo>
                        <a:cubicBezTo>
                          <a:pt x="1447689" y="-48592"/>
                          <a:pt x="1653487" y="7522"/>
                          <a:pt x="1760361" y="0"/>
                        </a:cubicBezTo>
                        <a:cubicBezTo>
                          <a:pt x="1867235" y="-7522"/>
                          <a:pt x="2104838" y="34438"/>
                          <a:pt x="2212119" y="0"/>
                        </a:cubicBezTo>
                        <a:cubicBezTo>
                          <a:pt x="2319400" y="-34438"/>
                          <a:pt x="2502317" y="44956"/>
                          <a:pt x="2756282" y="0"/>
                        </a:cubicBezTo>
                        <a:cubicBezTo>
                          <a:pt x="3010247" y="-44956"/>
                          <a:pt x="3040101" y="36333"/>
                          <a:pt x="3238841" y="0"/>
                        </a:cubicBezTo>
                        <a:cubicBezTo>
                          <a:pt x="3437581" y="-36333"/>
                          <a:pt x="3594978" y="62382"/>
                          <a:pt x="3783004" y="0"/>
                        </a:cubicBezTo>
                        <a:cubicBezTo>
                          <a:pt x="4162388" y="-83747"/>
                          <a:pt x="4466563" y="341463"/>
                          <a:pt x="4485841" y="702837"/>
                        </a:cubicBezTo>
                        <a:cubicBezTo>
                          <a:pt x="4533611" y="845302"/>
                          <a:pt x="4432755" y="1103243"/>
                          <a:pt x="4485841" y="1208864"/>
                        </a:cubicBezTo>
                        <a:cubicBezTo>
                          <a:pt x="4538927" y="1314485"/>
                          <a:pt x="4477789" y="1649172"/>
                          <a:pt x="4485841" y="1771116"/>
                        </a:cubicBezTo>
                        <a:cubicBezTo>
                          <a:pt x="4493893" y="1893060"/>
                          <a:pt x="4450271" y="2184675"/>
                          <a:pt x="4485841" y="2333368"/>
                        </a:cubicBezTo>
                        <a:cubicBezTo>
                          <a:pt x="4521411" y="2482061"/>
                          <a:pt x="4447469" y="2629944"/>
                          <a:pt x="4485841" y="2867508"/>
                        </a:cubicBezTo>
                        <a:cubicBezTo>
                          <a:pt x="4524213" y="3105072"/>
                          <a:pt x="4446409" y="3313430"/>
                          <a:pt x="4485841" y="3514098"/>
                        </a:cubicBezTo>
                        <a:cubicBezTo>
                          <a:pt x="4496330" y="3889242"/>
                          <a:pt x="4109219" y="4192986"/>
                          <a:pt x="3783004" y="4216935"/>
                        </a:cubicBezTo>
                        <a:cubicBezTo>
                          <a:pt x="3664904" y="4222734"/>
                          <a:pt x="3373884" y="4216849"/>
                          <a:pt x="3269643" y="4216935"/>
                        </a:cubicBezTo>
                        <a:cubicBezTo>
                          <a:pt x="3165402" y="4217021"/>
                          <a:pt x="2980315" y="4168994"/>
                          <a:pt x="2694678" y="4216935"/>
                        </a:cubicBezTo>
                        <a:cubicBezTo>
                          <a:pt x="2409042" y="4264876"/>
                          <a:pt x="2340730" y="4173799"/>
                          <a:pt x="2181317" y="4216935"/>
                        </a:cubicBezTo>
                        <a:cubicBezTo>
                          <a:pt x="2021904" y="4260071"/>
                          <a:pt x="1900773" y="4195431"/>
                          <a:pt x="1760361" y="4216935"/>
                        </a:cubicBezTo>
                        <a:cubicBezTo>
                          <a:pt x="1619949" y="4238439"/>
                          <a:pt x="1424486" y="4194196"/>
                          <a:pt x="1308603" y="4216935"/>
                        </a:cubicBezTo>
                        <a:cubicBezTo>
                          <a:pt x="1192720" y="4239674"/>
                          <a:pt x="936750" y="4153641"/>
                          <a:pt x="702837" y="4216935"/>
                        </a:cubicBezTo>
                        <a:cubicBezTo>
                          <a:pt x="324586" y="4214837"/>
                          <a:pt x="1771" y="3919084"/>
                          <a:pt x="0" y="3514098"/>
                        </a:cubicBezTo>
                        <a:cubicBezTo>
                          <a:pt x="-48940" y="3262440"/>
                          <a:pt x="41589" y="3238493"/>
                          <a:pt x="0" y="3008071"/>
                        </a:cubicBezTo>
                        <a:cubicBezTo>
                          <a:pt x="-41589" y="2777649"/>
                          <a:pt x="38803" y="2670079"/>
                          <a:pt x="0" y="2530157"/>
                        </a:cubicBezTo>
                        <a:cubicBezTo>
                          <a:pt x="-38803" y="2390235"/>
                          <a:pt x="14977" y="2164964"/>
                          <a:pt x="0" y="2052242"/>
                        </a:cubicBezTo>
                        <a:cubicBezTo>
                          <a:pt x="-14977" y="1939520"/>
                          <a:pt x="45063" y="1624621"/>
                          <a:pt x="0" y="1489990"/>
                        </a:cubicBezTo>
                        <a:cubicBezTo>
                          <a:pt x="-45063" y="1355359"/>
                          <a:pt x="91104" y="939259"/>
                          <a:pt x="0" y="70283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5C249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Hybrid Configuration</a:t>
            </a:r>
          </a:p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5C24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5C24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5C24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593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36865-B22C-4CDA-AE4E-5DD0CE34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Exchange Hybrid Benefits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5C4A6-97FE-45EF-B1C6-5B8267EF1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Free Busy lookups</a:t>
            </a:r>
          </a:p>
          <a:p>
            <a:r>
              <a:rPr lang="en-US" sz="2000" dirty="0"/>
              <a:t>No recreating of Outlook Profiles</a:t>
            </a:r>
          </a:p>
          <a:p>
            <a:r>
              <a:rPr lang="en-US" sz="2000" dirty="0"/>
              <a:t>Mailbox migrations without user interruption</a:t>
            </a:r>
          </a:p>
          <a:p>
            <a:r>
              <a:rPr lang="en-US" sz="2000" dirty="0"/>
              <a:t>Seamlessly connect to on-premises &amp; Exchange Online</a:t>
            </a:r>
          </a:p>
          <a:p>
            <a:r>
              <a:rPr lang="en-US" sz="2000" dirty="0"/>
              <a:t>One Global Address List</a:t>
            </a:r>
          </a:p>
          <a:p>
            <a:r>
              <a:rPr lang="en-US" sz="2000" dirty="0"/>
              <a:t>Secure Mail Flow between on-premises &amp; Exchange Online</a:t>
            </a:r>
          </a:p>
          <a:p>
            <a:r>
              <a:rPr lang="en-US" sz="2000" dirty="0"/>
              <a:t>Hybrid Modern Authentication</a:t>
            </a:r>
          </a:p>
          <a:p>
            <a:r>
              <a:rPr lang="en-US" sz="2000" dirty="0"/>
              <a:t>Cloud based archiving</a:t>
            </a:r>
          </a:p>
          <a:p>
            <a:r>
              <a:rPr lang="en-US" sz="2000" dirty="0"/>
              <a:t>And much more…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63F1E9-D48F-4FA4-AA54-A5B7ADB8D0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52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F54A9-8FA7-4791-9398-8898273D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Exchange Hybrid | Two Variants – Three Modes 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F4665D-79B0-4F14-A2A1-69DAB0E82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FAE5B6C-8DEE-4C8E-958A-DC86AC5F2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206056"/>
              </p:ext>
            </p:extLst>
          </p:nvPr>
        </p:nvGraphicFramePr>
        <p:xfrm>
          <a:off x="2661982" y="1851736"/>
          <a:ext cx="6868035" cy="401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8640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855E22-3BA3-4FF4-B9CD-6D066C64E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73855E22-3BA3-4FF4-B9CD-6D066C64E9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AE3AC6-CFD4-4D0D-B993-97041046FD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AE3AC6-CFD4-4D0D-B993-97041046FD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9270F0-250C-4D1C-B74F-FE21A17D60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D9270F0-250C-4D1C-B74F-FE21A17D60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AF8860-9FF9-4666-B5F1-33F323E6AE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7AAF8860-9FF9-4666-B5F1-33F323E6AE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D2681C-7BD9-42AD-AAF1-FC73A6981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09D2681C-7BD9-42AD-AAF1-FC73A69819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CA3688-8F96-47CC-AF18-C7375175F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graphicEl>
                                              <a:dgm id="{72CA3688-8F96-47CC-AF18-C7375175F3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ED02CF-A26A-4B56-8EE6-42BE9B337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7AED02CF-A26A-4B56-8EE6-42BE9B3377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A10024-C3DD-4F1F-93E0-32A65B9B3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BA10024-C3DD-4F1F-93E0-32A65B9B32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A2A2C-6BFB-484E-94D5-88B58547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Classic Full Hybrid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278B8E-FA79-423C-89DB-3767D3FA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4815613" cy="465607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300" dirty="0"/>
              <a:t>Active Directory Hybrid with Azure AD Connect</a:t>
            </a:r>
          </a:p>
          <a:p>
            <a:pPr lvl="1">
              <a:lnSpc>
                <a:spcPct val="110000"/>
              </a:lnSpc>
            </a:pPr>
            <a:r>
              <a:rPr lang="en-US" sz="2900" dirty="0"/>
              <a:t>Exchange Hybrid enabled</a:t>
            </a:r>
          </a:p>
          <a:p>
            <a:pPr>
              <a:lnSpc>
                <a:spcPct val="110000"/>
              </a:lnSpc>
            </a:pPr>
            <a:r>
              <a:rPr lang="en-US" sz="3300" dirty="0"/>
              <a:t>SMTP Connection between On-Premises and Exchange Online</a:t>
            </a:r>
          </a:p>
          <a:p>
            <a:pPr lvl="1">
              <a:lnSpc>
                <a:spcPct val="110000"/>
              </a:lnSpc>
            </a:pPr>
            <a:r>
              <a:rPr lang="en-US" sz="2900" dirty="0"/>
              <a:t>Separate hostname (e.g., smtp365.company.de) </a:t>
            </a:r>
          </a:p>
          <a:p>
            <a:pPr lvl="1">
              <a:lnSpc>
                <a:spcPct val="110000"/>
              </a:lnSpc>
            </a:pPr>
            <a:r>
              <a:rPr lang="en-US" sz="2900" dirty="0"/>
              <a:t>Additional public IP address</a:t>
            </a:r>
          </a:p>
          <a:p>
            <a:pPr lvl="1">
              <a:lnSpc>
                <a:spcPct val="110000"/>
              </a:lnSpc>
            </a:pPr>
            <a:r>
              <a:rPr lang="en-US" sz="2900" dirty="0"/>
              <a:t>TLS certificate for hostname</a:t>
            </a:r>
          </a:p>
          <a:p>
            <a:pPr lvl="1">
              <a:lnSpc>
                <a:spcPct val="110000"/>
              </a:lnSpc>
            </a:pPr>
            <a:r>
              <a:rPr lang="en-US" sz="2900" dirty="0"/>
              <a:t>Edge Transport Role in perimeter network (A)</a:t>
            </a:r>
          </a:p>
          <a:p>
            <a:pPr lvl="1">
              <a:lnSpc>
                <a:spcPct val="110000"/>
              </a:lnSpc>
            </a:pPr>
            <a:r>
              <a:rPr lang="en-US" sz="2900" dirty="0"/>
              <a:t>Alternatively, direct inbound connection (B)</a:t>
            </a:r>
          </a:p>
          <a:p>
            <a:pPr>
              <a:lnSpc>
                <a:spcPct val="110000"/>
              </a:lnSpc>
            </a:pPr>
            <a:r>
              <a:rPr lang="en-US" sz="3300" dirty="0"/>
              <a:t>Inbound HTTPS connection to Client Access Service </a:t>
            </a:r>
          </a:p>
          <a:p>
            <a:pPr lvl="1">
              <a:lnSpc>
                <a:spcPct val="110000"/>
              </a:lnSpc>
            </a:pPr>
            <a:r>
              <a:rPr lang="en-US" sz="2900" dirty="0"/>
              <a:t>Published by Reverse Proxy</a:t>
            </a:r>
          </a:p>
          <a:p>
            <a:pPr lvl="1">
              <a:lnSpc>
                <a:spcPct val="110000"/>
              </a:lnSpc>
            </a:pPr>
            <a:r>
              <a:rPr lang="en-US" sz="2900" dirty="0"/>
              <a:t>Additional public IP address</a:t>
            </a:r>
          </a:p>
          <a:p>
            <a:pPr>
              <a:lnSpc>
                <a:spcPct val="110000"/>
              </a:lnSpc>
            </a:pPr>
            <a:r>
              <a:rPr lang="en-US" sz="3300" dirty="0"/>
              <a:t>Outbound HTTPS connections to Exchange Online</a:t>
            </a:r>
          </a:p>
          <a:p>
            <a:pPr lvl="1">
              <a:lnSpc>
                <a:spcPct val="110000"/>
              </a:lnSpc>
            </a:pPr>
            <a:r>
              <a:rPr lang="en-US" sz="2900" dirty="0"/>
              <a:t>Exchange Server </a:t>
            </a:r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C23653-622E-4993-968D-C88A6BB87F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727">
            <a:extLst>
              <a:ext uri="{FF2B5EF4-FFF2-40B4-BE49-F238E27FC236}">
                <a16:creationId xmlns:a16="http://schemas.microsoft.com/office/drawing/2014/main" id="{5AD97F5F-7433-426B-ACF1-EF56D65597A5}"/>
              </a:ext>
            </a:extLst>
          </p:cNvPr>
          <p:cNvSpPr/>
          <p:nvPr/>
        </p:nvSpPr>
        <p:spPr bwMode="auto">
          <a:xfrm>
            <a:off x="5717972" y="342900"/>
            <a:ext cx="6474028" cy="6450806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ECFE1E8-E427-41C5-8C8B-CC74D39E1522}"/>
              </a:ext>
            </a:extLst>
          </p:cNvPr>
          <p:cNvGrpSpPr/>
          <p:nvPr/>
        </p:nvGrpSpPr>
        <p:grpSpPr>
          <a:xfrm>
            <a:off x="6532873" y="5161279"/>
            <a:ext cx="3762869" cy="1099821"/>
            <a:chOff x="6532873" y="5161279"/>
            <a:chExt cx="3762869" cy="1099821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5BCA6FD9-3F54-447D-8974-5D13391E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2646" y="5237208"/>
              <a:ext cx="771525" cy="752475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4294CA0-1DCB-47E9-A7E0-38F604B07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6670" y="5222920"/>
              <a:ext cx="809625" cy="781050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4158670-E3D1-4937-996F-6F1FF4ED3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08794" y="5237208"/>
              <a:ext cx="809625" cy="781050"/>
            </a:xfrm>
            <a:prstGeom prst="rect">
              <a:avLst/>
            </a:prstGeom>
          </p:spPr>
        </p:pic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B0701D96-4841-4FDE-9C26-6F080BD2712E}"/>
                </a:ext>
              </a:extLst>
            </p:cNvPr>
            <p:cNvSpPr/>
            <p:nvPr/>
          </p:nvSpPr>
          <p:spPr>
            <a:xfrm>
              <a:off x="6532873" y="5161279"/>
              <a:ext cx="3762869" cy="1099821"/>
            </a:xfrm>
            <a:prstGeom prst="roundRect">
              <a:avLst/>
            </a:prstGeom>
            <a:noFill/>
            <a:ln w="9525" cap="flat" cmpd="sng" algn="ctr">
              <a:solidFill>
                <a:srgbClr val="0F6F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b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F6F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On-Premises Exchange Organization</a:t>
              </a:r>
            </a:p>
          </p:txBody>
        </p:sp>
      </p:grp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95EF020-CC37-4118-B0DD-E36FE8959B44}"/>
              </a:ext>
            </a:extLst>
          </p:cNvPr>
          <p:cNvSpPr/>
          <p:nvPr/>
        </p:nvSpPr>
        <p:spPr>
          <a:xfrm>
            <a:off x="5811520" y="1696721"/>
            <a:ext cx="6316321" cy="5034820"/>
          </a:xfrm>
          <a:prstGeom prst="roundRect">
            <a:avLst/>
          </a:prstGeom>
          <a:noFill/>
          <a:ln w="28575" cap="flat" cmpd="sng" algn="ctr">
            <a:solidFill>
              <a:srgbClr val="A5C249"/>
            </a:solidFill>
            <a:prstDash val="sys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5841"/>
                      <a:gd name="connsiteY0" fmla="*/ 702837 h 4216935"/>
                      <a:gd name="connsiteX1" fmla="*/ 702837 w 4485841"/>
                      <a:gd name="connsiteY1" fmla="*/ 0 h 4216935"/>
                      <a:gd name="connsiteX2" fmla="*/ 1277802 w 4485841"/>
                      <a:gd name="connsiteY2" fmla="*/ 0 h 4216935"/>
                      <a:gd name="connsiteX3" fmla="*/ 1760361 w 4485841"/>
                      <a:gd name="connsiteY3" fmla="*/ 0 h 4216935"/>
                      <a:gd name="connsiteX4" fmla="*/ 2212119 w 4485841"/>
                      <a:gd name="connsiteY4" fmla="*/ 0 h 4216935"/>
                      <a:gd name="connsiteX5" fmla="*/ 2756282 w 4485841"/>
                      <a:gd name="connsiteY5" fmla="*/ 0 h 4216935"/>
                      <a:gd name="connsiteX6" fmla="*/ 3238841 w 4485841"/>
                      <a:gd name="connsiteY6" fmla="*/ 0 h 4216935"/>
                      <a:gd name="connsiteX7" fmla="*/ 3783004 w 4485841"/>
                      <a:gd name="connsiteY7" fmla="*/ 0 h 4216935"/>
                      <a:gd name="connsiteX8" fmla="*/ 4485841 w 4485841"/>
                      <a:gd name="connsiteY8" fmla="*/ 702837 h 4216935"/>
                      <a:gd name="connsiteX9" fmla="*/ 4485841 w 4485841"/>
                      <a:gd name="connsiteY9" fmla="*/ 1208864 h 4216935"/>
                      <a:gd name="connsiteX10" fmla="*/ 4485841 w 4485841"/>
                      <a:gd name="connsiteY10" fmla="*/ 1771116 h 4216935"/>
                      <a:gd name="connsiteX11" fmla="*/ 4485841 w 4485841"/>
                      <a:gd name="connsiteY11" fmla="*/ 2333368 h 4216935"/>
                      <a:gd name="connsiteX12" fmla="*/ 4485841 w 4485841"/>
                      <a:gd name="connsiteY12" fmla="*/ 2867508 h 4216935"/>
                      <a:gd name="connsiteX13" fmla="*/ 4485841 w 4485841"/>
                      <a:gd name="connsiteY13" fmla="*/ 3514098 h 4216935"/>
                      <a:gd name="connsiteX14" fmla="*/ 3783004 w 4485841"/>
                      <a:gd name="connsiteY14" fmla="*/ 4216935 h 4216935"/>
                      <a:gd name="connsiteX15" fmla="*/ 3269643 w 4485841"/>
                      <a:gd name="connsiteY15" fmla="*/ 4216935 h 4216935"/>
                      <a:gd name="connsiteX16" fmla="*/ 2694678 w 4485841"/>
                      <a:gd name="connsiteY16" fmla="*/ 4216935 h 4216935"/>
                      <a:gd name="connsiteX17" fmla="*/ 2181317 w 4485841"/>
                      <a:gd name="connsiteY17" fmla="*/ 4216935 h 4216935"/>
                      <a:gd name="connsiteX18" fmla="*/ 1760361 w 4485841"/>
                      <a:gd name="connsiteY18" fmla="*/ 4216935 h 4216935"/>
                      <a:gd name="connsiteX19" fmla="*/ 1308603 w 4485841"/>
                      <a:gd name="connsiteY19" fmla="*/ 4216935 h 4216935"/>
                      <a:gd name="connsiteX20" fmla="*/ 702837 w 4485841"/>
                      <a:gd name="connsiteY20" fmla="*/ 4216935 h 4216935"/>
                      <a:gd name="connsiteX21" fmla="*/ 0 w 4485841"/>
                      <a:gd name="connsiteY21" fmla="*/ 3514098 h 4216935"/>
                      <a:gd name="connsiteX22" fmla="*/ 0 w 4485841"/>
                      <a:gd name="connsiteY22" fmla="*/ 3008071 h 4216935"/>
                      <a:gd name="connsiteX23" fmla="*/ 0 w 4485841"/>
                      <a:gd name="connsiteY23" fmla="*/ 2530157 h 4216935"/>
                      <a:gd name="connsiteX24" fmla="*/ 0 w 4485841"/>
                      <a:gd name="connsiteY24" fmla="*/ 2052242 h 4216935"/>
                      <a:gd name="connsiteX25" fmla="*/ 0 w 4485841"/>
                      <a:gd name="connsiteY25" fmla="*/ 1489990 h 4216935"/>
                      <a:gd name="connsiteX26" fmla="*/ 0 w 4485841"/>
                      <a:gd name="connsiteY26" fmla="*/ 702837 h 4216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485841" h="4216935" extrusionOk="0">
                        <a:moveTo>
                          <a:pt x="0" y="702837"/>
                        </a:moveTo>
                        <a:cubicBezTo>
                          <a:pt x="-96001" y="255455"/>
                          <a:pt x="266772" y="17977"/>
                          <a:pt x="702837" y="0"/>
                        </a:cubicBezTo>
                        <a:cubicBezTo>
                          <a:pt x="897927" y="-58606"/>
                          <a:pt x="1107915" y="48592"/>
                          <a:pt x="1277802" y="0"/>
                        </a:cubicBezTo>
                        <a:cubicBezTo>
                          <a:pt x="1447689" y="-48592"/>
                          <a:pt x="1653487" y="7522"/>
                          <a:pt x="1760361" y="0"/>
                        </a:cubicBezTo>
                        <a:cubicBezTo>
                          <a:pt x="1867235" y="-7522"/>
                          <a:pt x="2104838" y="34438"/>
                          <a:pt x="2212119" y="0"/>
                        </a:cubicBezTo>
                        <a:cubicBezTo>
                          <a:pt x="2319400" y="-34438"/>
                          <a:pt x="2502317" y="44956"/>
                          <a:pt x="2756282" y="0"/>
                        </a:cubicBezTo>
                        <a:cubicBezTo>
                          <a:pt x="3010247" y="-44956"/>
                          <a:pt x="3040101" y="36333"/>
                          <a:pt x="3238841" y="0"/>
                        </a:cubicBezTo>
                        <a:cubicBezTo>
                          <a:pt x="3437581" y="-36333"/>
                          <a:pt x="3594978" y="62382"/>
                          <a:pt x="3783004" y="0"/>
                        </a:cubicBezTo>
                        <a:cubicBezTo>
                          <a:pt x="4162388" y="-83747"/>
                          <a:pt x="4466563" y="341463"/>
                          <a:pt x="4485841" y="702837"/>
                        </a:cubicBezTo>
                        <a:cubicBezTo>
                          <a:pt x="4533611" y="845302"/>
                          <a:pt x="4432755" y="1103243"/>
                          <a:pt x="4485841" y="1208864"/>
                        </a:cubicBezTo>
                        <a:cubicBezTo>
                          <a:pt x="4538927" y="1314485"/>
                          <a:pt x="4477789" y="1649172"/>
                          <a:pt x="4485841" y="1771116"/>
                        </a:cubicBezTo>
                        <a:cubicBezTo>
                          <a:pt x="4493893" y="1893060"/>
                          <a:pt x="4450271" y="2184675"/>
                          <a:pt x="4485841" y="2333368"/>
                        </a:cubicBezTo>
                        <a:cubicBezTo>
                          <a:pt x="4521411" y="2482061"/>
                          <a:pt x="4447469" y="2629944"/>
                          <a:pt x="4485841" y="2867508"/>
                        </a:cubicBezTo>
                        <a:cubicBezTo>
                          <a:pt x="4524213" y="3105072"/>
                          <a:pt x="4446409" y="3313430"/>
                          <a:pt x="4485841" y="3514098"/>
                        </a:cubicBezTo>
                        <a:cubicBezTo>
                          <a:pt x="4496330" y="3889242"/>
                          <a:pt x="4109219" y="4192986"/>
                          <a:pt x="3783004" y="4216935"/>
                        </a:cubicBezTo>
                        <a:cubicBezTo>
                          <a:pt x="3664904" y="4222734"/>
                          <a:pt x="3373884" y="4216849"/>
                          <a:pt x="3269643" y="4216935"/>
                        </a:cubicBezTo>
                        <a:cubicBezTo>
                          <a:pt x="3165402" y="4217021"/>
                          <a:pt x="2980315" y="4168994"/>
                          <a:pt x="2694678" y="4216935"/>
                        </a:cubicBezTo>
                        <a:cubicBezTo>
                          <a:pt x="2409042" y="4264876"/>
                          <a:pt x="2340730" y="4173799"/>
                          <a:pt x="2181317" y="4216935"/>
                        </a:cubicBezTo>
                        <a:cubicBezTo>
                          <a:pt x="2021904" y="4260071"/>
                          <a:pt x="1900773" y="4195431"/>
                          <a:pt x="1760361" y="4216935"/>
                        </a:cubicBezTo>
                        <a:cubicBezTo>
                          <a:pt x="1619949" y="4238439"/>
                          <a:pt x="1424486" y="4194196"/>
                          <a:pt x="1308603" y="4216935"/>
                        </a:cubicBezTo>
                        <a:cubicBezTo>
                          <a:pt x="1192720" y="4239674"/>
                          <a:pt x="936750" y="4153641"/>
                          <a:pt x="702837" y="4216935"/>
                        </a:cubicBezTo>
                        <a:cubicBezTo>
                          <a:pt x="324586" y="4214837"/>
                          <a:pt x="1771" y="3919084"/>
                          <a:pt x="0" y="3514098"/>
                        </a:cubicBezTo>
                        <a:cubicBezTo>
                          <a:pt x="-48940" y="3262440"/>
                          <a:pt x="41589" y="3238493"/>
                          <a:pt x="0" y="3008071"/>
                        </a:cubicBezTo>
                        <a:cubicBezTo>
                          <a:pt x="-41589" y="2777649"/>
                          <a:pt x="38803" y="2670079"/>
                          <a:pt x="0" y="2530157"/>
                        </a:cubicBezTo>
                        <a:cubicBezTo>
                          <a:pt x="-38803" y="2390235"/>
                          <a:pt x="14977" y="2164964"/>
                          <a:pt x="0" y="2052242"/>
                        </a:cubicBezTo>
                        <a:cubicBezTo>
                          <a:pt x="-14977" y="1939520"/>
                          <a:pt x="45063" y="1624621"/>
                          <a:pt x="0" y="1489990"/>
                        </a:cubicBezTo>
                        <a:cubicBezTo>
                          <a:pt x="-45063" y="1355359"/>
                          <a:pt x="91104" y="939259"/>
                          <a:pt x="0" y="70283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vert="vert270" rtlCol="0" anchor="t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A5C249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Hybrid Configuration</a:t>
            </a: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5C24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5C24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5C24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0A112AA-981E-4BF7-B9D0-FA6AB7939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8218" y="5222920"/>
            <a:ext cx="685800" cy="800100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8FABBD3A-1144-489A-8BEB-6F157D6BCE87}"/>
              </a:ext>
            </a:extLst>
          </p:cNvPr>
          <p:cNvSpPr/>
          <p:nvPr/>
        </p:nvSpPr>
        <p:spPr>
          <a:xfrm>
            <a:off x="6390641" y="3625986"/>
            <a:ext cx="5412035" cy="1398276"/>
          </a:xfrm>
          <a:prstGeom prst="roundRect">
            <a:avLst/>
          </a:prstGeom>
          <a:noFill/>
          <a:ln w="9525" cap="flat" cmpd="sng" algn="ctr">
            <a:solidFill>
              <a:srgbClr val="0F6FC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b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Perimeter Network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E8A6C7E-1EF3-4BBE-8D2A-4DA4817B7D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6670" y="3902344"/>
            <a:ext cx="609600" cy="752475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D711AD3-B6CD-4CBE-AA71-FF7A9D748ABD}"/>
              </a:ext>
            </a:extLst>
          </p:cNvPr>
          <p:cNvGrpSpPr/>
          <p:nvPr/>
        </p:nvGrpSpPr>
        <p:grpSpPr>
          <a:xfrm>
            <a:off x="6390641" y="430900"/>
            <a:ext cx="5737200" cy="2110279"/>
            <a:chOff x="6390641" y="430900"/>
            <a:chExt cx="5737200" cy="2110279"/>
          </a:xfrm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841BFD29-7603-4D0B-9B2C-C05588887706}"/>
                </a:ext>
              </a:extLst>
            </p:cNvPr>
            <p:cNvSpPr/>
            <p:nvPr/>
          </p:nvSpPr>
          <p:spPr>
            <a:xfrm>
              <a:off x="6390641" y="1104265"/>
              <a:ext cx="5412035" cy="1436914"/>
            </a:xfrm>
            <a:prstGeom prst="roundRect">
              <a:avLst/>
            </a:prstGeom>
            <a:noFill/>
            <a:ln w="9525" cap="flat" cmpd="sng" algn="ctr">
              <a:solidFill>
                <a:srgbClr val="0F6F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t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F6F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Microsoft 365</a:t>
              </a:r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217EBE64-FBFC-4477-A53F-C2DF03144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85594" y="430900"/>
              <a:ext cx="1642247" cy="1075955"/>
            </a:xfrm>
            <a:prstGeom prst="rect">
              <a:avLst/>
            </a:prstGeom>
          </p:spPr>
        </p:pic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E4D27777-B587-4FB7-BAB8-C2FDA61F01B2}"/>
                </a:ext>
              </a:extLst>
            </p:cNvPr>
            <p:cNvGrpSpPr/>
            <p:nvPr/>
          </p:nvGrpSpPr>
          <p:grpSpPr>
            <a:xfrm>
              <a:off x="6532874" y="1913171"/>
              <a:ext cx="3580287" cy="541110"/>
              <a:chOff x="8008278" y="2677302"/>
              <a:chExt cx="3580287" cy="541110"/>
            </a:xfrm>
          </p:grpSpPr>
          <p:pic>
            <p:nvPicPr>
              <p:cNvPr id="20" name="Grafik 19">
                <a:extLst>
                  <a:ext uri="{FF2B5EF4-FFF2-40B4-BE49-F238E27FC236}">
                    <a16:creationId xmlns:a16="http://schemas.microsoft.com/office/drawing/2014/main" id="{32A4B349-3222-4419-BDE1-7CD7358E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86799" y="2806767"/>
                <a:ext cx="381000" cy="342900"/>
              </a:xfrm>
              <a:prstGeom prst="rect">
                <a:avLst/>
              </a:prstGeom>
            </p:spPr>
          </p:pic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846F0694-F457-47BE-8D57-FFA960FD6A95}"/>
                  </a:ext>
                </a:extLst>
              </p:cNvPr>
              <p:cNvSpPr/>
              <p:nvPr/>
            </p:nvSpPr>
            <p:spPr>
              <a:xfrm>
                <a:off x="8008278" y="2677302"/>
                <a:ext cx="3580287" cy="54111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F6F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F6FC6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Exchange Online</a:t>
                </a:r>
              </a:p>
            </p:txBody>
          </p:sp>
        </p:grp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F3FC69AC-3BEE-49C8-8691-619EB4F42C73}"/>
                </a:ext>
              </a:extLst>
            </p:cNvPr>
            <p:cNvSpPr/>
            <p:nvPr/>
          </p:nvSpPr>
          <p:spPr>
            <a:xfrm>
              <a:off x="10113161" y="1913171"/>
              <a:ext cx="1500582" cy="534912"/>
            </a:xfrm>
            <a:prstGeom prst="roundRect">
              <a:avLst/>
            </a:prstGeom>
            <a:noFill/>
            <a:ln w="9525" cap="flat" cmpd="sng" algn="ctr">
              <a:solidFill>
                <a:srgbClr val="0F6F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F6F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AD</a:t>
              </a:r>
            </a:p>
          </p:txBody>
        </p:sp>
      </p:grp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5AC6196-9B22-47CA-AD19-2C5FCD7ACDF0}"/>
              </a:ext>
            </a:extLst>
          </p:cNvPr>
          <p:cNvCxnSpPr>
            <a:cxnSpLocks/>
          </p:cNvCxnSpPr>
          <p:nvPr/>
        </p:nvCxnSpPr>
        <p:spPr>
          <a:xfrm flipV="1">
            <a:off x="10831702" y="2448084"/>
            <a:ext cx="0" cy="2774836"/>
          </a:xfrm>
          <a:prstGeom prst="straightConnector1">
            <a:avLst/>
          </a:prstGeom>
          <a:noFill/>
          <a:ln w="38100" cap="flat" cmpd="sng" algn="ctr">
            <a:solidFill>
              <a:srgbClr val="0BD0D9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516C10B1-13D1-4FC8-A8C5-3A92DCA41D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12477" y="3902344"/>
            <a:ext cx="771525" cy="752475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040BA91-2B7B-4DE6-AA46-81AF33C4FA36}"/>
              </a:ext>
            </a:extLst>
          </p:cNvPr>
          <p:cNvCxnSpPr>
            <a:cxnSpLocks/>
          </p:cNvCxnSpPr>
          <p:nvPr/>
        </p:nvCxnSpPr>
        <p:spPr>
          <a:xfrm flipV="1">
            <a:off x="9610071" y="2448083"/>
            <a:ext cx="0" cy="1501617"/>
          </a:xfrm>
          <a:prstGeom prst="straightConnector1">
            <a:avLst/>
          </a:prstGeom>
          <a:noFill/>
          <a:ln w="38100" cap="flat" cmpd="sng" algn="ctr">
            <a:solidFill>
              <a:srgbClr val="17406D">
                <a:lumMod val="60000"/>
                <a:lumOff val="40000"/>
              </a:srgb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F28512A-F736-4E97-9AA4-53AC3CA6923E}"/>
              </a:ext>
            </a:extLst>
          </p:cNvPr>
          <p:cNvCxnSpPr>
            <a:cxnSpLocks/>
          </p:cNvCxnSpPr>
          <p:nvPr/>
        </p:nvCxnSpPr>
        <p:spPr>
          <a:xfrm flipV="1">
            <a:off x="8406002" y="2448083"/>
            <a:ext cx="0" cy="1501617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8D6AD24B-26D8-4CAA-BC3E-A98F3D9B0B7F}"/>
              </a:ext>
            </a:extLst>
          </p:cNvPr>
          <p:cNvSpPr/>
          <p:nvPr/>
        </p:nvSpPr>
        <p:spPr>
          <a:xfrm>
            <a:off x="6390641" y="5034507"/>
            <a:ext cx="5412035" cy="1536700"/>
          </a:xfrm>
          <a:prstGeom prst="roundRect">
            <a:avLst/>
          </a:prstGeom>
          <a:noFill/>
          <a:ln w="9525" cap="flat" cmpd="sng" algn="ctr">
            <a:solidFill>
              <a:srgbClr val="0F6FC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b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Company LAN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C7F06CC-73BE-47A0-B684-25AAAB5CB66D}"/>
              </a:ext>
            </a:extLst>
          </p:cNvPr>
          <p:cNvCxnSpPr>
            <a:cxnSpLocks/>
          </p:cNvCxnSpPr>
          <p:nvPr/>
        </p:nvCxnSpPr>
        <p:spPr>
          <a:xfrm flipV="1">
            <a:off x="8412190" y="4654819"/>
            <a:ext cx="1" cy="506460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38621EA-1255-4A63-8A3B-0A1D64AF83F2}"/>
              </a:ext>
            </a:extLst>
          </p:cNvPr>
          <p:cNvCxnSpPr>
            <a:cxnSpLocks/>
          </p:cNvCxnSpPr>
          <p:nvPr/>
        </p:nvCxnSpPr>
        <p:spPr>
          <a:xfrm flipV="1">
            <a:off x="9617052" y="4597400"/>
            <a:ext cx="7748" cy="563879"/>
          </a:xfrm>
          <a:prstGeom prst="straightConnector1">
            <a:avLst/>
          </a:prstGeom>
          <a:noFill/>
          <a:ln w="38100" cap="flat" cmpd="sng" algn="ctr">
            <a:solidFill>
              <a:srgbClr val="17406D">
                <a:lumMod val="60000"/>
                <a:lumOff val="40000"/>
              </a:srgb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705A1FD-E183-491F-AA5C-6F99EF63143A}"/>
              </a:ext>
            </a:extLst>
          </p:cNvPr>
          <p:cNvCxnSpPr>
            <a:cxnSpLocks/>
          </p:cNvCxnSpPr>
          <p:nvPr/>
        </p:nvCxnSpPr>
        <p:spPr>
          <a:xfrm flipH="1" flipV="1">
            <a:off x="9006295" y="2448083"/>
            <a:ext cx="5805" cy="2713197"/>
          </a:xfrm>
          <a:prstGeom prst="straightConnector1">
            <a:avLst/>
          </a:prstGeom>
          <a:noFill/>
          <a:ln w="38100" cap="flat" cmpd="sng" algn="ctr">
            <a:solidFill>
              <a:srgbClr val="17406D">
                <a:lumMod val="60000"/>
                <a:lumOff val="40000"/>
              </a:srgb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230329D-0A8A-4FE9-A06A-A0368EF15BD7}"/>
              </a:ext>
            </a:extLst>
          </p:cNvPr>
          <p:cNvCxnSpPr>
            <a:cxnSpLocks/>
          </p:cNvCxnSpPr>
          <p:nvPr/>
        </p:nvCxnSpPr>
        <p:spPr>
          <a:xfrm flipH="1" flipV="1">
            <a:off x="7792980" y="2464526"/>
            <a:ext cx="5805" cy="2713197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CAED653A-BED9-477D-BF69-6AEF94BF1AB7}"/>
              </a:ext>
            </a:extLst>
          </p:cNvPr>
          <p:cNvSpPr txBox="1"/>
          <p:nvPr/>
        </p:nvSpPr>
        <p:spPr>
          <a:xfrm rot="16200000">
            <a:off x="8788287" y="2964953"/>
            <a:ext cx="102155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363"/>
            <a:r>
              <a:rPr lang="en-US" sz="1400" b="1" spc="-70" dirty="0">
                <a:solidFill>
                  <a:srgbClr val="0070C0"/>
                </a:solidFill>
                <a:latin typeface="Segoe UI"/>
              </a:rPr>
              <a:t>SMTP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BF0EF2A-16DC-46B4-9B6B-D1B613B0A007}"/>
              </a:ext>
            </a:extLst>
          </p:cNvPr>
          <p:cNvSpPr txBox="1"/>
          <p:nvPr/>
        </p:nvSpPr>
        <p:spPr>
          <a:xfrm rot="16200000">
            <a:off x="7608718" y="2945321"/>
            <a:ext cx="102155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363"/>
            <a:r>
              <a:rPr lang="en-US" sz="1400" b="1" spc="-70" dirty="0">
                <a:solidFill>
                  <a:srgbClr val="00B050"/>
                </a:solidFill>
                <a:latin typeface="Segoe UI"/>
              </a:rPr>
              <a:t>HTTPS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9D116BC-CAB3-4226-A468-B6E9EA2109C0}"/>
              </a:ext>
            </a:extLst>
          </p:cNvPr>
          <p:cNvSpPr txBox="1"/>
          <p:nvPr/>
        </p:nvSpPr>
        <p:spPr>
          <a:xfrm>
            <a:off x="9461483" y="2238837"/>
            <a:ext cx="28944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363"/>
            <a:r>
              <a:rPr lang="en-US" sz="1400" b="1" spc="-70" dirty="0">
                <a:solidFill>
                  <a:srgbClr val="0070C0"/>
                </a:solidFill>
                <a:latin typeface="Segoe UI"/>
              </a:rPr>
              <a:t>A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43250AF-9F2A-4D1B-B79B-E7B1AFE985A3}"/>
              </a:ext>
            </a:extLst>
          </p:cNvPr>
          <p:cNvSpPr txBox="1"/>
          <p:nvPr/>
        </p:nvSpPr>
        <p:spPr>
          <a:xfrm>
            <a:off x="8852060" y="2238837"/>
            <a:ext cx="28944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363"/>
            <a:r>
              <a:rPr lang="en-US" sz="1400" b="1" spc="-70" dirty="0">
                <a:solidFill>
                  <a:srgbClr val="0070C0"/>
                </a:solidFill>
                <a:latin typeface="Segoe UI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48076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3" grpId="0" animBg="1"/>
      <p:bldP spid="26" grpId="0" animBg="1"/>
      <p:bldP spid="31" grpId="0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F694-3E8E-494D-BFE5-97F5C7E6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Modern Full Hybrid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48F9B5-FC14-4A58-AE4F-04BED5476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4879772" cy="465607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Active Directory Hybrid with Azure AD Connect</a:t>
            </a:r>
          </a:p>
          <a:p>
            <a:pPr lvl="1">
              <a:lnSpc>
                <a:spcPct val="110000"/>
              </a:lnSpc>
            </a:pPr>
            <a:r>
              <a:rPr lang="en-US" sz="2300" dirty="0"/>
              <a:t>Exchange Hybrid enabled</a:t>
            </a:r>
          </a:p>
          <a:p>
            <a:pPr>
              <a:lnSpc>
                <a:spcPct val="110000"/>
              </a:lnSpc>
            </a:pPr>
            <a:r>
              <a:rPr lang="en-US" dirty="0"/>
              <a:t>SMTP Connection between On-Premises and Exchange Online</a:t>
            </a:r>
          </a:p>
          <a:p>
            <a:pPr lvl="1">
              <a:lnSpc>
                <a:spcPct val="110000"/>
              </a:lnSpc>
            </a:pPr>
            <a:r>
              <a:rPr lang="en-US" sz="2300" dirty="0"/>
              <a:t>Separate hostname (e.g., smtp365.company.de) </a:t>
            </a:r>
          </a:p>
          <a:p>
            <a:pPr lvl="1">
              <a:lnSpc>
                <a:spcPct val="110000"/>
              </a:lnSpc>
            </a:pPr>
            <a:r>
              <a:rPr lang="en-US" sz="2300" dirty="0"/>
              <a:t>Additional public IP address</a:t>
            </a:r>
          </a:p>
          <a:p>
            <a:pPr lvl="1">
              <a:lnSpc>
                <a:spcPct val="110000"/>
              </a:lnSpc>
            </a:pPr>
            <a:r>
              <a:rPr lang="en-US" sz="2300" dirty="0"/>
              <a:t>TLS certificate for hostname</a:t>
            </a:r>
          </a:p>
          <a:p>
            <a:pPr lvl="1">
              <a:lnSpc>
                <a:spcPct val="110000"/>
              </a:lnSpc>
            </a:pPr>
            <a:r>
              <a:rPr lang="en-US" sz="2300" dirty="0"/>
              <a:t>Edge Transport Role in perimeter network (A)</a:t>
            </a:r>
          </a:p>
          <a:p>
            <a:pPr lvl="1">
              <a:lnSpc>
                <a:spcPct val="110000"/>
              </a:lnSpc>
            </a:pPr>
            <a:r>
              <a:rPr lang="en-US" sz="2300" dirty="0"/>
              <a:t>Alternatively, direct inbound connection (B)</a:t>
            </a:r>
          </a:p>
          <a:p>
            <a:pPr>
              <a:lnSpc>
                <a:spcPct val="110000"/>
              </a:lnSpc>
            </a:pPr>
            <a:r>
              <a:rPr lang="en-US" dirty="0"/>
              <a:t>Outbound HTTPS connections to Exchange Online</a:t>
            </a:r>
          </a:p>
          <a:p>
            <a:pPr lvl="1">
              <a:lnSpc>
                <a:spcPct val="110000"/>
              </a:lnSpc>
            </a:pPr>
            <a:r>
              <a:rPr lang="en-US" sz="2300" dirty="0"/>
              <a:t>Exchange Hybrid-Agent (Exchange Online to Exchange on-premises communication)</a:t>
            </a:r>
          </a:p>
          <a:p>
            <a:pPr lvl="1">
              <a:lnSpc>
                <a:spcPct val="110000"/>
              </a:lnSpc>
            </a:pPr>
            <a:r>
              <a:rPr lang="en-US" sz="2300" dirty="0"/>
              <a:t>Exchange Server</a:t>
            </a:r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795137-1AD4-4E22-AF7C-929D709E08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727">
            <a:extLst>
              <a:ext uri="{FF2B5EF4-FFF2-40B4-BE49-F238E27FC236}">
                <a16:creationId xmlns:a16="http://schemas.microsoft.com/office/drawing/2014/main" id="{6496595E-6364-406B-AE64-10321C639668}"/>
              </a:ext>
            </a:extLst>
          </p:cNvPr>
          <p:cNvSpPr/>
          <p:nvPr/>
        </p:nvSpPr>
        <p:spPr bwMode="auto">
          <a:xfrm>
            <a:off x="5717972" y="342900"/>
            <a:ext cx="6474028" cy="6450806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8E2E8CB-AB51-490E-9F05-B09611B8DB10}"/>
              </a:ext>
            </a:extLst>
          </p:cNvPr>
          <p:cNvSpPr/>
          <p:nvPr/>
        </p:nvSpPr>
        <p:spPr>
          <a:xfrm>
            <a:off x="5811520" y="1696721"/>
            <a:ext cx="6316321" cy="5034820"/>
          </a:xfrm>
          <a:prstGeom prst="roundRect">
            <a:avLst/>
          </a:prstGeom>
          <a:noFill/>
          <a:ln w="28575" cap="flat" cmpd="sng" algn="ctr">
            <a:solidFill>
              <a:srgbClr val="A5C249"/>
            </a:solidFill>
            <a:prstDash val="sys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5841"/>
                      <a:gd name="connsiteY0" fmla="*/ 702837 h 4216935"/>
                      <a:gd name="connsiteX1" fmla="*/ 702837 w 4485841"/>
                      <a:gd name="connsiteY1" fmla="*/ 0 h 4216935"/>
                      <a:gd name="connsiteX2" fmla="*/ 1277802 w 4485841"/>
                      <a:gd name="connsiteY2" fmla="*/ 0 h 4216935"/>
                      <a:gd name="connsiteX3" fmla="*/ 1760361 w 4485841"/>
                      <a:gd name="connsiteY3" fmla="*/ 0 h 4216935"/>
                      <a:gd name="connsiteX4" fmla="*/ 2212119 w 4485841"/>
                      <a:gd name="connsiteY4" fmla="*/ 0 h 4216935"/>
                      <a:gd name="connsiteX5" fmla="*/ 2756282 w 4485841"/>
                      <a:gd name="connsiteY5" fmla="*/ 0 h 4216935"/>
                      <a:gd name="connsiteX6" fmla="*/ 3238841 w 4485841"/>
                      <a:gd name="connsiteY6" fmla="*/ 0 h 4216935"/>
                      <a:gd name="connsiteX7" fmla="*/ 3783004 w 4485841"/>
                      <a:gd name="connsiteY7" fmla="*/ 0 h 4216935"/>
                      <a:gd name="connsiteX8" fmla="*/ 4485841 w 4485841"/>
                      <a:gd name="connsiteY8" fmla="*/ 702837 h 4216935"/>
                      <a:gd name="connsiteX9" fmla="*/ 4485841 w 4485841"/>
                      <a:gd name="connsiteY9" fmla="*/ 1208864 h 4216935"/>
                      <a:gd name="connsiteX10" fmla="*/ 4485841 w 4485841"/>
                      <a:gd name="connsiteY10" fmla="*/ 1771116 h 4216935"/>
                      <a:gd name="connsiteX11" fmla="*/ 4485841 w 4485841"/>
                      <a:gd name="connsiteY11" fmla="*/ 2333368 h 4216935"/>
                      <a:gd name="connsiteX12" fmla="*/ 4485841 w 4485841"/>
                      <a:gd name="connsiteY12" fmla="*/ 2867508 h 4216935"/>
                      <a:gd name="connsiteX13" fmla="*/ 4485841 w 4485841"/>
                      <a:gd name="connsiteY13" fmla="*/ 3514098 h 4216935"/>
                      <a:gd name="connsiteX14" fmla="*/ 3783004 w 4485841"/>
                      <a:gd name="connsiteY14" fmla="*/ 4216935 h 4216935"/>
                      <a:gd name="connsiteX15" fmla="*/ 3269643 w 4485841"/>
                      <a:gd name="connsiteY15" fmla="*/ 4216935 h 4216935"/>
                      <a:gd name="connsiteX16" fmla="*/ 2694678 w 4485841"/>
                      <a:gd name="connsiteY16" fmla="*/ 4216935 h 4216935"/>
                      <a:gd name="connsiteX17" fmla="*/ 2181317 w 4485841"/>
                      <a:gd name="connsiteY17" fmla="*/ 4216935 h 4216935"/>
                      <a:gd name="connsiteX18" fmla="*/ 1760361 w 4485841"/>
                      <a:gd name="connsiteY18" fmla="*/ 4216935 h 4216935"/>
                      <a:gd name="connsiteX19" fmla="*/ 1308603 w 4485841"/>
                      <a:gd name="connsiteY19" fmla="*/ 4216935 h 4216935"/>
                      <a:gd name="connsiteX20" fmla="*/ 702837 w 4485841"/>
                      <a:gd name="connsiteY20" fmla="*/ 4216935 h 4216935"/>
                      <a:gd name="connsiteX21" fmla="*/ 0 w 4485841"/>
                      <a:gd name="connsiteY21" fmla="*/ 3514098 h 4216935"/>
                      <a:gd name="connsiteX22" fmla="*/ 0 w 4485841"/>
                      <a:gd name="connsiteY22" fmla="*/ 3008071 h 4216935"/>
                      <a:gd name="connsiteX23" fmla="*/ 0 w 4485841"/>
                      <a:gd name="connsiteY23" fmla="*/ 2530157 h 4216935"/>
                      <a:gd name="connsiteX24" fmla="*/ 0 w 4485841"/>
                      <a:gd name="connsiteY24" fmla="*/ 2052242 h 4216935"/>
                      <a:gd name="connsiteX25" fmla="*/ 0 w 4485841"/>
                      <a:gd name="connsiteY25" fmla="*/ 1489990 h 4216935"/>
                      <a:gd name="connsiteX26" fmla="*/ 0 w 4485841"/>
                      <a:gd name="connsiteY26" fmla="*/ 702837 h 4216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485841" h="4216935" extrusionOk="0">
                        <a:moveTo>
                          <a:pt x="0" y="702837"/>
                        </a:moveTo>
                        <a:cubicBezTo>
                          <a:pt x="-96001" y="255455"/>
                          <a:pt x="266772" y="17977"/>
                          <a:pt x="702837" y="0"/>
                        </a:cubicBezTo>
                        <a:cubicBezTo>
                          <a:pt x="897927" y="-58606"/>
                          <a:pt x="1107915" y="48592"/>
                          <a:pt x="1277802" y="0"/>
                        </a:cubicBezTo>
                        <a:cubicBezTo>
                          <a:pt x="1447689" y="-48592"/>
                          <a:pt x="1653487" y="7522"/>
                          <a:pt x="1760361" y="0"/>
                        </a:cubicBezTo>
                        <a:cubicBezTo>
                          <a:pt x="1867235" y="-7522"/>
                          <a:pt x="2104838" y="34438"/>
                          <a:pt x="2212119" y="0"/>
                        </a:cubicBezTo>
                        <a:cubicBezTo>
                          <a:pt x="2319400" y="-34438"/>
                          <a:pt x="2502317" y="44956"/>
                          <a:pt x="2756282" y="0"/>
                        </a:cubicBezTo>
                        <a:cubicBezTo>
                          <a:pt x="3010247" y="-44956"/>
                          <a:pt x="3040101" y="36333"/>
                          <a:pt x="3238841" y="0"/>
                        </a:cubicBezTo>
                        <a:cubicBezTo>
                          <a:pt x="3437581" y="-36333"/>
                          <a:pt x="3594978" y="62382"/>
                          <a:pt x="3783004" y="0"/>
                        </a:cubicBezTo>
                        <a:cubicBezTo>
                          <a:pt x="4162388" y="-83747"/>
                          <a:pt x="4466563" y="341463"/>
                          <a:pt x="4485841" y="702837"/>
                        </a:cubicBezTo>
                        <a:cubicBezTo>
                          <a:pt x="4533611" y="845302"/>
                          <a:pt x="4432755" y="1103243"/>
                          <a:pt x="4485841" y="1208864"/>
                        </a:cubicBezTo>
                        <a:cubicBezTo>
                          <a:pt x="4538927" y="1314485"/>
                          <a:pt x="4477789" y="1649172"/>
                          <a:pt x="4485841" y="1771116"/>
                        </a:cubicBezTo>
                        <a:cubicBezTo>
                          <a:pt x="4493893" y="1893060"/>
                          <a:pt x="4450271" y="2184675"/>
                          <a:pt x="4485841" y="2333368"/>
                        </a:cubicBezTo>
                        <a:cubicBezTo>
                          <a:pt x="4521411" y="2482061"/>
                          <a:pt x="4447469" y="2629944"/>
                          <a:pt x="4485841" y="2867508"/>
                        </a:cubicBezTo>
                        <a:cubicBezTo>
                          <a:pt x="4524213" y="3105072"/>
                          <a:pt x="4446409" y="3313430"/>
                          <a:pt x="4485841" y="3514098"/>
                        </a:cubicBezTo>
                        <a:cubicBezTo>
                          <a:pt x="4496330" y="3889242"/>
                          <a:pt x="4109219" y="4192986"/>
                          <a:pt x="3783004" y="4216935"/>
                        </a:cubicBezTo>
                        <a:cubicBezTo>
                          <a:pt x="3664904" y="4222734"/>
                          <a:pt x="3373884" y="4216849"/>
                          <a:pt x="3269643" y="4216935"/>
                        </a:cubicBezTo>
                        <a:cubicBezTo>
                          <a:pt x="3165402" y="4217021"/>
                          <a:pt x="2980315" y="4168994"/>
                          <a:pt x="2694678" y="4216935"/>
                        </a:cubicBezTo>
                        <a:cubicBezTo>
                          <a:pt x="2409042" y="4264876"/>
                          <a:pt x="2340730" y="4173799"/>
                          <a:pt x="2181317" y="4216935"/>
                        </a:cubicBezTo>
                        <a:cubicBezTo>
                          <a:pt x="2021904" y="4260071"/>
                          <a:pt x="1900773" y="4195431"/>
                          <a:pt x="1760361" y="4216935"/>
                        </a:cubicBezTo>
                        <a:cubicBezTo>
                          <a:pt x="1619949" y="4238439"/>
                          <a:pt x="1424486" y="4194196"/>
                          <a:pt x="1308603" y="4216935"/>
                        </a:cubicBezTo>
                        <a:cubicBezTo>
                          <a:pt x="1192720" y="4239674"/>
                          <a:pt x="936750" y="4153641"/>
                          <a:pt x="702837" y="4216935"/>
                        </a:cubicBezTo>
                        <a:cubicBezTo>
                          <a:pt x="324586" y="4214837"/>
                          <a:pt x="1771" y="3919084"/>
                          <a:pt x="0" y="3514098"/>
                        </a:cubicBezTo>
                        <a:cubicBezTo>
                          <a:pt x="-48940" y="3262440"/>
                          <a:pt x="41589" y="3238493"/>
                          <a:pt x="0" y="3008071"/>
                        </a:cubicBezTo>
                        <a:cubicBezTo>
                          <a:pt x="-41589" y="2777649"/>
                          <a:pt x="38803" y="2670079"/>
                          <a:pt x="0" y="2530157"/>
                        </a:cubicBezTo>
                        <a:cubicBezTo>
                          <a:pt x="-38803" y="2390235"/>
                          <a:pt x="14977" y="2164964"/>
                          <a:pt x="0" y="2052242"/>
                        </a:cubicBezTo>
                        <a:cubicBezTo>
                          <a:pt x="-14977" y="1939520"/>
                          <a:pt x="45063" y="1624621"/>
                          <a:pt x="0" y="1489990"/>
                        </a:cubicBezTo>
                        <a:cubicBezTo>
                          <a:pt x="-45063" y="1355359"/>
                          <a:pt x="91104" y="939259"/>
                          <a:pt x="0" y="70283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vert="vert270" rtlCol="0" anchor="t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A5C249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Hybrid Configuration</a:t>
            </a: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5C24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5C24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5C24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5838EB-F3F7-41C7-B48E-4F07A44CB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218" y="5222920"/>
            <a:ext cx="685800" cy="800100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02EE6BD-751E-4880-8DAB-21161369EB4A}"/>
              </a:ext>
            </a:extLst>
          </p:cNvPr>
          <p:cNvSpPr/>
          <p:nvPr/>
        </p:nvSpPr>
        <p:spPr>
          <a:xfrm>
            <a:off x="6390641" y="3625986"/>
            <a:ext cx="5412035" cy="1398276"/>
          </a:xfrm>
          <a:prstGeom prst="roundRect">
            <a:avLst/>
          </a:prstGeom>
          <a:noFill/>
          <a:ln w="9525" cap="flat" cmpd="sng" algn="ctr">
            <a:solidFill>
              <a:srgbClr val="0F6FC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b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Perimeter Network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9E8ACA0-1773-4913-B5B8-A28EA0EE543A}"/>
              </a:ext>
            </a:extLst>
          </p:cNvPr>
          <p:cNvGrpSpPr/>
          <p:nvPr/>
        </p:nvGrpSpPr>
        <p:grpSpPr>
          <a:xfrm>
            <a:off x="6390641" y="430900"/>
            <a:ext cx="5737200" cy="2110279"/>
            <a:chOff x="6390641" y="430900"/>
            <a:chExt cx="5737200" cy="2110279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1523D0FF-4C27-4587-85AF-0399A293EDED}"/>
                </a:ext>
              </a:extLst>
            </p:cNvPr>
            <p:cNvSpPr/>
            <p:nvPr/>
          </p:nvSpPr>
          <p:spPr>
            <a:xfrm>
              <a:off x="6390641" y="1104265"/>
              <a:ext cx="5412035" cy="1436914"/>
            </a:xfrm>
            <a:prstGeom prst="roundRect">
              <a:avLst/>
            </a:prstGeom>
            <a:noFill/>
            <a:ln w="9525" cap="flat" cmpd="sng" algn="ctr">
              <a:solidFill>
                <a:srgbClr val="0F6F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t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F6F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Microsoft 365</a:t>
              </a:r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A543C10-086A-4986-AC8F-92E0424D7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85594" y="430900"/>
              <a:ext cx="1642247" cy="1075955"/>
            </a:xfrm>
            <a:prstGeom prst="rect">
              <a:avLst/>
            </a:prstGeom>
          </p:spPr>
        </p:pic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8D724FC-A65A-44D8-BBC3-810F8D7C6A16}"/>
                </a:ext>
              </a:extLst>
            </p:cNvPr>
            <p:cNvGrpSpPr/>
            <p:nvPr/>
          </p:nvGrpSpPr>
          <p:grpSpPr>
            <a:xfrm>
              <a:off x="6532874" y="1913171"/>
              <a:ext cx="3580287" cy="541110"/>
              <a:chOff x="8008278" y="2677302"/>
              <a:chExt cx="3580287" cy="541110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15599BD1-E873-4DDD-BB33-063F6DBCCE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6799" y="2806767"/>
                <a:ext cx="381000" cy="342900"/>
              </a:xfrm>
              <a:prstGeom prst="rect">
                <a:avLst/>
              </a:prstGeom>
            </p:spPr>
          </p:pic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02E851D7-9341-4907-9D7F-E49A6CA2792D}"/>
                  </a:ext>
                </a:extLst>
              </p:cNvPr>
              <p:cNvSpPr/>
              <p:nvPr/>
            </p:nvSpPr>
            <p:spPr>
              <a:xfrm>
                <a:off x="8008278" y="2677302"/>
                <a:ext cx="3580287" cy="54111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F6F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F6FC6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Exchange Online</a:t>
                </a:r>
              </a:p>
            </p:txBody>
          </p:sp>
        </p:grp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73CA03C1-F4BC-4A17-ADC6-696E789B91FF}"/>
                </a:ext>
              </a:extLst>
            </p:cNvPr>
            <p:cNvSpPr/>
            <p:nvPr/>
          </p:nvSpPr>
          <p:spPr>
            <a:xfrm>
              <a:off x="10113161" y="1913171"/>
              <a:ext cx="1500582" cy="534912"/>
            </a:xfrm>
            <a:prstGeom prst="roundRect">
              <a:avLst/>
            </a:prstGeom>
            <a:noFill/>
            <a:ln w="9525" cap="flat" cmpd="sng" algn="ctr">
              <a:solidFill>
                <a:srgbClr val="0F6F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F6F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AD</a:t>
              </a:r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7FBB3F3-D5DD-4706-A2A3-FADF4A8877FE}"/>
              </a:ext>
            </a:extLst>
          </p:cNvPr>
          <p:cNvCxnSpPr>
            <a:cxnSpLocks/>
          </p:cNvCxnSpPr>
          <p:nvPr/>
        </p:nvCxnSpPr>
        <p:spPr>
          <a:xfrm flipV="1">
            <a:off x="10831702" y="2448084"/>
            <a:ext cx="0" cy="2774836"/>
          </a:xfrm>
          <a:prstGeom prst="straightConnector1">
            <a:avLst/>
          </a:prstGeom>
          <a:noFill/>
          <a:ln w="38100" cap="flat" cmpd="sng" algn="ctr">
            <a:solidFill>
              <a:srgbClr val="0BD0D9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6FD99B96-1C5D-4AFD-B295-509E08988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794" y="3895550"/>
            <a:ext cx="771525" cy="752475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C924167-4903-40F8-BD30-2B58CAD01A98}"/>
              </a:ext>
            </a:extLst>
          </p:cNvPr>
          <p:cNvCxnSpPr>
            <a:cxnSpLocks/>
          </p:cNvCxnSpPr>
          <p:nvPr/>
        </p:nvCxnSpPr>
        <p:spPr>
          <a:xfrm flipV="1">
            <a:off x="9610071" y="2448083"/>
            <a:ext cx="0" cy="1501617"/>
          </a:xfrm>
          <a:prstGeom prst="straightConnector1">
            <a:avLst/>
          </a:prstGeom>
          <a:noFill/>
          <a:ln w="38100" cap="flat" cmpd="sng" algn="ctr">
            <a:solidFill>
              <a:srgbClr val="17406D">
                <a:lumMod val="60000"/>
                <a:lumOff val="40000"/>
              </a:srgb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1AF7F1ED-FF2B-48A1-B747-70522CA79317}"/>
              </a:ext>
            </a:extLst>
          </p:cNvPr>
          <p:cNvSpPr/>
          <p:nvPr/>
        </p:nvSpPr>
        <p:spPr>
          <a:xfrm>
            <a:off x="6390641" y="5034507"/>
            <a:ext cx="5412035" cy="1536700"/>
          </a:xfrm>
          <a:prstGeom prst="roundRect">
            <a:avLst/>
          </a:prstGeom>
          <a:noFill/>
          <a:ln w="9525" cap="flat" cmpd="sng" algn="ctr">
            <a:solidFill>
              <a:srgbClr val="0F6FC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b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Company LAN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B12B94-D2D0-4294-B9E2-77E01E4E9CF5}"/>
              </a:ext>
            </a:extLst>
          </p:cNvPr>
          <p:cNvCxnSpPr>
            <a:cxnSpLocks/>
          </p:cNvCxnSpPr>
          <p:nvPr/>
        </p:nvCxnSpPr>
        <p:spPr>
          <a:xfrm flipV="1">
            <a:off x="9617052" y="4597400"/>
            <a:ext cx="7748" cy="563879"/>
          </a:xfrm>
          <a:prstGeom prst="straightConnector1">
            <a:avLst/>
          </a:prstGeom>
          <a:noFill/>
          <a:ln w="38100" cap="flat" cmpd="sng" algn="ctr">
            <a:solidFill>
              <a:srgbClr val="17406D">
                <a:lumMod val="60000"/>
                <a:lumOff val="40000"/>
              </a:srgb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EC2A6D8-C4E0-4001-B884-4BDF035429FE}"/>
              </a:ext>
            </a:extLst>
          </p:cNvPr>
          <p:cNvCxnSpPr>
            <a:cxnSpLocks/>
          </p:cNvCxnSpPr>
          <p:nvPr/>
        </p:nvCxnSpPr>
        <p:spPr>
          <a:xfrm flipH="1" flipV="1">
            <a:off x="9006295" y="2448083"/>
            <a:ext cx="5805" cy="2713197"/>
          </a:xfrm>
          <a:prstGeom prst="straightConnector1">
            <a:avLst/>
          </a:prstGeom>
          <a:noFill/>
          <a:ln w="38100" cap="flat" cmpd="sng" algn="ctr">
            <a:solidFill>
              <a:srgbClr val="17406D">
                <a:lumMod val="60000"/>
                <a:lumOff val="40000"/>
              </a:srgb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F124951-C2B0-4BBE-BE2F-88A50EBE8473}"/>
              </a:ext>
            </a:extLst>
          </p:cNvPr>
          <p:cNvCxnSpPr>
            <a:cxnSpLocks/>
          </p:cNvCxnSpPr>
          <p:nvPr/>
        </p:nvCxnSpPr>
        <p:spPr>
          <a:xfrm flipH="1" flipV="1">
            <a:off x="8417209" y="2580742"/>
            <a:ext cx="6413" cy="2585029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507EEFFA-E7C2-4B8B-8E32-DDF0DBA4411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7CCA62">
                <a:lumMod val="50000"/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273119" y="2301533"/>
            <a:ext cx="301005" cy="305497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4AC9CD1-A078-4939-8191-1504238671FB}"/>
              </a:ext>
            </a:extLst>
          </p:cNvPr>
          <p:cNvGrpSpPr/>
          <p:nvPr/>
        </p:nvGrpSpPr>
        <p:grpSpPr>
          <a:xfrm>
            <a:off x="6532873" y="5161279"/>
            <a:ext cx="3762869" cy="1099821"/>
            <a:chOff x="6532873" y="5161279"/>
            <a:chExt cx="3762869" cy="1099821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57BE8F83-1482-4267-ACC3-E205E8C8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22646" y="5237208"/>
              <a:ext cx="771525" cy="752475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E2C21C65-40AA-4030-8505-8F1683CCF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96670" y="5222920"/>
              <a:ext cx="809625" cy="781050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5F0A600C-CC9E-482E-893B-A96F42A45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408794" y="5237208"/>
              <a:ext cx="809625" cy="781050"/>
            </a:xfrm>
            <a:prstGeom prst="rect">
              <a:avLst/>
            </a:prstGeom>
          </p:spPr>
        </p:pic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F9EABFF0-80EA-41BC-8FE0-1942464391CE}"/>
                </a:ext>
              </a:extLst>
            </p:cNvPr>
            <p:cNvSpPr/>
            <p:nvPr/>
          </p:nvSpPr>
          <p:spPr>
            <a:xfrm>
              <a:off x="6532873" y="5161279"/>
              <a:ext cx="3762869" cy="1099821"/>
            </a:xfrm>
            <a:prstGeom prst="roundRect">
              <a:avLst/>
            </a:prstGeom>
            <a:noFill/>
            <a:ln w="9525" cap="flat" cmpd="sng" algn="ctr">
              <a:solidFill>
                <a:srgbClr val="0F6F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b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F6F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On-Premises Exchange Organization</a:t>
              </a:r>
            </a:p>
          </p:txBody>
        </p:sp>
      </p:grpSp>
      <p:pic>
        <p:nvPicPr>
          <p:cNvPr id="29" name="Grafik 28">
            <a:extLst>
              <a:ext uri="{FF2B5EF4-FFF2-40B4-BE49-F238E27FC236}">
                <a16:creationId xmlns:a16="http://schemas.microsoft.com/office/drawing/2014/main" id="{372E8D16-7ED5-4EF7-8FC7-9F60881DCE0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7CCA62">
                <a:lumMod val="50000"/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450979" y="5714193"/>
            <a:ext cx="301005" cy="305497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C5FACC11-FB8D-4C24-BEF8-3C23272F96E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7CCA62">
                <a:lumMod val="50000"/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279091" y="5711189"/>
            <a:ext cx="301005" cy="305497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548AC2B4-1011-455E-AF14-0849E4319C26}"/>
              </a:ext>
            </a:extLst>
          </p:cNvPr>
          <p:cNvSpPr txBox="1"/>
          <p:nvPr/>
        </p:nvSpPr>
        <p:spPr>
          <a:xfrm rot="16200000">
            <a:off x="7608718" y="2945321"/>
            <a:ext cx="102155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363"/>
            <a:r>
              <a:rPr lang="en-US" sz="1400" b="1" spc="-70" dirty="0">
                <a:solidFill>
                  <a:srgbClr val="00B050"/>
                </a:solidFill>
                <a:latin typeface="Segoe UI"/>
              </a:rPr>
              <a:t>HTTPS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F5466EC-384E-47D6-BC55-E8BF915D7DC9}"/>
              </a:ext>
            </a:extLst>
          </p:cNvPr>
          <p:cNvSpPr txBox="1"/>
          <p:nvPr/>
        </p:nvSpPr>
        <p:spPr>
          <a:xfrm rot="16200000">
            <a:off x="8788287" y="2964953"/>
            <a:ext cx="102155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363"/>
            <a:r>
              <a:rPr lang="en-US" sz="1400" b="1" spc="-70" dirty="0">
                <a:solidFill>
                  <a:srgbClr val="0070C0"/>
                </a:solidFill>
                <a:latin typeface="Segoe UI"/>
              </a:rPr>
              <a:t>SMTP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5B521AD-0BC4-42FA-951A-AE64E0F6E30C}"/>
              </a:ext>
            </a:extLst>
          </p:cNvPr>
          <p:cNvSpPr txBox="1"/>
          <p:nvPr/>
        </p:nvSpPr>
        <p:spPr>
          <a:xfrm>
            <a:off x="9461483" y="2238837"/>
            <a:ext cx="28944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363"/>
            <a:r>
              <a:rPr lang="en-US" sz="1400" b="1" spc="-70" dirty="0">
                <a:solidFill>
                  <a:srgbClr val="0070C0"/>
                </a:solidFill>
                <a:latin typeface="Segoe UI"/>
              </a:rPr>
              <a:t>A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AB1CA8D-81F5-44E4-BED2-7DA9E65F04A8}"/>
              </a:ext>
            </a:extLst>
          </p:cNvPr>
          <p:cNvSpPr txBox="1"/>
          <p:nvPr/>
        </p:nvSpPr>
        <p:spPr>
          <a:xfrm>
            <a:off x="8852060" y="2238837"/>
            <a:ext cx="28944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914363"/>
            <a:r>
              <a:rPr lang="en-US" sz="1400" b="1" spc="-70" dirty="0">
                <a:solidFill>
                  <a:srgbClr val="0070C0"/>
                </a:solidFill>
                <a:latin typeface="Segoe UI"/>
              </a:rPr>
              <a:t>B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9D3DA02-3661-4CF4-A11E-1262FEE02F5F}"/>
              </a:ext>
            </a:extLst>
          </p:cNvPr>
          <p:cNvCxnSpPr>
            <a:cxnSpLocks/>
          </p:cNvCxnSpPr>
          <p:nvPr/>
        </p:nvCxnSpPr>
        <p:spPr>
          <a:xfrm flipH="1" flipV="1">
            <a:off x="7792786" y="2443563"/>
            <a:ext cx="5805" cy="2713197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36743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9" grpId="0" animBg="1"/>
      <p:bldP spid="31" grpId="0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FF78F-5F3B-4F94-92CE-5A6F6C37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Exchange Hybrid – The Differences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806B09-8E29-4F9C-8C5F-3269D1ED37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8AF8787-D814-4520-883F-7B1EE1EE020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16327" y="1611790"/>
            <a:ext cx="106299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B90AECF-BBE1-4716-B5FC-82F978769521}"/>
              </a:ext>
            </a:extLst>
          </p:cNvPr>
          <p:cNvGrpSpPr/>
          <p:nvPr/>
        </p:nvGrpSpPr>
        <p:grpSpPr>
          <a:xfrm>
            <a:off x="1213152" y="1632428"/>
            <a:ext cx="10629901" cy="915988"/>
            <a:chOff x="1213152" y="1262782"/>
            <a:chExt cx="10629901" cy="915988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BB8A6C6-CFFF-4AED-888A-C6286C0F6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52" y="1262782"/>
              <a:ext cx="2541588" cy="915988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8AF7EF88-5538-420F-964D-221375B75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740" y="1262782"/>
              <a:ext cx="8088313" cy="915988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C4E8CF2B-3309-43BD-A766-89D0416E0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402" y="1292944"/>
              <a:ext cx="4151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Full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06B563B0-5121-46C2-9DBD-646BF454E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990" y="1292944"/>
              <a:ext cx="729834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Full classic hybrid configuration, Exchange server published to the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internet (SMTP/HTTPS)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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permanent</a:t>
              </a: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 hybrid operation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D92FC127-6FBC-4566-BC5E-12A73F0E3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636272" y="2564769"/>
            <a:ext cx="2770335" cy="855606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5F4227E-2AA5-49B9-B324-F6E9F3BB7953}"/>
              </a:ext>
            </a:extLst>
          </p:cNvPr>
          <p:cNvGrpSpPr/>
          <p:nvPr/>
        </p:nvGrpSpPr>
        <p:grpSpPr>
          <a:xfrm>
            <a:off x="1213152" y="2548415"/>
            <a:ext cx="10629901" cy="917575"/>
            <a:chOff x="1213152" y="2178769"/>
            <a:chExt cx="10629901" cy="917575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91FD6E34-59A5-45CB-8509-507500874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52" y="2178769"/>
              <a:ext cx="2541588" cy="917575"/>
            </a:xfrm>
            <a:prstGeom prst="rect">
              <a:avLst/>
            </a:prstGeom>
            <a:solidFill>
              <a:srgbClr val="17406D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95482601-0135-4ED7-B18B-0C3F002FD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740" y="2178769"/>
              <a:ext cx="8088313" cy="917575"/>
            </a:xfrm>
            <a:prstGeom prst="rect">
              <a:avLst/>
            </a:prstGeom>
            <a:solidFill>
              <a:srgbClr val="17406D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1B46968-A311-486A-A6CD-6164913EC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402" y="2208932"/>
              <a:ext cx="9521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Minimal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CA2F32D7-00DD-4A5F-85E9-0670A3302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990" y="2210518"/>
              <a:ext cx="654730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Hybrid configuration, without rich coexistence to migrate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all on-premises mailboxes to Exchange Online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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temporary</a:t>
              </a: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 hybrid operation for a few weeks / months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6423EEA-022C-4004-9FC7-352E8515A928}"/>
              </a:ext>
            </a:extLst>
          </p:cNvPr>
          <p:cNvGrpSpPr/>
          <p:nvPr/>
        </p:nvGrpSpPr>
        <p:grpSpPr>
          <a:xfrm>
            <a:off x="1213152" y="3465990"/>
            <a:ext cx="10629901" cy="915988"/>
            <a:chOff x="1213152" y="3096344"/>
            <a:chExt cx="10629901" cy="915988"/>
          </a:xfrm>
        </p:grpSpPr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525D89B2-ABB9-48B1-88A4-297777A61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52" y="3096344"/>
              <a:ext cx="2541588" cy="91598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52596889-B028-41D0-AB27-CD980CCFD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740" y="3096344"/>
              <a:ext cx="8088313" cy="91598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20" name="Rectangle 37">
              <a:extLst>
                <a:ext uri="{FF2B5EF4-FFF2-40B4-BE49-F238E27FC236}">
                  <a16:creationId xmlns:a16="http://schemas.microsoft.com/office/drawing/2014/main" id="{5C7887B0-8539-4D66-B7D6-25E8BCAA2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402" y="3128094"/>
              <a:ext cx="878895" cy="2769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Express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6D0778C2-1CD5-42B4-94F6-8392FA98E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815" y="3151173"/>
              <a:ext cx="725794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Hybrid configuration, with Azure AD Connect Express settings, to 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migrate all on-premises mailboxes to Exchange Online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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temporary</a:t>
              </a: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 hybrid operation for a few days / weeks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421C066-AFF0-411C-A4A8-965CA3967D1A}"/>
              </a:ext>
            </a:extLst>
          </p:cNvPr>
          <p:cNvGrpSpPr/>
          <p:nvPr/>
        </p:nvGrpSpPr>
        <p:grpSpPr>
          <a:xfrm>
            <a:off x="1213152" y="4381978"/>
            <a:ext cx="10629901" cy="915988"/>
            <a:chOff x="1213152" y="4012332"/>
            <a:chExt cx="10629901" cy="915988"/>
          </a:xfrm>
        </p:grpSpPr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42148335-5DFE-409D-A461-F43E2789F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52" y="4012332"/>
              <a:ext cx="2541588" cy="915988"/>
            </a:xfrm>
            <a:prstGeom prst="rect">
              <a:avLst/>
            </a:prstGeom>
            <a:solidFill>
              <a:srgbClr val="7CCA62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1F1B2AD5-43FC-4CCF-B60F-BEF88BF88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740" y="4012332"/>
              <a:ext cx="8088313" cy="915988"/>
            </a:xfrm>
            <a:prstGeom prst="rect">
              <a:avLst/>
            </a:prstGeom>
            <a:solidFill>
              <a:srgbClr val="7CCA62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25" name="Rectangle 49">
              <a:extLst>
                <a:ext uri="{FF2B5EF4-FFF2-40B4-BE49-F238E27FC236}">
                  <a16:creationId xmlns:a16="http://schemas.microsoft.com/office/drawing/2014/main" id="{62B2FE70-8FAF-49A1-85B7-E390C25EC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402" y="4044082"/>
              <a:ext cx="4151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Full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8D67B14A-DD24-4A20-8BE4-21800429D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815" y="4065573"/>
              <a:ext cx="733482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Full Modern Hybrid configuration, for new hybrid setups based on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Hybrid Agent deployment, with reduced hybrid functionality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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permanent</a:t>
              </a: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 hybrid operation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CA250860-9F27-4901-9C3A-EAAE20963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170276" y="4867951"/>
            <a:ext cx="1836213" cy="855792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C9802D5A-885D-4183-9EAB-0E6F8AFFF75C}"/>
              </a:ext>
            </a:extLst>
          </p:cNvPr>
          <p:cNvGrpSpPr/>
          <p:nvPr/>
        </p:nvGrpSpPr>
        <p:grpSpPr>
          <a:xfrm>
            <a:off x="1213152" y="5297965"/>
            <a:ext cx="10629901" cy="915988"/>
            <a:chOff x="1213152" y="4928319"/>
            <a:chExt cx="10629901" cy="915988"/>
          </a:xfrm>
        </p:grpSpPr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4E4B2D62-96B0-4FD2-ACEC-96686CFE3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52" y="4928319"/>
              <a:ext cx="2541588" cy="915988"/>
            </a:xfrm>
            <a:prstGeom prst="rect">
              <a:avLst/>
            </a:prstGeom>
            <a:solidFill>
              <a:srgbClr val="10CF9B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0" name="Rectangle 14">
              <a:extLst>
                <a:ext uri="{FF2B5EF4-FFF2-40B4-BE49-F238E27FC236}">
                  <a16:creationId xmlns:a16="http://schemas.microsoft.com/office/drawing/2014/main" id="{D6C70E13-B415-4972-8361-B66729ED2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740" y="4928319"/>
              <a:ext cx="8088313" cy="915988"/>
            </a:xfrm>
            <a:prstGeom prst="rect">
              <a:avLst/>
            </a:prstGeom>
            <a:solidFill>
              <a:srgbClr val="10CF9B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31" name="Rectangle 61">
              <a:extLst>
                <a:ext uri="{FF2B5EF4-FFF2-40B4-BE49-F238E27FC236}">
                  <a16:creationId xmlns:a16="http://schemas.microsoft.com/office/drawing/2014/main" id="{254A2CE4-CD6E-42E7-BC18-9EF60D799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402" y="4960069"/>
              <a:ext cx="952184" cy="276999"/>
            </a:xfrm>
            <a:prstGeom prst="rect">
              <a:avLst/>
            </a:prstGeom>
            <a:solidFill>
              <a:srgbClr val="10CF9B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Minimal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16">
              <a:extLst>
                <a:ext uri="{FF2B5EF4-FFF2-40B4-BE49-F238E27FC236}">
                  <a16:creationId xmlns:a16="http://schemas.microsoft.com/office/drawing/2014/main" id="{276F9F1E-2559-4B89-88D6-D7F6CBFE5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815" y="4970814"/>
              <a:ext cx="748474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Modern Hybrid configuration, to migrate all on-premises mailboxes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to Exchange Online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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temporary</a:t>
              </a: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 hybrid operation for a few weeks / months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273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EXUSG_Master</Template>
  <TotalTime>0</TotalTime>
  <Words>1277</Words>
  <Application>Microsoft Office PowerPoint</Application>
  <PresentationFormat>Breitbild</PresentationFormat>
  <Paragraphs>262</Paragraphs>
  <Slides>30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30</vt:i4>
      </vt:variant>
    </vt:vector>
  </HeadingPairs>
  <TitlesOfParts>
    <vt:vector size="37" baseType="lpstr">
      <vt:lpstr>Microsoft YaHei</vt:lpstr>
      <vt:lpstr>Arial</vt:lpstr>
      <vt:lpstr>Calibri</vt:lpstr>
      <vt:lpstr>Segoe UI</vt:lpstr>
      <vt:lpstr>Wingdings</vt:lpstr>
      <vt:lpstr>Office</vt:lpstr>
      <vt:lpstr>1_Office</vt:lpstr>
      <vt:lpstr>Exchange User Group Berlin {Online Edition}</vt:lpstr>
      <vt:lpstr>Exchange Server Hybrid</vt:lpstr>
      <vt:lpstr>PowerPoint-Präsentation</vt:lpstr>
      <vt:lpstr>What is Exchange Hybrid?</vt:lpstr>
      <vt:lpstr>Exchange Hybrid Benefits</vt:lpstr>
      <vt:lpstr>Exchange Hybrid | Two Variants – Three Modes </vt:lpstr>
      <vt:lpstr>Classic Full Hybrid</vt:lpstr>
      <vt:lpstr>Modern Full Hybrid</vt:lpstr>
      <vt:lpstr>Exchange Hybrid – The Differences</vt:lpstr>
      <vt:lpstr>Exchange Server Hybrid</vt:lpstr>
      <vt:lpstr>Why do you need Exchange Hybrid?</vt:lpstr>
      <vt:lpstr>Exchange Hybrid and Microsoft Teams</vt:lpstr>
      <vt:lpstr>Exchange Server Hybrid</vt:lpstr>
      <vt:lpstr>Exchange Hybrid Requirements</vt:lpstr>
      <vt:lpstr>Hybrid Configuration Wizard</vt:lpstr>
      <vt:lpstr>Hybrid Configuration Wizard </vt:lpstr>
      <vt:lpstr>Hybrid Configuration Wizard</vt:lpstr>
      <vt:lpstr>Hybrid Configuration Wizard</vt:lpstr>
      <vt:lpstr>Hybrid Configuration Wizard</vt:lpstr>
      <vt:lpstr>Hybrid Configuration Wizard</vt:lpstr>
      <vt:lpstr>Hybrid Configuration Wizard</vt:lpstr>
      <vt:lpstr>Hybrid Configuration Wizard</vt:lpstr>
      <vt:lpstr>Hybrid Configuration Wizard</vt:lpstr>
      <vt:lpstr>Hybrid Configuration Wizard</vt:lpstr>
      <vt:lpstr>Hybrid Configuration Wizard</vt:lpstr>
      <vt:lpstr>Hybrid Configuration Wizard</vt:lpstr>
      <vt:lpstr>Hybrid Configuration Wizard</vt:lpstr>
      <vt:lpstr>Hybrid Configuration Wizard</vt:lpstr>
      <vt:lpstr>Q &amp; A</vt:lpstr>
      <vt:lpstr>Ressourcen</vt:lpstr>
    </vt:vector>
  </TitlesOfParts>
  <Manager>Thomas.Stensitzki@Granikos.eu</Manager>
  <Company>Granikos GmbH &amp; Co. KG</Company>
  <LinksUpToDate>false</LinksUpToDate>
  <SharedDoc>false</SharedDoc>
  <HyperlinkBase>https://www.granikos.eu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EXUSG Meetup Q2 2020</dc:title>
  <dc:subject>Exchange User Group Berlin | UG Meetup Q2 2020</dc:subject>
  <dc:creator>Thomas.Stensitzki@Granikos.eu</dc:creator>
  <cp:keywords>EXUSG</cp:keywords>
  <cp:lastModifiedBy>Thomas Stensitzki</cp:lastModifiedBy>
  <cp:revision>78</cp:revision>
  <dcterms:created xsi:type="dcterms:W3CDTF">2017-02-23T19:31:41Z</dcterms:created>
  <dcterms:modified xsi:type="dcterms:W3CDTF">2020-05-30T11:17:48Z</dcterms:modified>
  <cp:contentStatus>Final</cp:contentStatus>
</cp:coreProperties>
</file>