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86" r:id="rId3"/>
    <p:sldId id="283" r:id="rId4"/>
    <p:sldId id="284" r:id="rId5"/>
    <p:sldId id="285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User Group Änderungen" id="{7CCB5C54-E3C4-4115-B207-B037FB65D407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23CD2-BE67-4BA4-9E99-19ADB6C7B987}" v="34" dt="2021-04-29T16:43:34.427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89" d="100"/>
          <a:sy n="89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usg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granikos.eu/CommunitySti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29. April 2021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Q2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1 - SmarterMail - An Enterprise-Ready alternative to Exchange Server</a:t>
            </a:r>
            <a:br>
              <a:rPr lang="en-US" dirty="0"/>
            </a:br>
            <a:r>
              <a:rPr lang="en-US" dirty="0"/>
              <a:t>Tim </a:t>
            </a:r>
            <a:r>
              <a:rPr lang="en-US" dirty="0" err="1"/>
              <a:t>Uzzanti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Talk 2 - Exchange Server Mailbox Basics</a:t>
            </a:r>
            <a:br>
              <a:rPr lang="en-US" dirty="0"/>
            </a:br>
            <a:r>
              <a:rPr lang="en-US" dirty="0"/>
              <a:t>Martin Gudel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Nächster Termin: 19. August 2021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Homepage: </a:t>
            </a: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Twitter: @exusg #exusg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8" y="2175011"/>
            <a:ext cx="8771068" cy="25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User Group Team</a:t>
            </a:r>
          </a:p>
          <a:p>
            <a:pPr lvl="1"/>
            <a:r>
              <a:rPr lang="de-DE" dirty="0"/>
              <a:t>Im Microsoft Community Tenant</a:t>
            </a:r>
          </a:p>
          <a:p>
            <a:endParaRPr lang="de-DE" dirty="0"/>
          </a:p>
          <a:p>
            <a:r>
              <a:rPr lang="de-DE" dirty="0"/>
              <a:t>Community Sticker</a:t>
            </a:r>
          </a:p>
          <a:p>
            <a:pPr lvl="1"/>
            <a:r>
              <a:rPr lang="de-DE" dirty="0">
                <a:solidFill>
                  <a:srgbClr val="37A5D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dirty="0">
                <a:solidFill>
                  <a:srgbClr val="37A5DD"/>
                </a:solidFill>
              </a:rPr>
              <a:t> </a:t>
            </a:r>
          </a:p>
          <a:p>
            <a:pPr lvl="1"/>
            <a:r>
              <a:rPr lang="de-DE" dirty="0"/>
              <a:t>EXUSG-Logo Sticker in Kürze verfügbar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Sticker-Contest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Exchange Floskeln und Texte per DM an @exusg</a:t>
            </a: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8473161" y="1880566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8118803" y="4026387"/>
            <a:ext cx="2221416" cy="22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113</Words>
  <Application>Microsoft Office PowerPoint</Application>
  <PresentationFormat>Breitbild</PresentationFormat>
  <Paragraphs>27</Paragraphs>
  <Slides>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Office</vt:lpstr>
      <vt:lpstr>Exchange User Group {Online Edition}</vt:lpstr>
      <vt:lpstr>Meetup Q2 2021</vt:lpstr>
      <vt:lpstr>Exchange User Group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April 2021</dc:title>
  <dc:subject>Exchange User Group | UG Meetup November 2020</dc:subject>
  <dc:creator>Thomas.Stensitzki@Granikos.eu</dc:creator>
  <cp:keywords>EXUSG</cp:keywords>
  <cp:lastModifiedBy>Thomas Stensitzki</cp:lastModifiedBy>
  <cp:revision>78</cp:revision>
  <dcterms:created xsi:type="dcterms:W3CDTF">2017-02-23T19:31:41Z</dcterms:created>
  <dcterms:modified xsi:type="dcterms:W3CDTF">2021-04-29T16:43:55Z</dcterms:modified>
  <cp:contentStatus>Final</cp:contentStatus>
</cp:coreProperties>
</file>