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6" r:id="rId3"/>
    <p:sldId id="298" r:id="rId4"/>
    <p:sldId id="258" r:id="rId5"/>
    <p:sldId id="295" r:id="rId6"/>
    <p:sldId id="289" r:id="rId7"/>
    <p:sldId id="297" r:id="rId8"/>
    <p:sldId id="303" r:id="rId9"/>
    <p:sldId id="304" r:id="rId10"/>
    <p:sldId id="300" r:id="rId11"/>
    <p:sldId id="301" r:id="rId12"/>
    <p:sldId id="296" r:id="rId13"/>
    <p:sldId id="302" r:id="rId14"/>
    <p:sldId id="299" r:id="rId15"/>
    <p:sldId id="294" r:id="rId16"/>
    <p:sldId id="283" r:id="rId17"/>
    <p:sldId id="287" r:id="rId18"/>
    <p:sldId id="284" r:id="rId19"/>
    <p:sldId id="285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Talk 1" id="{A39BAB87-122F-4407-B1D1-4EBF3756855C}">
          <p14:sldIdLst>
            <p14:sldId id="298"/>
            <p14:sldId id="258"/>
            <p14:sldId id="295"/>
            <p14:sldId id="289"/>
            <p14:sldId id="297"/>
            <p14:sldId id="303"/>
            <p14:sldId id="304"/>
            <p14:sldId id="300"/>
            <p14:sldId id="301"/>
            <p14:sldId id="296"/>
            <p14:sldId id="302"/>
            <p14:sldId id="299"/>
            <p14:sldId id="294"/>
          </p14:sldIdLst>
        </p14:section>
        <p14:section name="Diskussion" id="{96D93A17-E8EF-40A5-A513-9D3407D7C689}">
          <p14:sldIdLst>
            <p14:sldId id="283"/>
          </p14:sldIdLst>
        </p14:section>
        <p14:section name="User Group" id="{7CCB5C54-E3C4-4115-B207-B037FB65D407}">
          <p14:sldIdLst>
            <p14:sldId id="28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FCD49-CF1B-46E6-A5B0-F667093A942C}" v="1119" dt="2021-11-04T09:27:44.281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90" d="100"/>
          <a:sy n="90" d="100"/>
        </p:scale>
        <p:origin x="90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93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08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25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ExchangeUpdateWizard" TargetMode="External"/><Relationship Id="rId2" Type="http://schemas.openxmlformats.org/officeDocument/2006/relationships/hyperlink" Target="https://aka.ms/ExchangeHealthChe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eom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xchange-team-blog/news-about-the-june-2021-cumulative-update-for-exchange-server/ba-p/2437578?WT.mc_id=M365-MVP-500308" TargetMode="External"/><Relationship Id="rId3" Type="http://schemas.openxmlformats.org/officeDocument/2006/relationships/hyperlink" Target="https://www.iis.net/downloads/microsoft/url-rewrite#additionalDownloads" TargetMode="External"/><Relationship Id="rId7" Type="http://schemas.openxmlformats.org/officeDocument/2006/relationships/hyperlink" Target="https://msrc-blog.microsoft.com/2021/03/15/one-click-microsoft-exchange-on-premises-mitigation-tool-march-2021/" TargetMode="External"/><Relationship Id="rId2" Type="http://schemas.openxmlformats.org/officeDocument/2006/relationships/hyperlink" Target="https://www.iis.net/downloads/microsoft/url-rewr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exchange-team-blog/addressing-your-feedback-on-the-exchange-emergency-mitigation/ba-p/2796190?WT.mc_id=M365-MVP-5003086" TargetMode="External"/><Relationship Id="rId5" Type="http://schemas.openxmlformats.org/officeDocument/2006/relationships/hyperlink" Target="https://techcommunity.microsoft.com/t5/exchange-team-blog/new-security-feature-in-september-2021-cumulative-update-for/ba-p/2783155?WT.mc_id=M365-MVP-5003086" TargetMode="External"/><Relationship Id="rId4" Type="http://schemas.openxmlformats.org/officeDocument/2006/relationships/hyperlink" Target="https://support.microsoft.com/en-us/topic/update-for-universal-c-runtime-in-windows-c0514201-7fe6-95a3-b0a5-287930f3560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CommunitySticker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granikos.eu/EXUSGMu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thomas.stensitzki@granikos.eu" TargetMode="External"/><Relationship Id="rId7" Type="http://schemas.openxmlformats.org/officeDocument/2006/relationships/hyperlink" Target="https://go.granikos.eu/Exchange2019Bu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m365businessbuch.de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client.microsoft.com/getexchangemitig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4.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11BA-AE33-440E-B9A0-7ABEAF11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</a:t>
            </a:r>
            <a:r>
              <a:rPr lang="de-DE" dirty="0" err="1"/>
              <a:t>Diagnostic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85D7C-5CAA-4B2F-861C-92C9D7B6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Server </a:t>
            </a:r>
            <a:r>
              <a:rPr lang="de-DE" dirty="0" err="1"/>
              <a:t>Build</a:t>
            </a:r>
            <a:endParaRPr lang="de-DE" dirty="0"/>
          </a:p>
          <a:p>
            <a:pPr lvl="1"/>
            <a:r>
              <a:rPr lang="de-DE" dirty="0"/>
              <a:t>CU/SU </a:t>
            </a:r>
            <a:r>
              <a:rPr lang="de-DE" dirty="0" err="1"/>
              <a:t>Build</a:t>
            </a:r>
            <a:r>
              <a:rPr lang="de-DE" dirty="0"/>
              <a:t>-Information, z.B. 15.1.2375.7</a:t>
            </a:r>
          </a:p>
          <a:p>
            <a:r>
              <a:rPr lang="de-DE" dirty="0"/>
              <a:t>Emergency Mitigation Service-Status </a:t>
            </a:r>
          </a:p>
          <a:p>
            <a:pPr lvl="1"/>
            <a:r>
              <a:rPr lang="de-DE" dirty="0"/>
              <a:t>Information zum Konfigurationsstatus, werden Daten übertragen ja/nein</a:t>
            </a:r>
          </a:p>
          <a:p>
            <a:r>
              <a:rPr lang="de-DE" dirty="0" err="1"/>
              <a:t>Immutable</a:t>
            </a:r>
            <a:r>
              <a:rPr lang="de-DE" dirty="0"/>
              <a:t> Device ID</a:t>
            </a:r>
          </a:p>
          <a:p>
            <a:pPr lvl="1"/>
            <a:r>
              <a:rPr lang="de-DE" dirty="0"/>
              <a:t>Eindeutige GUID für den HTTP-Request, nicht identisch mit der GUID des Exchange Server Objektes</a:t>
            </a:r>
          </a:p>
          <a:p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Org</a:t>
            </a:r>
            <a:r>
              <a:rPr lang="de-DE" dirty="0"/>
              <a:t> ID</a:t>
            </a:r>
          </a:p>
          <a:p>
            <a:pPr lvl="1"/>
            <a:r>
              <a:rPr lang="de-DE" dirty="0"/>
              <a:t>Eindeutige GUID der Exchange Organisation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EC94D-365F-4F17-A4BB-298E4FF82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11BA-AE33-440E-B9A0-7ABEAF11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</a:t>
            </a:r>
            <a:r>
              <a:rPr lang="de-DE" dirty="0" err="1"/>
              <a:t>Diagnostic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85D7C-5CAA-4B2F-861C-92C9D7B6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Mitigations</a:t>
            </a:r>
            <a:endParaRPr lang="de-DE" dirty="0"/>
          </a:p>
          <a:p>
            <a:pPr lvl="1"/>
            <a:r>
              <a:rPr lang="de-DE" dirty="0"/>
              <a:t>Liste der auf dem Server angewandten </a:t>
            </a:r>
            <a:r>
              <a:rPr lang="de-DE" dirty="0" err="1"/>
              <a:t>Mitigations</a:t>
            </a:r>
            <a:endParaRPr lang="de-DE" dirty="0"/>
          </a:p>
          <a:p>
            <a:r>
              <a:rPr lang="de-DE" dirty="0" err="1"/>
              <a:t>Blocked</a:t>
            </a:r>
            <a:r>
              <a:rPr lang="de-DE" dirty="0"/>
              <a:t> </a:t>
            </a:r>
            <a:r>
              <a:rPr lang="de-DE" dirty="0" err="1"/>
              <a:t>mitigations</a:t>
            </a:r>
            <a:endParaRPr lang="de-DE" dirty="0"/>
          </a:p>
          <a:p>
            <a:pPr lvl="1"/>
            <a:r>
              <a:rPr lang="de-DE" dirty="0"/>
              <a:t>Liste der auf dem Server blockierten </a:t>
            </a:r>
            <a:r>
              <a:rPr lang="de-DE" dirty="0" err="1"/>
              <a:t>Mitigations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Deaktivierung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ExchangeServer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 -Identity &lt;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DataCollectionEnabled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 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Aktivierung 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ExchangeServer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 -Identity &lt;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DataCollectionEnabled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 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Protokolldateien 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V15\Logging\</a:t>
            </a:r>
            <a:r>
              <a:rPr lang="de-DE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MitigationService</a:t>
            </a: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/>
          </a:p>
          <a:p>
            <a:pPr marL="269875" lvl="1" indent="0">
              <a:buNone/>
            </a:pPr>
            <a:endParaRPr lang="de-DE" dirty="0"/>
          </a:p>
          <a:p>
            <a:pPr marL="269875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EC94D-365F-4F17-A4BB-298E4FF82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24666-6D7D-4B1C-AB14-A23CC749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A5F64-C9A7-4F55-A257-48A29268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Prüfung der aktuellen Konfiguration mit </a:t>
            </a:r>
            <a:r>
              <a:rPr lang="de-DE" dirty="0" err="1"/>
              <a:t>HealthChecker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https://aka.ms/ExchangeHealthChecker</a:t>
            </a:r>
            <a:endParaRPr lang="de-DE" dirty="0"/>
          </a:p>
          <a:p>
            <a:r>
              <a:rPr lang="de-DE" dirty="0"/>
              <a:t>Exchange Update Wizard</a:t>
            </a:r>
          </a:p>
          <a:p>
            <a:pPr lvl="1"/>
            <a:r>
              <a:rPr lang="de-DE" dirty="0">
                <a:hlinkClick r:id="rId3"/>
              </a:rPr>
              <a:t>https://aka.ms/ExchangeUpdateWizard</a:t>
            </a:r>
            <a:endParaRPr lang="de-DE" dirty="0"/>
          </a:p>
          <a:p>
            <a:r>
              <a:rPr lang="de-DE" dirty="0"/>
              <a:t>Exchange On-Premises Mitigation Tool</a:t>
            </a:r>
          </a:p>
          <a:p>
            <a:pPr lvl="1"/>
            <a:r>
              <a:rPr lang="de-DE" dirty="0">
                <a:hlinkClick r:id="rId4"/>
              </a:rPr>
              <a:t>https://aka.ms/eomt</a:t>
            </a:r>
            <a:r>
              <a:rPr lang="de-DE" dirty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4C2256-D44A-480B-ADAB-24466F744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90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79793-245A-4403-8454-5C9AADA7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AMSI &amp; MDAV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AD8FB-E4DD-4237-A96E-0E802521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AMSI – Antimalware Scan Interface </a:t>
            </a:r>
          </a:p>
          <a:p>
            <a:pPr lvl="1"/>
            <a:r>
              <a:rPr lang="de-DE" dirty="0"/>
              <a:t>Prüft eingehende HTTP-Anfragen</a:t>
            </a:r>
          </a:p>
          <a:p>
            <a:pPr lvl="1"/>
            <a:r>
              <a:rPr lang="de-DE" dirty="0"/>
              <a:t>Windows Server 2016 / 2019</a:t>
            </a:r>
          </a:p>
          <a:p>
            <a:pPr lvl="1"/>
            <a:r>
              <a:rPr lang="de-DE" dirty="0"/>
              <a:t>Interagiert mit MDAV und ist automatisch aktiv</a:t>
            </a:r>
          </a:p>
          <a:p>
            <a:r>
              <a:rPr lang="de-DE" dirty="0"/>
              <a:t>MDAV – Microsoft Defender Antivirus</a:t>
            </a:r>
          </a:p>
          <a:p>
            <a:pPr lvl="1"/>
            <a:r>
              <a:rPr lang="de-DE" dirty="0"/>
              <a:t>Automatische Prüfung auf neue Signatur-Dateien</a:t>
            </a:r>
          </a:p>
          <a:p>
            <a:pPr marL="541338" lvl="2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Internetverbindung erforderlich</a:t>
            </a:r>
            <a:endParaRPr lang="de-DE" dirty="0"/>
          </a:p>
          <a:p>
            <a:pPr lvl="1"/>
            <a:r>
              <a:rPr lang="de-DE" dirty="0"/>
              <a:t>Bei Nutzung einer Drittanbieter AV-Lösung automatisch deaktiviert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2200BF-7DE5-4264-A08A-BE157D95AE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CU Juni 2021</a:t>
            </a:r>
          </a:p>
        </p:txBody>
      </p:sp>
    </p:spTree>
    <p:extLst>
      <p:ext uri="{BB962C8B-B14F-4D97-AF65-F5344CB8AC3E}">
        <p14:creationId xmlns:p14="http://schemas.microsoft.com/office/powerpoint/2010/main" val="218712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423A8A-0A30-475A-84BE-A609005B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77E7CA-5AAF-4383-8EE5-7F52FA2EC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6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E4617-272C-4ADB-A104-17BEF13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57753-D74F-4F38-BD66-C620F82E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IIS URL-</a:t>
            </a:r>
            <a:r>
              <a:rPr lang="de-DE" sz="2400" dirty="0" err="1"/>
              <a:t>Rewrite</a:t>
            </a:r>
            <a:r>
              <a:rPr lang="de-DE" sz="2400" dirty="0"/>
              <a:t> Modul</a:t>
            </a:r>
          </a:p>
          <a:p>
            <a:pPr lvl="1"/>
            <a:r>
              <a:rPr lang="de-DE" sz="2000" dirty="0">
                <a:hlinkClick r:id="rId2"/>
              </a:rPr>
              <a:t>Automatische Installation via Web </a:t>
            </a:r>
            <a:r>
              <a:rPr lang="de-DE" sz="2000" dirty="0" err="1">
                <a:hlinkClick r:id="rId2"/>
              </a:rPr>
              <a:t>Platform</a:t>
            </a:r>
            <a:r>
              <a:rPr lang="de-DE" sz="2000" dirty="0">
                <a:hlinkClick r:id="rId2"/>
              </a:rPr>
              <a:t> Installer</a:t>
            </a:r>
            <a:r>
              <a:rPr lang="de-DE" sz="2000" dirty="0"/>
              <a:t> </a:t>
            </a:r>
          </a:p>
          <a:p>
            <a:pPr lvl="1"/>
            <a:r>
              <a:rPr lang="de-DE" sz="2000" dirty="0">
                <a:hlinkClick r:id="rId3"/>
              </a:rPr>
              <a:t>Manuelle Installation</a:t>
            </a:r>
            <a:endParaRPr lang="de-DE" sz="2000" dirty="0"/>
          </a:p>
          <a:p>
            <a:r>
              <a:rPr lang="de-DE" sz="2400" dirty="0">
                <a:hlinkClick r:id="rId4"/>
              </a:rPr>
              <a:t>Update </a:t>
            </a:r>
            <a:r>
              <a:rPr lang="de-DE" sz="2400" dirty="0" err="1">
                <a:hlinkClick r:id="rId4"/>
              </a:rPr>
              <a:t>for</a:t>
            </a:r>
            <a:r>
              <a:rPr lang="de-DE" sz="2400" dirty="0">
                <a:hlinkClick r:id="rId4"/>
              </a:rPr>
              <a:t> Universal C </a:t>
            </a:r>
            <a:r>
              <a:rPr lang="de-DE" sz="2400" dirty="0" err="1">
                <a:hlinkClick r:id="rId4"/>
              </a:rPr>
              <a:t>Runtime</a:t>
            </a:r>
            <a:r>
              <a:rPr lang="de-DE" sz="2400" dirty="0">
                <a:hlinkClick r:id="rId4"/>
              </a:rPr>
              <a:t> in Windows</a:t>
            </a:r>
            <a:endParaRPr lang="de-DE" sz="2400" dirty="0"/>
          </a:p>
          <a:p>
            <a:r>
              <a:rPr lang="en-US" sz="2400" dirty="0">
                <a:hlinkClick r:id="rId5"/>
              </a:rPr>
              <a:t>New security feature in September 2021 Cumulative Update for Exchange Server</a:t>
            </a:r>
            <a:endParaRPr lang="en-US" sz="2400" dirty="0"/>
          </a:p>
          <a:p>
            <a:r>
              <a:rPr lang="en-US" sz="2400" dirty="0">
                <a:hlinkClick r:id="rId6"/>
              </a:rPr>
              <a:t>Addressing Your Feedback on the Exchange Emergency Mitigation Service</a:t>
            </a:r>
            <a:endParaRPr lang="en-US" sz="2400" dirty="0"/>
          </a:p>
          <a:p>
            <a:r>
              <a:rPr lang="en-US" sz="2400" dirty="0">
                <a:hlinkClick r:id="rId7"/>
              </a:rPr>
              <a:t>One-Click Microsoft Exchange On-Premises Mitigation Tool – March 2021</a:t>
            </a:r>
            <a:endParaRPr lang="en-US" sz="2400" dirty="0"/>
          </a:p>
          <a:p>
            <a:r>
              <a:rPr lang="en-US" sz="2400" dirty="0">
                <a:hlinkClick r:id="rId8"/>
              </a:rPr>
              <a:t>News About the June 2021 Cumulative Update for Exchange Server</a:t>
            </a:r>
            <a:endParaRPr lang="en-US" sz="24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09B823-461F-468C-9F09-4B59251FE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0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Nächster Termin: 3. März 2022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Homepage </a:t>
            </a:r>
            <a:r>
              <a:rPr lang="de-DE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Twitter @exusg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788" y="2175011"/>
            <a:ext cx="8771068" cy="25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User Group Team</a:t>
            </a:r>
          </a:p>
          <a:p>
            <a:pPr lvl="1"/>
            <a:r>
              <a:rPr lang="de-DE" dirty="0"/>
              <a:t>Im Microsoft Community Tenant</a:t>
            </a:r>
          </a:p>
          <a:p>
            <a:endParaRPr lang="de-DE" dirty="0"/>
          </a:p>
          <a:p>
            <a:r>
              <a:rPr lang="de-DE" dirty="0"/>
              <a:t>Community Sticker</a:t>
            </a:r>
          </a:p>
          <a:p>
            <a:pPr lvl="1"/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dirty="0">
              <a:solidFill>
                <a:srgbClr val="37A5DD"/>
              </a:solidFill>
            </a:endParaRPr>
          </a:p>
          <a:p>
            <a:r>
              <a:rPr lang="de-DE" dirty="0"/>
              <a:t>EXUSG </a:t>
            </a:r>
            <a:r>
              <a:rPr lang="de-DE" dirty="0" err="1"/>
              <a:t>Mugs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D272D56-82CF-412B-91DB-C4459856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437">
            <a:off x="8183601" y="4466235"/>
            <a:ext cx="2627520" cy="2469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Q4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Exchange Server Emergency Mitigation Service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i="1" dirty="0"/>
              <a:t>Thomas Stensitzki</a:t>
            </a:r>
            <a:br>
              <a:rPr lang="de-DE" dirty="0"/>
            </a:br>
            <a:endParaRPr lang="de-DE" dirty="0"/>
          </a:p>
          <a:p>
            <a:r>
              <a:rPr lang="en-US"/>
              <a:t> Exchange Q </a:t>
            </a:r>
            <a:r>
              <a:rPr lang="en-US" dirty="0"/>
              <a:t>&amp; A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1714499" y="5636316"/>
            <a:ext cx="963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838200" y="5291243"/>
            <a:ext cx="914400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Server </a:t>
            </a:r>
            <a:br>
              <a:rPr lang="de-DE" sz="4400" dirty="0"/>
            </a:br>
            <a:r>
              <a:rPr lang="de-DE" sz="4400" dirty="0"/>
              <a:t>Emergency Mitigation Service 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Stensitzki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Regional Lead 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@stensitzki</a:t>
            </a:r>
            <a:br>
              <a:rPr lang="de-DE" sz="2000" kern="0" dirty="0"/>
            </a:br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thomas.stensitzki@granikos.eu</a:t>
            </a:r>
            <a:r>
              <a:rPr lang="de-DE" sz="200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10" y="1589441"/>
            <a:ext cx="1726913" cy="696744"/>
          </a:xfrm>
          <a:prstGeom prst="rect">
            <a:avLst/>
          </a:prstGeom>
        </p:spPr>
      </p:pic>
      <p:pic>
        <p:nvPicPr>
          <p:cNvPr id="5" name="Grafik 4">
            <a:hlinkClick r:id="rId5"/>
            <a:extLst>
              <a:ext uri="{FF2B5EF4-FFF2-40B4-BE49-F238E27FC236}">
                <a16:creationId xmlns:a16="http://schemas.microsoft.com/office/drawing/2014/main" id="{D7A85379-0537-405A-8F96-DB1B8BC3E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7003" y="2847488"/>
            <a:ext cx="2722940" cy="3464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Ein Bild, das Screenshot, Text enthält.&#10;&#10;Automatisch generierte Beschreibung">
            <a:hlinkClick r:id="rId7"/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698" y="2846679"/>
            <a:ext cx="2440993" cy="34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590F3-4E42-4E3D-A195-DA206CA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CU September 2021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B9D3C-DC48-4B19-B25D-3FCAA5D1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Installationsvoraussetzung</a:t>
            </a:r>
          </a:p>
          <a:p>
            <a:pPr lvl="1"/>
            <a:r>
              <a:rPr lang="de-DE" dirty="0"/>
              <a:t>IIS URL-</a:t>
            </a:r>
            <a:r>
              <a:rPr lang="de-DE" dirty="0" err="1"/>
              <a:t>Rewrite</a:t>
            </a:r>
            <a:r>
              <a:rPr lang="de-DE" dirty="0"/>
              <a:t> Modul</a:t>
            </a:r>
          </a:p>
          <a:p>
            <a:pPr lvl="1"/>
            <a:r>
              <a:rPr lang="en-US" dirty="0"/>
              <a:t>Update for Universal C Runtime in Windows </a:t>
            </a:r>
            <a:r>
              <a:rPr lang="en-US" dirty="0" err="1"/>
              <a:t>für</a:t>
            </a:r>
            <a:r>
              <a:rPr lang="en-US" dirty="0"/>
              <a:t> Windows Server 2012 und 2012R2</a:t>
            </a:r>
            <a:endParaRPr lang="de-DE" dirty="0"/>
          </a:p>
          <a:p>
            <a:r>
              <a:rPr lang="de-DE" dirty="0"/>
              <a:t>Neuer Kommandozeilen-Schalter für Installation</a:t>
            </a:r>
          </a:p>
          <a:p>
            <a:pPr lvl="1"/>
            <a:r>
              <a:rPr lang="de-DE" dirty="0"/>
              <a:t>/</a:t>
            </a:r>
            <a:r>
              <a:rPr lang="de-DE" dirty="0" err="1"/>
              <a:t>IAcceptExchangeServerLicenseTerms_</a:t>
            </a:r>
            <a:r>
              <a:rPr lang="de-DE" b="1" dirty="0" err="1"/>
              <a:t>DiagnosticDataON</a:t>
            </a:r>
            <a:endParaRPr lang="de-DE" b="1" dirty="0"/>
          </a:p>
          <a:p>
            <a:pPr lvl="1"/>
            <a:r>
              <a:rPr lang="de-DE" dirty="0"/>
              <a:t>/</a:t>
            </a:r>
            <a:r>
              <a:rPr lang="de-DE" dirty="0" err="1"/>
              <a:t>IAcceptExchangeServerLicenseTerms_</a:t>
            </a:r>
            <a:r>
              <a:rPr lang="de-DE" b="1" dirty="0" err="1"/>
              <a:t>DiagnosticDataOFF</a:t>
            </a:r>
            <a:endParaRPr lang="de-DE" b="1" dirty="0"/>
          </a:p>
          <a:p>
            <a:pPr lvl="1"/>
            <a:endParaRPr lang="de-DE" b="1" dirty="0"/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7C4F6-5691-4C11-AF28-AC8861B93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2016 / 2019</a:t>
            </a:r>
          </a:p>
        </p:txBody>
      </p:sp>
    </p:spTree>
    <p:extLst>
      <p:ext uri="{BB962C8B-B14F-4D97-AF65-F5344CB8AC3E}">
        <p14:creationId xmlns:p14="http://schemas.microsoft.com/office/powerpoint/2010/main" val="142580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590F3-4E42-4E3D-A195-DA206CA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Emergency Mitigation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B9D3C-DC48-4B19-B25D-3FCAA5D1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Neuer Exchange Service für Postfachrolle</a:t>
            </a:r>
          </a:p>
          <a:p>
            <a:pPr marL="269875" lvl="1" indent="0">
              <a:buNone/>
            </a:pPr>
            <a:r>
              <a:rPr lang="de-DE" dirty="0">
                <a:solidFill>
                  <a:srgbClr val="37A5DD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Nicht für die Edge Transport Rolle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Aktivierung / Deaktivierung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Organisationsweit </a:t>
            </a:r>
            <a:r>
              <a:rPr lang="de-DE" dirty="0" err="1">
                <a:sym typeface="Wingdings" panose="05000000000000000000" pitchFamily="2" charset="2"/>
              </a:rPr>
              <a:t>MitigationsEnabled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True|False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Je Exchange Server mit Postfachrolle</a:t>
            </a:r>
          </a:p>
          <a:p>
            <a:r>
              <a:rPr lang="de-DE" dirty="0">
                <a:sym typeface="Wingdings" panose="05000000000000000000" pitchFamily="2" charset="2"/>
              </a:rPr>
              <a:t>Abkürzungen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EEMS – Exchange Emergency Mitigation Service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EOMT – Exchange On-Premises Mitigation Tool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OCS – Office Config Service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7C4F6-5691-4C11-AF28-AC8861B93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CU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17298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590F3-4E42-4E3D-A195-DA206CA2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Emergency Mitigation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B9D3C-DC48-4B19-B25D-3FCAA5D1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Stündliche Prüfung der EEMS Informationen beim OCS</a:t>
            </a:r>
          </a:p>
          <a:p>
            <a:pPr lvl="1"/>
            <a:r>
              <a:rPr lang="de-DE" dirty="0">
                <a:hlinkClick r:id="rId3"/>
              </a:rPr>
              <a:t>https://officeclient.microsoft.com/getexchangemitigations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Signierte XML-Datei mit Konfigurationen</a:t>
            </a:r>
          </a:p>
          <a:p>
            <a:r>
              <a:rPr lang="de-DE" dirty="0"/>
              <a:t>Implementierung eines Notfall-Workarounds</a:t>
            </a:r>
          </a:p>
          <a:p>
            <a:pPr lvl="1"/>
            <a:r>
              <a:rPr lang="de-DE" dirty="0"/>
              <a:t>Sicherung bis zur Verfügbarkeit eines Security Patches</a:t>
            </a:r>
          </a:p>
          <a:p>
            <a:r>
              <a:rPr lang="de-DE" dirty="0"/>
              <a:t>Security Patch muss manuell installiert werden</a:t>
            </a:r>
          </a:p>
          <a:p>
            <a:r>
              <a:rPr lang="de-DE" dirty="0"/>
              <a:t>Einzelne </a:t>
            </a:r>
            <a:r>
              <a:rPr lang="de-DE" dirty="0" err="1"/>
              <a:t>Mitigations</a:t>
            </a:r>
            <a:r>
              <a:rPr lang="de-DE" dirty="0"/>
              <a:t> können deaktiviert werden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67C4F6-5691-4C11-AF28-AC8861B93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CU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4085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9176B-6BFA-4A7B-9940-4C6BC6C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Mitigation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AD64D-824D-4F6A-BDD6-F2A7046D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Abfrage der verfügbaren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$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exscripts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.\Get-Mitigations.ps1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Export der verfügbaren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.\Get-Mitigations.ps1 –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ExportCSV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C:\Scripts\Mitigations.csv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Test der Verbindung zum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Mitigationendpunkt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.\Test-MitigationServiceConnectivity.ps1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65AC0-AB1D-42A4-839A-D10BA5743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74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9176B-6BFA-4A7B-9940-4C6BC6C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Mitigation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AD64D-824D-4F6A-BDD6-F2A7046D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353800" cy="4656073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Aktivierung auf Organisationsebene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OrganizationConfig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Deaktivierung auf Organisationsebene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OrganizationConfig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Abfrage der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Mitigationstatus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auf Serverebene</a:t>
            </a:r>
          </a:p>
          <a:p>
            <a:pPr marL="0" indent="0">
              <a:buNone/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Get-ExchangeServer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Sort-Object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 | FT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Name,Miti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AutoSize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Deaktivierung der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M1 und M2 auf einem Server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ExchangeServer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–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MitigationsBlocked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M1,M2 –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:$null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Aktivierung der Mitigation M1 auf einem Server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ExchangeServer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–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MitigationsBlocked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M2 –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MitigationsEnabled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165AC0-AB1D-42A4-839A-D10BA5743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08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Breitbild</PresentationFormat>
  <Paragraphs>146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Segoe UI</vt:lpstr>
      <vt:lpstr>Wingdings</vt:lpstr>
      <vt:lpstr>Office</vt:lpstr>
      <vt:lpstr>Exchange User Group {Online Edition}</vt:lpstr>
      <vt:lpstr>Meetup Q4 2021</vt:lpstr>
      <vt:lpstr>Exchange Server  Emergency Mitigation Service  </vt:lpstr>
      <vt:lpstr>PowerPoint-Präsentation</vt:lpstr>
      <vt:lpstr>Exchange Server CU September 2021</vt:lpstr>
      <vt:lpstr>Exchange Emergency Mitigation Service</vt:lpstr>
      <vt:lpstr>Exchange Emergency Mitigation Service</vt:lpstr>
      <vt:lpstr>Exchange Server Mitigation</vt:lpstr>
      <vt:lpstr>Exchange Server Mitigation</vt:lpstr>
      <vt:lpstr>Exchange Server Diagnostic Data</vt:lpstr>
      <vt:lpstr>Exchange Server Diagnostic Data</vt:lpstr>
      <vt:lpstr>Exchange Server Sicherheit</vt:lpstr>
      <vt:lpstr>Exchange Server AMSI &amp; MDAV</vt:lpstr>
      <vt:lpstr>Demo</vt:lpstr>
      <vt:lpstr>Ressourcen</vt:lpstr>
      <vt:lpstr>Exchange Q &amp; A</vt:lpstr>
      <vt:lpstr>Exchange User Group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August 2021</dc:title>
  <dc:subject>Exchange User Group | UG Meetup November 2020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2021-11-04T18:29:26Z</dcterms:modified>
  <cp:contentStatus>Final</cp:contentStatus>
</cp:coreProperties>
</file>