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0" r:id="rId4"/>
    <p:sldId id="261" r:id="rId5"/>
    <p:sldId id="277" r:id="rId6"/>
    <p:sldId id="284" r:id="rId7"/>
    <p:sldId id="286" r:id="rId8"/>
    <p:sldId id="287" r:id="rId9"/>
    <p:sldId id="289" r:id="rId10"/>
    <p:sldId id="290" r:id="rId11"/>
    <p:sldId id="288" r:id="rId12"/>
    <p:sldId id="274" r:id="rId13"/>
    <p:sldId id="279" r:id="rId14"/>
    <p:sldId id="281" r:id="rId15"/>
    <p:sldId id="280" r:id="rId16"/>
    <p:sldId id="275" r:id="rId17"/>
    <p:sldId id="263" r:id="rId18"/>
    <p:sldId id="265" r:id="rId19"/>
    <p:sldId id="267" r:id="rId20"/>
    <p:sldId id="268" r:id="rId21"/>
    <p:sldId id="269" r:id="rId22"/>
    <p:sldId id="26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9BE3EA1-6128-4769-AB66-7D058930C38F}">
          <p14:sldIdLst>
            <p14:sldId id="256"/>
            <p14:sldId id="271"/>
            <p14:sldId id="260"/>
            <p14:sldId id="261"/>
          </p14:sldIdLst>
        </p14:section>
        <p14:section name="App Development" id="{6B374951-65FF-4039-B710-3570E4AD8DD1}">
          <p14:sldIdLst>
            <p14:sldId id="277"/>
            <p14:sldId id="284"/>
            <p14:sldId id="286"/>
            <p14:sldId id="287"/>
            <p14:sldId id="289"/>
            <p14:sldId id="290"/>
            <p14:sldId id="288"/>
          </p14:sldIdLst>
        </p14:section>
        <p14:section name="BOT Development" id="{637C1C47-37E4-4C69-800E-CF2D223B19D9}">
          <p14:sldIdLst>
            <p14:sldId id="274"/>
            <p14:sldId id="279"/>
            <p14:sldId id="281"/>
            <p14:sldId id="280"/>
          </p14:sldIdLst>
        </p14:section>
        <p14:section name="Teams Feedback" id="{8B596670-5A58-4644-88EF-2801D8AED33C}">
          <p14:sldIdLst>
            <p14:sldId id="275"/>
            <p14:sldId id="263"/>
            <p14:sldId id="265"/>
          </p14:sldIdLst>
        </p14:section>
        <p14:section name="BACKUP" id="{B1357A94-1543-4F71-85BB-0A2D04383A01}">
          <p14:sldIdLst>
            <p14:sldId id="267"/>
            <p14:sldId id="268"/>
            <p14:sldId id="269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4EBE5-C089-4549-BC97-5E0EFF88C97F}" v="6" dt="2019-06-18T15:28:01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53" autoAdjust="0"/>
  </p:normalViewPr>
  <p:slideViewPr>
    <p:cSldViewPr snapToGrid="0">
      <p:cViewPr varScale="1">
        <p:scale>
          <a:sx n="77" d="100"/>
          <a:sy n="77" d="100"/>
        </p:scale>
        <p:origin x="81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0C5E3143-815D-427B-B8D5-A105FC25ECA7}"/>
    <pc:docChg chg="undo custSel mod addSld delSld modSld sldOrd delSection modSection">
      <pc:chgData name="Thomas Stensitzki" userId="75cafe6b-2f2a-469b-85c4-eec3b9c972ba" providerId="ADAL" clId="{0C5E3143-815D-427B-B8D5-A105FC25ECA7}" dt="2019-04-20T10:40:34.036" v="1006" actId="1076"/>
      <pc:docMkLst>
        <pc:docMk/>
      </pc:docMkLst>
      <pc:sldChg chg="modSp">
        <pc:chgData name="Thomas Stensitzki" userId="75cafe6b-2f2a-469b-85c4-eec3b9c972ba" providerId="ADAL" clId="{0C5E3143-815D-427B-B8D5-A105FC25ECA7}" dt="2019-04-20T09:04:17.378" v="9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0C5E3143-815D-427B-B8D5-A105FC25ECA7}" dt="2019-04-20T09:04:17.378" v="9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modSp">
        <pc:chgData name="Thomas Stensitzki" userId="75cafe6b-2f2a-469b-85c4-eec3b9c972ba" providerId="ADAL" clId="{0C5E3143-815D-427B-B8D5-A105FC25ECA7}" dt="2019-04-20T09:05:01.314" v="13" actId="6549"/>
        <pc:sldMkLst>
          <pc:docMk/>
          <pc:sldMk cId="165204413" sldId="261"/>
        </pc:sldMkLst>
        <pc:spChg chg="mod">
          <ac:chgData name="Thomas Stensitzki" userId="75cafe6b-2f2a-469b-85c4-eec3b9c972ba" providerId="ADAL" clId="{0C5E3143-815D-427B-B8D5-A105FC25ECA7}" dt="2019-04-20T09:05:01.314" v="13" actId="6549"/>
          <ac:spMkLst>
            <pc:docMk/>
            <pc:sldMk cId="165204413" sldId="261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0C5E3143-815D-427B-B8D5-A105FC25ECA7}" dt="2019-04-20T09:12:33.548" v="239" actId="6549"/>
        <pc:sldMkLst>
          <pc:docMk/>
          <pc:sldMk cId="3056444349" sldId="265"/>
        </pc:sldMkLst>
        <pc:spChg chg="mod">
          <ac:chgData name="Thomas Stensitzki" userId="75cafe6b-2f2a-469b-85c4-eec3b9c972ba" providerId="ADAL" clId="{0C5E3143-815D-427B-B8D5-A105FC25ECA7}" dt="2019-04-20T09:12:33.548" v="239" actId="6549"/>
          <ac:spMkLst>
            <pc:docMk/>
            <pc:sldMk cId="3056444349" sldId="265"/>
            <ac:spMk id="2" creationId="{67872E48-A59A-4E07-BC6E-6244BE730E18}"/>
          </ac:spMkLst>
        </pc:spChg>
      </pc:sldChg>
      <pc:sldChg chg="addSp delSp">
        <pc:chgData name="Thomas Stensitzki" userId="75cafe6b-2f2a-469b-85c4-eec3b9c972ba" providerId="ADAL" clId="{0C5E3143-815D-427B-B8D5-A105FC25ECA7}" dt="2019-04-20T09:04:43.501" v="11"/>
        <pc:sldMkLst>
          <pc:docMk/>
          <pc:sldMk cId="3508810742" sldId="271"/>
        </pc:sldMkLst>
        <pc:picChg chg="add">
          <ac:chgData name="Thomas Stensitzki" userId="75cafe6b-2f2a-469b-85c4-eec3b9c972ba" providerId="ADAL" clId="{0C5E3143-815D-427B-B8D5-A105FC25ECA7}" dt="2019-04-20T09:04:43.501" v="11"/>
          <ac:picMkLst>
            <pc:docMk/>
            <pc:sldMk cId="3508810742" sldId="271"/>
            <ac:picMk id="5" creationId="{D2CA2F4F-F8C1-425C-B225-A647DD4C4928}"/>
          </ac:picMkLst>
        </pc:picChg>
        <pc:picChg chg="del">
          <ac:chgData name="Thomas Stensitzki" userId="75cafe6b-2f2a-469b-85c4-eec3b9c972ba" providerId="ADAL" clId="{0C5E3143-815D-427B-B8D5-A105FC25ECA7}" dt="2019-04-20T09:04:26.343" v="10" actId="478"/>
          <ac:picMkLst>
            <pc:docMk/>
            <pc:sldMk cId="3508810742" sldId="271"/>
            <ac:picMk id="6" creationId="{89E411C8-B006-46D1-86FF-E411019C3603}"/>
          </ac:picMkLst>
        </pc:picChg>
      </pc:sldChg>
      <pc:sldChg chg="modSp">
        <pc:chgData name="Thomas Stensitzki" userId="75cafe6b-2f2a-469b-85c4-eec3b9c972ba" providerId="ADAL" clId="{0C5E3143-815D-427B-B8D5-A105FC25ECA7}" dt="2019-04-20T09:05:15.960" v="29" actId="20577"/>
        <pc:sldMkLst>
          <pc:docMk/>
          <pc:sldMk cId="1952550372" sldId="277"/>
        </pc:sldMkLst>
        <pc:spChg chg="mod">
          <ac:chgData name="Thomas Stensitzki" userId="75cafe6b-2f2a-469b-85c4-eec3b9c972ba" providerId="ADAL" clId="{0C5E3143-815D-427B-B8D5-A105FC25ECA7}" dt="2019-04-20T09:05:15.960" v="29" actId="20577"/>
          <ac:spMkLst>
            <pc:docMk/>
            <pc:sldMk cId="1952550372" sldId="277"/>
            <ac:spMk id="4" creationId="{68008D52-F382-4F98-896B-9B9599258C92}"/>
          </ac:spMkLst>
        </pc:spChg>
      </pc:sldChg>
      <pc:sldChg chg="addSp delSp modSp add">
        <pc:chgData name="Thomas Stensitzki" userId="75cafe6b-2f2a-469b-85c4-eec3b9c972ba" providerId="ADAL" clId="{0C5E3143-815D-427B-B8D5-A105FC25ECA7}" dt="2019-04-20T10:40:09.238" v="996" actId="478"/>
        <pc:sldMkLst>
          <pc:docMk/>
          <pc:sldMk cId="2728232670" sldId="283"/>
        </pc:sldMkLst>
        <pc:spChg chg="del">
          <ac:chgData name="Thomas Stensitzki" userId="75cafe6b-2f2a-469b-85c4-eec3b9c972ba" providerId="ADAL" clId="{0C5E3143-815D-427B-B8D5-A105FC25ECA7}" dt="2019-04-20T10:40:09.238" v="996" actId="478"/>
          <ac:spMkLst>
            <pc:docMk/>
            <pc:sldMk cId="2728232670" sldId="283"/>
            <ac:spMk id="2" creationId="{FC0697DC-1766-4BDD-8062-05A218FE4EAF}"/>
          </ac:spMkLst>
        </pc:spChg>
        <pc:spChg chg="del">
          <ac:chgData name="Thomas Stensitzki" userId="75cafe6b-2f2a-469b-85c4-eec3b9c972ba" providerId="ADAL" clId="{0C5E3143-815D-427B-B8D5-A105FC25ECA7}" dt="2019-04-20T09:06:51.456" v="31" actId="478"/>
          <ac:spMkLst>
            <pc:docMk/>
            <pc:sldMk cId="2728232670" sldId="283"/>
            <ac:spMk id="3" creationId="{84D83787-1132-4488-9AFD-67080A079173}"/>
          </ac:spMkLst>
        </pc:spChg>
        <pc:picChg chg="add del mod">
          <ac:chgData name="Thomas Stensitzki" userId="75cafe6b-2f2a-469b-85c4-eec3b9c972ba" providerId="ADAL" clId="{0C5E3143-815D-427B-B8D5-A105FC25ECA7}" dt="2019-04-20T10:40:06.690" v="995" actId="478"/>
          <ac:picMkLst>
            <pc:docMk/>
            <pc:sldMk cId="2728232670" sldId="283"/>
            <ac:picMk id="4" creationId="{150C9DF7-9F84-4146-B7FA-37D9A4B3CAE6}"/>
          </ac:picMkLst>
        </pc:picChg>
      </pc:sldChg>
      <pc:sldChg chg="addSp delSp modSp add mod setBg setClrOvrMap delDesignElem">
        <pc:chgData name="Thomas Stensitzki" userId="75cafe6b-2f2a-469b-85c4-eec3b9c972ba" providerId="ADAL" clId="{0C5E3143-815D-427B-B8D5-A105FC25ECA7}" dt="2019-04-20T09:25:22.383" v="681" actId="20577"/>
        <pc:sldMkLst>
          <pc:docMk/>
          <pc:sldMk cId="3237114054" sldId="284"/>
        </pc:sldMkLst>
        <pc:spChg chg="add mod">
          <ac:chgData name="Thomas Stensitzki" userId="75cafe6b-2f2a-469b-85c4-eec3b9c972ba" providerId="ADAL" clId="{0C5E3143-815D-427B-B8D5-A105FC25ECA7}" dt="2019-04-20T09:17:31.635" v="549" actId="790"/>
          <ac:spMkLst>
            <pc:docMk/>
            <pc:sldMk cId="3237114054" sldId="284"/>
            <ac:spMk id="2" creationId="{B25A7F00-BD8B-4836-8B11-655FCF007576}"/>
          </ac:spMkLst>
        </pc:spChg>
        <pc:spChg chg="add mod">
          <ac:chgData name="Thomas Stensitzki" userId="75cafe6b-2f2a-469b-85c4-eec3b9c972ba" providerId="ADAL" clId="{0C5E3143-815D-427B-B8D5-A105FC25ECA7}" dt="2019-04-20T09:25:22.383" v="681" actId="20577"/>
          <ac:spMkLst>
            <pc:docMk/>
            <pc:sldMk cId="3237114054" sldId="284"/>
            <ac:spMk id="3" creationId="{79AEE5B6-C5BD-4D7E-9212-6900527E0ECE}"/>
          </ac:spMkLst>
        </pc:spChg>
        <pc:spChg chg="mod ord">
          <ac:chgData name="Thomas Stensitzki" userId="75cafe6b-2f2a-469b-85c4-eec3b9c972ba" providerId="ADAL" clId="{0C5E3143-815D-427B-B8D5-A105FC25ECA7}" dt="2019-04-20T09:09:11.289" v="44" actId="26606"/>
          <ac:spMkLst>
            <pc:docMk/>
            <pc:sldMk cId="3237114054" sldId="284"/>
            <ac:spMk id="4" creationId="{68008D52-F382-4F98-896B-9B9599258C92}"/>
          </ac:spMkLst>
        </pc:spChg>
        <pc:spChg chg="add del">
          <ac:chgData name="Thomas Stensitzki" userId="75cafe6b-2f2a-469b-85c4-eec3b9c972ba" providerId="ADAL" clId="{0C5E3143-815D-427B-B8D5-A105FC25ECA7}" dt="2019-04-20T09:09:11.180" v="43" actId="26606"/>
          <ac:spMkLst>
            <pc:docMk/>
            <pc:sldMk cId="3237114054" sldId="284"/>
            <ac:spMk id="15" creationId="{C5E6CFF1-2F42-4E10-9A97-F116F46F53FE}"/>
          </ac:spMkLst>
        </pc:spChg>
        <pc:spChg chg="del">
          <ac:chgData name="Thomas Stensitzki" userId="75cafe6b-2f2a-469b-85c4-eec3b9c972ba" providerId="ADAL" clId="{0C5E3143-815D-427B-B8D5-A105FC25ECA7}" dt="2019-04-20T09:08:41.169" v="41"/>
          <ac:spMkLst>
            <pc:docMk/>
            <pc:sldMk cId="3237114054" sldId="284"/>
            <ac:spMk id="23" creationId="{86C7B4A1-154A-4DF0-AC46-F88D75A2E0FD}"/>
          </ac:spMkLst>
        </pc:spChg>
        <pc:picChg chg="mod">
          <ac:chgData name="Thomas Stensitzki" userId="75cafe6b-2f2a-469b-85c4-eec3b9c972ba" providerId="ADAL" clId="{0C5E3143-815D-427B-B8D5-A105FC25ECA7}" dt="2019-04-20T09:09:11.289" v="44" actId="26606"/>
          <ac:picMkLst>
            <pc:docMk/>
            <pc:sldMk cId="3237114054" sldId="284"/>
            <ac:picMk id="10" creationId="{489273A7-06E4-4676-99C1-D455725C976A}"/>
          </ac:picMkLst>
        </pc:picChg>
        <pc:cxnChg chg="add del">
          <ac:chgData name="Thomas Stensitzki" userId="75cafe6b-2f2a-469b-85c4-eec3b9c972ba" providerId="ADAL" clId="{0C5E3143-815D-427B-B8D5-A105FC25ECA7}" dt="2019-04-20T09:09:11.180" v="43" actId="26606"/>
          <ac:cxnSpMkLst>
            <pc:docMk/>
            <pc:sldMk cId="3237114054" sldId="284"/>
            <ac:cxnSpMk id="17" creationId="{67182200-4859-4C8D-BCBB-55B245C28BA3}"/>
          </ac:cxnSpMkLst>
        </pc:cxnChg>
      </pc:sldChg>
      <pc:sldChg chg="add">
        <pc:chgData name="Thomas Stensitzki" userId="75cafe6b-2f2a-469b-85c4-eec3b9c972ba" providerId="ADAL" clId="{0C5E3143-815D-427B-B8D5-A105FC25ECA7}" dt="2019-04-20T09:13:04.614" v="242"/>
        <pc:sldMkLst>
          <pc:docMk/>
          <pc:sldMk cId="2739392872" sldId="285"/>
        </pc:sldMkLst>
      </pc:sldChg>
      <pc:sldChg chg="addSp modSp add">
        <pc:chgData name="Thomas Stensitzki" userId="75cafe6b-2f2a-469b-85c4-eec3b9c972ba" providerId="ADAL" clId="{0C5E3143-815D-427B-B8D5-A105FC25ECA7}" dt="2019-04-20T09:20:29.100" v="553" actId="207"/>
        <pc:sldMkLst>
          <pc:docMk/>
          <pc:sldMk cId="3863100687" sldId="286"/>
        </pc:sldMkLst>
        <pc:spChg chg="mod">
          <ac:chgData name="Thomas Stensitzki" userId="75cafe6b-2f2a-469b-85c4-eec3b9c972ba" providerId="ADAL" clId="{0C5E3143-815D-427B-B8D5-A105FC25ECA7}" dt="2019-04-20T09:16:58.440" v="547" actId="790"/>
          <ac:spMkLst>
            <pc:docMk/>
            <pc:sldMk cId="3863100687" sldId="286"/>
            <ac:spMk id="2" creationId="{B25A7F00-BD8B-4836-8B11-655FCF007576}"/>
          </ac:spMkLst>
        </pc:spChg>
        <pc:spChg chg="mod">
          <ac:chgData name="Thomas Stensitzki" userId="75cafe6b-2f2a-469b-85c4-eec3b9c972ba" providerId="ADAL" clId="{0C5E3143-815D-427B-B8D5-A105FC25ECA7}" dt="2019-04-20T09:15:50.390" v="543" actId="20577"/>
          <ac:spMkLst>
            <pc:docMk/>
            <pc:sldMk cId="3863100687" sldId="286"/>
            <ac:spMk id="3" creationId="{79AEE5B6-C5BD-4D7E-9212-6900527E0ECE}"/>
          </ac:spMkLst>
        </pc:spChg>
        <pc:spChg chg="add mod">
          <ac:chgData name="Thomas Stensitzki" userId="75cafe6b-2f2a-469b-85c4-eec3b9c972ba" providerId="ADAL" clId="{0C5E3143-815D-427B-B8D5-A105FC25ECA7}" dt="2019-04-20T09:20:29.100" v="553" actId="207"/>
          <ac:spMkLst>
            <pc:docMk/>
            <pc:sldMk cId="3863100687" sldId="286"/>
            <ac:spMk id="6" creationId="{57C92167-E203-45A4-A59C-71F6F90ACE7D}"/>
          </ac:spMkLst>
        </pc:spChg>
        <pc:picChg chg="add mod">
          <ac:chgData name="Thomas Stensitzki" userId="75cafe6b-2f2a-469b-85c4-eec3b9c972ba" providerId="ADAL" clId="{0C5E3143-815D-427B-B8D5-A105FC25ECA7}" dt="2019-04-20T09:16:50.981" v="546" actId="1440"/>
          <ac:picMkLst>
            <pc:docMk/>
            <pc:sldMk cId="3863100687" sldId="286"/>
            <ac:picMk id="5" creationId="{A9681C5E-F83B-41AC-B1B3-2C324A2DED37}"/>
          </ac:picMkLst>
        </pc:picChg>
      </pc:sldChg>
      <pc:sldChg chg="delSp modSp add">
        <pc:chgData name="Thomas Stensitzki" userId="75cafe6b-2f2a-469b-85c4-eec3b9c972ba" providerId="ADAL" clId="{0C5E3143-815D-427B-B8D5-A105FC25ECA7}" dt="2019-04-20T09:31:05.298" v="865" actId="478"/>
        <pc:sldMkLst>
          <pc:docMk/>
          <pc:sldMk cId="2805549806" sldId="287"/>
        </pc:sldMkLst>
        <pc:spChg chg="mod">
          <ac:chgData name="Thomas Stensitzki" userId="75cafe6b-2f2a-469b-85c4-eec3b9c972ba" providerId="ADAL" clId="{0C5E3143-815D-427B-B8D5-A105FC25ECA7}" dt="2019-04-20T09:25:46.218" v="715" actId="20577"/>
          <ac:spMkLst>
            <pc:docMk/>
            <pc:sldMk cId="2805549806" sldId="287"/>
            <ac:spMk id="2" creationId="{B25A7F00-BD8B-4836-8B11-655FCF007576}"/>
          </ac:spMkLst>
        </pc:spChg>
        <pc:spChg chg="mod">
          <ac:chgData name="Thomas Stensitzki" userId="75cafe6b-2f2a-469b-85c4-eec3b9c972ba" providerId="ADAL" clId="{0C5E3143-815D-427B-B8D5-A105FC25ECA7}" dt="2019-04-20T09:31:02.657" v="864" actId="207"/>
          <ac:spMkLst>
            <pc:docMk/>
            <pc:sldMk cId="2805549806" sldId="287"/>
            <ac:spMk id="3" creationId="{79AEE5B6-C5BD-4D7E-9212-6900527E0ECE}"/>
          </ac:spMkLst>
        </pc:spChg>
        <pc:spChg chg="del">
          <ac:chgData name="Thomas Stensitzki" userId="75cafe6b-2f2a-469b-85c4-eec3b9c972ba" providerId="ADAL" clId="{0C5E3143-815D-427B-B8D5-A105FC25ECA7}" dt="2019-04-20T09:31:05.298" v="865" actId="478"/>
          <ac:spMkLst>
            <pc:docMk/>
            <pc:sldMk cId="2805549806" sldId="287"/>
            <ac:spMk id="6" creationId="{57C92167-E203-45A4-A59C-71F6F90ACE7D}"/>
          </ac:spMkLst>
        </pc:spChg>
        <pc:picChg chg="del">
          <ac:chgData name="Thomas Stensitzki" userId="75cafe6b-2f2a-469b-85c4-eec3b9c972ba" providerId="ADAL" clId="{0C5E3143-815D-427B-B8D5-A105FC25ECA7}" dt="2019-04-20T09:25:48.391" v="716" actId="478"/>
          <ac:picMkLst>
            <pc:docMk/>
            <pc:sldMk cId="2805549806" sldId="287"/>
            <ac:picMk id="5" creationId="{A9681C5E-F83B-41AC-B1B3-2C324A2DED37}"/>
          </ac:picMkLst>
        </pc:picChg>
        <pc:picChg chg="mod">
          <ac:chgData name="Thomas Stensitzki" userId="75cafe6b-2f2a-469b-85c4-eec3b9c972ba" providerId="ADAL" clId="{0C5E3143-815D-427B-B8D5-A105FC25ECA7}" dt="2019-04-20T09:28:54.672" v="845" actId="1076"/>
          <ac:picMkLst>
            <pc:docMk/>
            <pc:sldMk cId="2805549806" sldId="287"/>
            <ac:picMk id="10" creationId="{489273A7-06E4-4676-99C1-D455725C976A}"/>
          </ac:picMkLst>
        </pc:picChg>
      </pc:sldChg>
      <pc:sldChg chg="modSp add ord">
        <pc:chgData name="Thomas Stensitzki" userId="75cafe6b-2f2a-469b-85c4-eec3b9c972ba" providerId="ADAL" clId="{0C5E3143-815D-427B-B8D5-A105FC25ECA7}" dt="2019-04-20T09:52:17.733" v="994" actId="207"/>
        <pc:sldMkLst>
          <pc:docMk/>
          <pc:sldMk cId="2042252266" sldId="288"/>
        </pc:sldMkLst>
        <pc:spChg chg="mod">
          <ac:chgData name="Thomas Stensitzki" userId="75cafe6b-2f2a-469b-85c4-eec3b9c972ba" providerId="ADAL" clId="{0C5E3143-815D-427B-B8D5-A105FC25ECA7}" dt="2019-04-20T09:44:06.102" v="880" actId="20577"/>
          <ac:spMkLst>
            <pc:docMk/>
            <pc:sldMk cId="2042252266" sldId="288"/>
            <ac:spMk id="2" creationId="{B25A7F00-BD8B-4836-8B11-655FCF007576}"/>
          </ac:spMkLst>
        </pc:spChg>
        <pc:spChg chg="mod">
          <ac:chgData name="Thomas Stensitzki" userId="75cafe6b-2f2a-469b-85c4-eec3b9c972ba" providerId="ADAL" clId="{0C5E3143-815D-427B-B8D5-A105FC25ECA7}" dt="2019-04-20T09:52:17.733" v="994" actId="207"/>
          <ac:spMkLst>
            <pc:docMk/>
            <pc:sldMk cId="2042252266" sldId="288"/>
            <ac:spMk id="3" creationId="{79AEE5B6-C5BD-4D7E-9212-6900527E0ECE}"/>
          </ac:spMkLst>
        </pc:spChg>
      </pc:sldChg>
      <pc:sldChg chg="addSp delSp modSp add">
        <pc:chgData name="Thomas Stensitzki" userId="75cafe6b-2f2a-469b-85c4-eec3b9c972ba" providerId="ADAL" clId="{0C5E3143-815D-427B-B8D5-A105FC25ECA7}" dt="2019-04-20T10:40:34.036" v="1006" actId="1076"/>
        <pc:sldMkLst>
          <pc:docMk/>
          <pc:sldMk cId="2096283439" sldId="289"/>
        </pc:sldMkLst>
        <pc:spChg chg="del">
          <ac:chgData name="Thomas Stensitzki" userId="75cafe6b-2f2a-469b-85c4-eec3b9c972ba" providerId="ADAL" clId="{0C5E3143-815D-427B-B8D5-A105FC25ECA7}" dt="2019-04-20T10:40:17.272" v="999" actId="478"/>
          <ac:spMkLst>
            <pc:docMk/>
            <pc:sldMk cId="2096283439" sldId="289"/>
            <ac:spMk id="2" creationId="{B25A7F00-BD8B-4836-8B11-655FCF007576}"/>
          </ac:spMkLst>
        </pc:spChg>
        <pc:spChg chg="del">
          <ac:chgData name="Thomas Stensitzki" userId="75cafe6b-2f2a-469b-85c4-eec3b9c972ba" providerId="ADAL" clId="{0C5E3143-815D-427B-B8D5-A105FC25ECA7}" dt="2019-04-20T10:40:15.410" v="998" actId="478"/>
          <ac:spMkLst>
            <pc:docMk/>
            <pc:sldMk cId="2096283439" sldId="289"/>
            <ac:spMk id="3" creationId="{79AEE5B6-C5BD-4D7E-9212-6900527E0ECE}"/>
          </ac:spMkLst>
        </pc:spChg>
        <pc:spChg chg="add del mod">
          <ac:chgData name="Thomas Stensitzki" userId="75cafe6b-2f2a-469b-85c4-eec3b9c972ba" providerId="ADAL" clId="{0C5E3143-815D-427B-B8D5-A105FC25ECA7}" dt="2019-04-20T10:40:18.449" v="1000" actId="478"/>
          <ac:spMkLst>
            <pc:docMk/>
            <pc:sldMk cId="2096283439" sldId="289"/>
            <ac:spMk id="6" creationId="{F3EEC125-6496-4562-AC37-8762CA0A4BAF}"/>
          </ac:spMkLst>
        </pc:spChg>
        <pc:spChg chg="add del mod">
          <ac:chgData name="Thomas Stensitzki" userId="75cafe6b-2f2a-469b-85c4-eec3b9c972ba" providerId="ADAL" clId="{0C5E3143-815D-427B-B8D5-A105FC25ECA7}" dt="2019-04-20T10:40:25.922" v="1003" actId="478"/>
          <ac:spMkLst>
            <pc:docMk/>
            <pc:sldMk cId="2096283439" sldId="289"/>
            <ac:spMk id="8" creationId="{D208D021-2923-4987-BFF0-8F388D5DB1CA}"/>
          </ac:spMkLst>
        </pc:spChg>
        <pc:picChg chg="add mod">
          <ac:chgData name="Thomas Stensitzki" userId="75cafe6b-2f2a-469b-85c4-eec3b9c972ba" providerId="ADAL" clId="{0C5E3143-815D-427B-B8D5-A105FC25ECA7}" dt="2019-04-20T10:40:34.036" v="1006" actId="1076"/>
          <ac:picMkLst>
            <pc:docMk/>
            <pc:sldMk cId="2096283439" sldId="289"/>
            <ac:picMk id="9" creationId="{3079898F-A54E-4686-84FE-B77C6DF83F4D}"/>
          </ac:picMkLst>
        </pc:picChg>
        <pc:picChg chg="add del">
          <ac:chgData name="Thomas Stensitzki" userId="75cafe6b-2f2a-469b-85c4-eec3b9c972ba" providerId="ADAL" clId="{0C5E3143-815D-427B-B8D5-A105FC25ECA7}" dt="2019-04-20T10:40:21.369" v="1002" actId="478"/>
          <ac:picMkLst>
            <pc:docMk/>
            <pc:sldMk cId="2096283439" sldId="289"/>
            <ac:picMk id="10" creationId="{489273A7-06E4-4676-99C1-D455725C976A}"/>
          </ac:picMkLst>
        </pc:picChg>
      </pc:sldChg>
    </pc:docChg>
  </pc:docChgLst>
  <pc:docChgLst>
    <pc:chgData name="Thomas Stensitzki" userId="75cafe6b-2f2a-469b-85c4-eec3b9c972ba" providerId="ADAL" clId="{98FDF669-F984-4DE3-BB64-0E769DB1B1E9}"/>
  </pc:docChgLst>
  <pc:docChgLst>
    <pc:chgData name="Thomas Stensitzki" userId="75cafe6b-2f2a-469b-85c4-eec3b9c972ba" providerId="ADAL" clId="{60B276D3-1785-4C57-AFC4-216A8D7624F8}"/>
  </pc:docChgLst>
  <pc:docChgLst>
    <pc:chgData name="Thomas Stensitzki" userId="S::thomas.stensitzki@granikos.eu::75cafe6b-2f2a-469b-85c4-eec3b9c972ba" providerId="AD" clId="Web-{26266C41-E76D-4AA9-9B96-436F81D72A61}"/>
  </pc:docChgLst>
  <pc:docChgLst>
    <pc:chgData name="Thomas Stensitzki" userId="75cafe6b-2f2a-469b-85c4-eec3b9c972ba" providerId="ADAL" clId="{442C4C9B-8C8D-4D11-8289-3862A7409AF5}"/>
  </pc:docChgLst>
  <pc:docChgLst>
    <pc:chgData name="Thomas Stensitzki" userId="75cafe6b-2f2a-469b-85c4-eec3b9c972ba" providerId="ADAL" clId="{F474EBE5-C089-4549-BC97-5E0EFF88C97F}"/>
    <pc:docChg chg="custSel addSld delSld modSld modSection">
      <pc:chgData name="Thomas Stensitzki" userId="75cafe6b-2f2a-469b-85c4-eec3b9c972ba" providerId="ADAL" clId="{F474EBE5-C089-4549-BC97-5E0EFF88C97F}" dt="2019-06-18T15:28:17.773" v="111" actId="2696"/>
      <pc:docMkLst>
        <pc:docMk/>
      </pc:docMkLst>
      <pc:sldChg chg="modSp">
        <pc:chgData name="Thomas Stensitzki" userId="75cafe6b-2f2a-469b-85c4-eec3b9c972ba" providerId="ADAL" clId="{F474EBE5-C089-4549-BC97-5E0EFF88C97F}" dt="2019-06-09T10:12:16.006" v="11" actId="6549"/>
        <pc:sldMkLst>
          <pc:docMk/>
          <pc:sldMk cId="2233058839" sldId="256"/>
        </pc:sldMkLst>
        <pc:spChg chg="mod">
          <ac:chgData name="Thomas Stensitzki" userId="75cafe6b-2f2a-469b-85c4-eec3b9c972ba" providerId="ADAL" clId="{F474EBE5-C089-4549-BC97-5E0EFF88C97F}" dt="2019-06-09T10:12:16.006" v="11" actId="6549"/>
          <ac:spMkLst>
            <pc:docMk/>
            <pc:sldMk cId="2233058839" sldId="256"/>
            <ac:spMk id="3" creationId="{9CA5EC23-BD0A-406D-A05E-E69B661C942E}"/>
          </ac:spMkLst>
        </pc:spChg>
      </pc:sldChg>
      <pc:sldChg chg="modSp modTransition">
        <pc:chgData name="Thomas Stensitzki" userId="75cafe6b-2f2a-469b-85c4-eec3b9c972ba" providerId="ADAL" clId="{F474EBE5-C089-4549-BC97-5E0EFF88C97F}" dt="2019-06-18T15:27:05.151" v="103" actId="14100"/>
        <pc:sldMkLst>
          <pc:docMk/>
          <pc:sldMk cId="165204413" sldId="261"/>
        </pc:sldMkLst>
        <pc:spChg chg="mod">
          <ac:chgData name="Thomas Stensitzki" userId="75cafe6b-2f2a-469b-85c4-eec3b9c972ba" providerId="ADAL" clId="{F474EBE5-C089-4549-BC97-5E0EFF88C97F}" dt="2019-06-18T15:27:05.151" v="103" actId="14100"/>
          <ac:spMkLst>
            <pc:docMk/>
            <pc:sldMk cId="165204413" sldId="261"/>
            <ac:spMk id="4" creationId="{68008D52-F382-4F98-896B-9B9599258C92}"/>
          </ac:spMkLst>
        </pc:spChg>
      </pc:sldChg>
      <pc:sldChg chg="modSp">
        <pc:chgData name="Thomas Stensitzki" userId="75cafe6b-2f2a-469b-85c4-eec3b9c972ba" providerId="ADAL" clId="{F474EBE5-C089-4549-BC97-5E0EFF88C97F}" dt="2019-06-18T15:27:22.626" v="104" actId="6549"/>
        <pc:sldMkLst>
          <pc:docMk/>
          <pc:sldMk cId="3056444349" sldId="265"/>
        </pc:sldMkLst>
        <pc:spChg chg="mod">
          <ac:chgData name="Thomas Stensitzki" userId="75cafe6b-2f2a-469b-85c4-eec3b9c972ba" providerId="ADAL" clId="{F474EBE5-C089-4549-BC97-5E0EFF88C97F}" dt="2019-06-18T15:27:22.626" v="104" actId="6549"/>
          <ac:spMkLst>
            <pc:docMk/>
            <pc:sldMk cId="3056444349" sldId="265"/>
            <ac:spMk id="2" creationId="{67872E48-A59A-4E07-BC6E-6244BE730E18}"/>
          </ac:spMkLst>
        </pc:spChg>
      </pc:sldChg>
      <pc:sldChg chg="addSp delSp modSp">
        <pc:chgData name="Thomas Stensitzki" userId="75cafe6b-2f2a-469b-85c4-eec3b9c972ba" providerId="ADAL" clId="{F474EBE5-C089-4549-BC97-5E0EFF88C97F}" dt="2019-06-09T10:15:31.763" v="23" actId="1076"/>
        <pc:sldMkLst>
          <pc:docMk/>
          <pc:sldMk cId="3508810742" sldId="271"/>
        </pc:sldMkLst>
        <pc:spChg chg="add del mod">
          <ac:chgData name="Thomas Stensitzki" userId="75cafe6b-2f2a-469b-85c4-eec3b9c972ba" providerId="ADAL" clId="{F474EBE5-C089-4549-BC97-5E0EFF88C97F}" dt="2019-06-09T10:13:49.983" v="13" actId="478"/>
          <ac:spMkLst>
            <pc:docMk/>
            <pc:sldMk cId="3508810742" sldId="271"/>
            <ac:spMk id="3" creationId="{2FE0E931-F684-4BF2-A1C1-4FF9E2825DEF}"/>
          </ac:spMkLst>
        </pc:spChg>
        <pc:picChg chg="add del mod">
          <ac:chgData name="Thomas Stensitzki" userId="75cafe6b-2f2a-469b-85c4-eec3b9c972ba" providerId="ADAL" clId="{F474EBE5-C089-4549-BC97-5E0EFF88C97F}" dt="2019-06-09T10:15:20.374" v="19" actId="478"/>
          <ac:picMkLst>
            <pc:docMk/>
            <pc:sldMk cId="3508810742" sldId="271"/>
            <ac:picMk id="4" creationId="{A8CFCBC7-C481-41A2-8A15-573B38591BD1}"/>
          </ac:picMkLst>
        </pc:picChg>
        <pc:picChg chg="del">
          <ac:chgData name="Thomas Stensitzki" userId="75cafe6b-2f2a-469b-85c4-eec3b9c972ba" providerId="ADAL" clId="{F474EBE5-C089-4549-BC97-5E0EFF88C97F}" dt="2019-06-09T10:12:30.496" v="12" actId="478"/>
          <ac:picMkLst>
            <pc:docMk/>
            <pc:sldMk cId="3508810742" sldId="271"/>
            <ac:picMk id="5" creationId="{D2CA2F4F-F8C1-425C-B225-A647DD4C4928}"/>
          </ac:picMkLst>
        </pc:picChg>
        <pc:picChg chg="add mod">
          <ac:chgData name="Thomas Stensitzki" userId="75cafe6b-2f2a-469b-85c4-eec3b9c972ba" providerId="ADAL" clId="{F474EBE5-C089-4549-BC97-5E0EFF88C97F}" dt="2019-06-09T10:15:31.763" v="23" actId="1076"/>
          <ac:picMkLst>
            <pc:docMk/>
            <pc:sldMk cId="3508810742" sldId="271"/>
            <ac:picMk id="6" creationId="{B5D0C990-1797-4A8F-B753-6CD0BC6F8422}"/>
          </ac:picMkLst>
        </pc:picChg>
      </pc:sldChg>
      <pc:sldChg chg="modTransition">
        <pc:chgData name="Thomas Stensitzki" userId="75cafe6b-2f2a-469b-85c4-eec3b9c972ba" providerId="ADAL" clId="{F474EBE5-C089-4549-BC97-5E0EFF88C97F}" dt="2019-06-18T15:27:28.444" v="105"/>
        <pc:sldMkLst>
          <pc:docMk/>
          <pc:sldMk cId="3670118464" sldId="275"/>
        </pc:sldMkLst>
      </pc:sldChg>
      <pc:sldChg chg="del">
        <pc:chgData name="Thomas Stensitzki" userId="75cafe6b-2f2a-469b-85c4-eec3b9c972ba" providerId="ADAL" clId="{F474EBE5-C089-4549-BC97-5E0EFF88C97F}" dt="2019-06-18T15:27:39.179" v="106" actId="2696"/>
        <pc:sldMkLst>
          <pc:docMk/>
          <pc:sldMk cId="2728232670" sldId="283"/>
        </pc:sldMkLst>
      </pc:sldChg>
      <pc:sldChg chg="del">
        <pc:chgData name="Thomas Stensitzki" userId="75cafe6b-2f2a-469b-85c4-eec3b9c972ba" providerId="ADAL" clId="{F474EBE5-C089-4549-BC97-5E0EFF88C97F}" dt="2019-06-18T15:28:17.773" v="111" actId="2696"/>
        <pc:sldMkLst>
          <pc:docMk/>
          <pc:sldMk cId="2739392872" sldId="285"/>
        </pc:sldMkLst>
      </pc:sldChg>
      <pc:sldChg chg="addSp delSp modSp add">
        <pc:chgData name="Thomas Stensitzki" userId="75cafe6b-2f2a-469b-85c4-eec3b9c972ba" providerId="ADAL" clId="{F474EBE5-C089-4549-BC97-5E0EFF88C97F}" dt="2019-06-18T15:28:08.634" v="110" actId="1076"/>
        <pc:sldMkLst>
          <pc:docMk/>
          <pc:sldMk cId="1857995394" sldId="290"/>
        </pc:sldMkLst>
        <pc:picChg chg="add mod">
          <ac:chgData name="Thomas Stensitzki" userId="75cafe6b-2f2a-469b-85c4-eec3b9c972ba" providerId="ADAL" clId="{F474EBE5-C089-4549-BC97-5E0EFF88C97F}" dt="2019-06-18T15:28:08.634" v="110" actId="1076"/>
          <ac:picMkLst>
            <pc:docMk/>
            <pc:sldMk cId="1857995394" sldId="290"/>
            <ac:picMk id="5" creationId="{14F529D7-358C-4B3B-966D-A5E9328E7DBF}"/>
          </ac:picMkLst>
        </pc:picChg>
        <pc:picChg chg="del">
          <ac:chgData name="Thomas Stensitzki" userId="75cafe6b-2f2a-469b-85c4-eec3b9c972ba" providerId="ADAL" clId="{F474EBE5-C089-4549-BC97-5E0EFF88C97F}" dt="2019-06-18T15:27:56.373" v="108" actId="478"/>
          <ac:picMkLst>
            <pc:docMk/>
            <pc:sldMk cId="1857995394" sldId="290"/>
            <ac:picMk id="9" creationId="{3079898F-A54E-4686-84FE-B77C6DF83F4D}"/>
          </ac:picMkLst>
        </pc:picChg>
      </pc:sldChg>
    </pc:docChg>
  </pc:docChgLst>
  <pc:docChgLst>
    <pc:chgData name="Thomas Stensitzki" userId="S::thomas.stensitzki@granikos.eu::75cafe6b-2f2a-469b-85c4-eec3b9c972ba" providerId="AD" clId="Web-{0AC56F2D-7F6B-4B96-9FD9-59FD522DF090}"/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A622B8-E1AA-4E14-A8C4-9B15F761FE26}" type="doc">
      <dgm:prSet loTypeId="urn:microsoft.com/office/officeart/2005/8/layout/hList7" loCatId="process" qsTypeId="urn:microsoft.com/office/officeart/2005/8/quickstyle/simple1" qsCatId="simple" csTypeId="urn:microsoft.com/office/officeart/2005/8/colors/accent2_2" csCatId="accent2" phldr="1"/>
      <dgm:spPr/>
    </dgm:pt>
    <dgm:pt modelId="{9ACA7211-75F5-42B8-93D5-0B676AE9727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20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</dgm:t>
    </dgm:pt>
    <dgm:pt modelId="{4484D32F-EE26-4FDB-8634-C8D8A4C5F081}" type="par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81E6565-BB75-4FC0-BDA4-C1D534910490}" type="sibTrans" cxnId="{E88D4A0A-562C-4123-8A29-33DC387B9035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3B975ED-6BB0-4E02-90E6-D59B2A2D83EA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7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</dgm:t>
    </dgm:pt>
    <dgm:pt modelId="{7699772C-6E27-485B-A5CE-4E06FA69C959}" type="par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ED1EB43-61B3-40EE-8656-49096B5E93B5}" type="sibTrans" cxnId="{73A71E58-F844-41F0-94CB-AA562D89F599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138596F-A6A7-471B-B36F-0FF45066AF49}">
      <dgm:prSet phldrT="[Text]"/>
      <dgm:spPr>
        <a:solidFill>
          <a:srgbClr val="D83B01"/>
        </a:solidFill>
      </dgm:spPr>
      <dgm:t>
        <a:bodyPr/>
        <a:lstStyle/>
        <a:p>
          <a:pPr>
            <a:spcAft>
              <a:spcPct val="35000"/>
            </a:spcAft>
          </a:pPr>
          <a:r>
            <a:rPr lang="en-US" sz="16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</dgm:t>
    </dgm:pt>
    <dgm:pt modelId="{8FEFA8DD-14D5-4DAC-99F9-6DA4FF0313AF}" type="par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8173359-C8AB-4AD5-8305-A9CE021D8106}" type="sibTrans" cxnId="{FB270FB2-E993-43A2-869F-56E6FC8FF2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FB0FAD9-BD7B-483C-817A-41A9C6F2ADA0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800" b="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</dgm:t>
    </dgm:pt>
    <dgm:pt modelId="{63B07929-1347-4186-A44F-BD07AF3F62EC}" type="par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F9427F6-B77A-426D-82E8-525CD8D89435}" type="sibTrans" cxnId="{AD6DEE89-33FD-4D86-9692-C9EF022EDE4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62D9F56-E50C-4223-8D81-F3F6B341879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</dgm:t>
    </dgm:pt>
    <dgm:pt modelId="{85F38775-0F6C-40C6-97EC-FB248D0A0E9F}" type="par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1D9FC6-B652-45DC-9A6F-A313BD678C93}" type="sibTrans" cxnId="{A3C980C1-1C23-42F7-83C6-8A98B75A578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BD1E4C-2539-49C4-B378-13B7281C8C43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gm:t>
    </dgm:pt>
    <dgm:pt modelId="{7A172AC9-860A-485C-B3CA-B05B055D0661}" type="par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0111B66-23A7-44ED-B3A0-80A35C59DB14}" type="sibTrans" cxnId="{A3410024-CC90-4228-9AC3-32BB05E569B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9529342-CACE-48F7-ABB6-70657BE4B0F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</dgm:t>
    </dgm:pt>
    <dgm:pt modelId="{7736F837-8444-4683-8B29-1A61588A0E45}" type="par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FB9B961-9E2A-44B4-BE65-53B0F61D0730}" type="sibTrans" cxnId="{80CC591C-6C5D-46C6-BECB-AAEDD7F39D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80BB494-4DAC-4A5E-B094-E2E6B70EF22F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</dgm:t>
    </dgm:pt>
    <dgm:pt modelId="{0E28EC86-E7E5-48EB-A756-0D7C7EADCC47}" type="par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7016C3-5E59-407C-8E51-83CF8388FCB7}" type="sibTrans" cxnId="{9F99D274-77AA-44FF-B4A7-6E2207056C5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F6E015-8F6D-40BC-8417-3DB85129B7EE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</dgm:t>
    </dgm:pt>
    <dgm:pt modelId="{15609D91-1ECC-43E0-910F-9E9F403DACA9}" type="par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55BDA87-82E8-48B9-B69A-CF17B7A1859D}" type="sibTrans" cxnId="{E1E6F27B-3A1C-4A49-81C6-D51336CBB20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1878BF7-4D31-4C3B-B9C0-0C9C2763505A}">
      <dgm:prSet phldrT="[Text]" custT="1"/>
      <dgm:spPr>
        <a:solidFill>
          <a:srgbClr val="D83B01"/>
        </a:solidFill>
      </dgm:spPr>
      <dgm:t>
        <a:bodyPr/>
        <a:lstStyle/>
        <a:p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9C1E33B-9A0B-437A-9501-39EF9C965EC9}" type="par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53E6A2D-F85C-4ECF-AB89-7A7F82557FD5}" type="sibTrans" cxnId="{D762880D-37AC-4334-A4DA-7695EE24328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7CE3CC7-7A25-4424-8D1D-BB2532A375AD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</dgm:t>
    </dgm:pt>
    <dgm:pt modelId="{F0C4DF2B-09AB-456D-BAE4-053175120EFF}" type="par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42C824F-064D-44F1-A6EE-4BB7C793B0A3}" type="sibTrans" cxnId="{5EDBDA40-DEF6-41AD-944A-DF3CAF003FA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8FF3352-CF51-42A0-97B7-D3106290822E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gm:t>
    </dgm:pt>
    <dgm:pt modelId="{43A1E6C5-ED30-45E0-90B1-2A0B4835D0E8}" type="par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165B1E3-98BB-4789-AFB4-601ED8092EBB}" type="sibTrans" cxnId="{01640ADE-65D3-4655-8CF7-34BD392D0B9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998C48-1391-4380-8F07-591CD2C3A671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ts val="12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</dgm:t>
    </dgm:pt>
    <dgm:pt modelId="{CB8FC36A-B0D3-4CEF-92A4-2B9A0B082210}" type="par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CBE9292-A54C-4CA5-802F-12D5AFE87A2E}" type="sibTrans" cxnId="{3F1CDD57-8445-4236-84ED-E3D7DD0C1E12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C845E3F-F53F-49E2-9368-76B1DE2EB5E8}">
      <dgm:prSet phldrT="[Text]" custT="1"/>
      <dgm:spPr>
        <a:solidFill>
          <a:srgbClr val="D83B01"/>
        </a:solidFill>
      </dgm:spPr>
      <dgm:t>
        <a:bodyPr/>
        <a:lstStyle/>
        <a:p>
          <a:pPr>
            <a:spcAft>
              <a:spcPct val="15000"/>
            </a:spcAft>
          </a:pPr>
          <a:r>
            <a:rPr lang="en-US" sz="14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gm:t>
    </dgm:pt>
    <dgm:pt modelId="{FB63A91E-BF4E-44D0-8E92-5A33851311B8}" type="par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FDF96CB-B546-4019-B5E8-26F687B90176}" type="sibTrans" cxnId="{A9F2DE3E-81CD-4CBF-817F-09CBE88395CF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90EB9B9-2ED1-4F86-9696-1F6445AD9CFB}" type="pres">
      <dgm:prSet presAssocID="{C3A622B8-E1AA-4E14-A8C4-9B15F761FE26}" presName="Name0" presStyleCnt="0">
        <dgm:presLayoutVars>
          <dgm:dir/>
          <dgm:resizeHandles val="exact"/>
        </dgm:presLayoutVars>
      </dgm:prSet>
      <dgm:spPr/>
    </dgm:pt>
    <dgm:pt modelId="{17AC5F60-2726-47DA-A68B-E8FCA1D55162}" type="pres">
      <dgm:prSet presAssocID="{C3A622B8-E1AA-4E14-A8C4-9B15F761FE26}" presName="fgShape" presStyleLbl="fgShp" presStyleIdx="0" presStyleCnt="1" custLinFactNeighborX="0" custLinFactNeighborY="-48841"/>
      <dgm:spPr>
        <a:noFill/>
        <a:ln>
          <a:noFill/>
        </a:ln>
      </dgm:spPr>
    </dgm:pt>
    <dgm:pt modelId="{3E5BE275-E57C-4E9F-BB82-83EB5E7AAAE6}" type="pres">
      <dgm:prSet presAssocID="{C3A622B8-E1AA-4E14-A8C4-9B15F761FE26}" presName="linComp" presStyleCnt="0"/>
      <dgm:spPr/>
    </dgm:pt>
    <dgm:pt modelId="{D7804192-637C-4ECD-9F2D-7EB172D4604F}" type="pres">
      <dgm:prSet presAssocID="{9ACA7211-75F5-42B8-93D5-0B676AE9727E}" presName="compNode" presStyleCnt="0"/>
      <dgm:spPr/>
    </dgm:pt>
    <dgm:pt modelId="{94FA51BA-303F-4B96-BDA8-CA5D17B2BBC8}" type="pres">
      <dgm:prSet presAssocID="{9ACA7211-75F5-42B8-93D5-0B676AE9727E}" presName="bkgdShape" presStyleLbl="node1" presStyleIdx="0" presStyleCnt="4"/>
      <dgm:spPr/>
    </dgm:pt>
    <dgm:pt modelId="{2FD641FE-936F-4836-9EB1-DF1D88FE0FEC}" type="pres">
      <dgm:prSet presAssocID="{9ACA7211-75F5-42B8-93D5-0B676AE9727E}" presName="nodeTx" presStyleLbl="node1" presStyleIdx="0" presStyleCnt="4">
        <dgm:presLayoutVars>
          <dgm:bulletEnabled val="1"/>
        </dgm:presLayoutVars>
      </dgm:prSet>
      <dgm:spPr/>
    </dgm:pt>
    <dgm:pt modelId="{A64F1B66-9F59-4F6B-B19E-B51EE801927D}" type="pres">
      <dgm:prSet presAssocID="{9ACA7211-75F5-42B8-93D5-0B676AE9727E}" presName="invisiNode" presStyleLbl="node1" presStyleIdx="0" presStyleCnt="4"/>
      <dgm:spPr/>
    </dgm:pt>
    <dgm:pt modelId="{B18AD341-0CFD-4219-ACBB-7D634AACF6A2}" type="pres">
      <dgm:prSet presAssocID="{9ACA7211-75F5-42B8-93D5-0B676AE9727E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44DE1472-D6D2-4372-8135-54330F1D25F7}" type="pres">
      <dgm:prSet presAssocID="{181E6565-BB75-4FC0-BDA4-C1D534910490}" presName="sibTrans" presStyleLbl="sibTrans2D1" presStyleIdx="0" presStyleCnt="0"/>
      <dgm:spPr/>
    </dgm:pt>
    <dgm:pt modelId="{799365ED-FAE8-4FDF-B1E2-41F4FAA1D2FB}" type="pres">
      <dgm:prSet presAssocID="{EFB0FAD9-BD7B-483C-817A-41A9C6F2ADA0}" presName="compNode" presStyleCnt="0"/>
      <dgm:spPr/>
    </dgm:pt>
    <dgm:pt modelId="{B86B1250-F265-4AAF-B8BB-7CF3078908B1}" type="pres">
      <dgm:prSet presAssocID="{EFB0FAD9-BD7B-483C-817A-41A9C6F2ADA0}" presName="bkgdShape" presStyleLbl="node1" presStyleIdx="1" presStyleCnt="4"/>
      <dgm:spPr/>
    </dgm:pt>
    <dgm:pt modelId="{FC1A809C-B332-482E-9FBE-060E065D9D64}" type="pres">
      <dgm:prSet presAssocID="{EFB0FAD9-BD7B-483C-817A-41A9C6F2ADA0}" presName="nodeTx" presStyleLbl="node1" presStyleIdx="1" presStyleCnt="4">
        <dgm:presLayoutVars>
          <dgm:bulletEnabled val="1"/>
        </dgm:presLayoutVars>
      </dgm:prSet>
      <dgm:spPr/>
    </dgm:pt>
    <dgm:pt modelId="{6CB3291A-6A18-444D-B69E-D2FFFA3F0F10}" type="pres">
      <dgm:prSet presAssocID="{EFB0FAD9-BD7B-483C-817A-41A9C6F2ADA0}" presName="invisiNode" presStyleLbl="node1" presStyleIdx="1" presStyleCnt="4"/>
      <dgm:spPr/>
    </dgm:pt>
    <dgm:pt modelId="{5E667F3E-691C-4200-B18C-16F7922A49F8}" type="pres">
      <dgm:prSet presAssocID="{EFB0FAD9-BD7B-483C-817A-41A9C6F2ADA0}" presName="imagNode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50903A6-D0DC-460A-9A71-A20C0E9960DF}" type="pres">
      <dgm:prSet presAssocID="{5F9427F6-B77A-426D-82E8-525CD8D89435}" presName="sibTrans" presStyleLbl="sibTrans2D1" presStyleIdx="0" presStyleCnt="0"/>
      <dgm:spPr/>
    </dgm:pt>
    <dgm:pt modelId="{D2164E68-F5AA-43C1-BABC-9BBB9436900F}" type="pres">
      <dgm:prSet presAssocID="{93B975ED-6BB0-4E02-90E6-D59B2A2D83EA}" presName="compNode" presStyleCnt="0"/>
      <dgm:spPr/>
    </dgm:pt>
    <dgm:pt modelId="{D8E76EF0-0883-4531-AB61-4A6347FFCCF3}" type="pres">
      <dgm:prSet presAssocID="{93B975ED-6BB0-4E02-90E6-D59B2A2D83EA}" presName="bkgdShape" presStyleLbl="node1" presStyleIdx="2" presStyleCnt="4"/>
      <dgm:spPr/>
    </dgm:pt>
    <dgm:pt modelId="{63FAAD19-B08A-4FE1-9760-F8B9796E14F4}" type="pres">
      <dgm:prSet presAssocID="{93B975ED-6BB0-4E02-90E6-D59B2A2D83EA}" presName="nodeTx" presStyleLbl="node1" presStyleIdx="2" presStyleCnt="4">
        <dgm:presLayoutVars>
          <dgm:bulletEnabled val="1"/>
        </dgm:presLayoutVars>
      </dgm:prSet>
      <dgm:spPr/>
    </dgm:pt>
    <dgm:pt modelId="{2A0CD413-C64B-4FAC-BDD8-EC0D4F28BA66}" type="pres">
      <dgm:prSet presAssocID="{93B975ED-6BB0-4E02-90E6-D59B2A2D83EA}" presName="invisiNode" presStyleLbl="node1" presStyleIdx="2" presStyleCnt="4"/>
      <dgm:spPr/>
    </dgm:pt>
    <dgm:pt modelId="{3B7AFEC2-3B6C-4403-B7F0-2F83274128D0}" type="pres">
      <dgm:prSet presAssocID="{93B975ED-6BB0-4E02-90E6-D59B2A2D83EA}" presName="imagNode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E93F41-6231-473C-8637-B661D9333186}" type="pres">
      <dgm:prSet presAssocID="{EED1EB43-61B3-40EE-8656-49096B5E93B5}" presName="sibTrans" presStyleLbl="sibTrans2D1" presStyleIdx="0" presStyleCnt="0"/>
      <dgm:spPr/>
    </dgm:pt>
    <dgm:pt modelId="{334B6F8B-9219-4D1C-B8B0-F4CB7219C0B6}" type="pres">
      <dgm:prSet presAssocID="{F138596F-A6A7-471B-B36F-0FF45066AF49}" presName="compNode" presStyleCnt="0"/>
      <dgm:spPr/>
    </dgm:pt>
    <dgm:pt modelId="{7D58F896-984B-443E-ACE3-54F05F0B770C}" type="pres">
      <dgm:prSet presAssocID="{F138596F-A6A7-471B-B36F-0FF45066AF49}" presName="bkgdShape" presStyleLbl="node1" presStyleIdx="3" presStyleCnt="4"/>
      <dgm:spPr/>
    </dgm:pt>
    <dgm:pt modelId="{E686B4F4-0F71-4657-9421-5C1445E2A5F7}" type="pres">
      <dgm:prSet presAssocID="{F138596F-A6A7-471B-B36F-0FF45066AF49}" presName="nodeTx" presStyleLbl="node1" presStyleIdx="3" presStyleCnt="4">
        <dgm:presLayoutVars>
          <dgm:bulletEnabled val="1"/>
        </dgm:presLayoutVars>
      </dgm:prSet>
      <dgm:spPr/>
    </dgm:pt>
    <dgm:pt modelId="{599C0A12-AFC9-4FDC-A8F1-14AF9F5E9B83}" type="pres">
      <dgm:prSet presAssocID="{F138596F-A6A7-471B-B36F-0FF45066AF49}" presName="invisiNode" presStyleLbl="node1" presStyleIdx="3" presStyleCnt="4"/>
      <dgm:spPr/>
    </dgm:pt>
    <dgm:pt modelId="{6E60B5DD-06AD-4F09-8695-C65F5C0C9896}" type="pres">
      <dgm:prSet presAssocID="{F138596F-A6A7-471B-B36F-0FF45066AF49}" presName="imagNode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</dgm:ptLst>
  <dgm:cxnLst>
    <dgm:cxn modelId="{BDACB907-56D2-4E16-A687-3CC4CC1E84EE}" type="presOf" srcId="{EFB0FAD9-BD7B-483C-817A-41A9C6F2ADA0}" destId="{FC1A809C-B332-482E-9FBE-060E065D9D64}" srcOrd="1" destOrd="0" presId="urn:microsoft.com/office/officeart/2005/8/layout/hList7"/>
    <dgm:cxn modelId="{E1977009-1081-4CF1-8C60-147410515336}" type="presOf" srcId="{181E6565-BB75-4FC0-BDA4-C1D534910490}" destId="{44DE1472-D6D2-4372-8135-54330F1D25F7}" srcOrd="0" destOrd="0" presId="urn:microsoft.com/office/officeart/2005/8/layout/hList7"/>
    <dgm:cxn modelId="{E88D4A0A-562C-4123-8A29-33DC387B9035}" srcId="{C3A622B8-E1AA-4E14-A8C4-9B15F761FE26}" destId="{9ACA7211-75F5-42B8-93D5-0B676AE9727E}" srcOrd="0" destOrd="0" parTransId="{4484D32F-EE26-4FDB-8634-C8D8A4C5F081}" sibTransId="{181E6565-BB75-4FC0-BDA4-C1D534910490}"/>
    <dgm:cxn modelId="{D762880D-37AC-4334-A4DA-7695EE24328C}" srcId="{EFB0FAD9-BD7B-483C-817A-41A9C6F2ADA0}" destId="{61878BF7-4D31-4C3B-B9C0-0C9C2763505A}" srcOrd="3" destOrd="0" parTransId="{D9C1E33B-9A0B-437A-9501-39EF9C965EC9}" sibTransId="{153E6A2D-F85C-4ECF-AB89-7A7F82557FD5}"/>
    <dgm:cxn modelId="{4368DA0D-21B1-4E4F-AE51-045A1AE53C3D}" type="presOf" srcId="{93B975ED-6BB0-4E02-90E6-D59B2A2D83EA}" destId="{63FAAD19-B08A-4FE1-9760-F8B9796E14F4}" srcOrd="1" destOrd="0" presId="urn:microsoft.com/office/officeart/2005/8/layout/hList7"/>
    <dgm:cxn modelId="{65B12211-C5D5-4EC1-BC6D-3D2BBE4E6ABA}" type="presOf" srcId="{5F9427F6-B77A-426D-82E8-525CD8D89435}" destId="{650903A6-D0DC-460A-9A71-A20C0E9960DF}" srcOrd="0" destOrd="0" presId="urn:microsoft.com/office/officeart/2005/8/layout/hList7"/>
    <dgm:cxn modelId="{3B938111-7FBD-4C5C-8188-723B6D3C2860}" type="presOf" srcId="{93B975ED-6BB0-4E02-90E6-D59B2A2D83EA}" destId="{D8E76EF0-0883-4531-AB61-4A6347FFCCF3}" srcOrd="0" destOrd="0" presId="urn:microsoft.com/office/officeart/2005/8/layout/hList7"/>
    <dgm:cxn modelId="{2B51E017-9CD4-4ECF-BF5E-509506F88BEE}" type="presOf" srcId="{A9529342-CACE-48F7-ABB6-70657BE4B0FA}" destId="{FC1A809C-B332-482E-9FBE-060E065D9D64}" srcOrd="1" destOrd="1" presId="urn:microsoft.com/office/officeart/2005/8/layout/hList7"/>
    <dgm:cxn modelId="{80CC591C-6C5D-46C6-BECB-AAEDD7F39D90}" srcId="{EFB0FAD9-BD7B-483C-817A-41A9C6F2ADA0}" destId="{A9529342-CACE-48F7-ABB6-70657BE4B0FA}" srcOrd="0" destOrd="0" parTransId="{7736F837-8444-4683-8B29-1A61588A0E45}" sibTransId="{FFB9B961-9E2A-44B4-BE65-53B0F61D0730}"/>
    <dgm:cxn modelId="{A3410024-CC90-4228-9AC3-32BB05E569B8}" srcId="{9ACA7211-75F5-42B8-93D5-0B676AE9727E}" destId="{50BD1E4C-2539-49C4-B378-13B7281C8C43}" srcOrd="1" destOrd="0" parTransId="{7A172AC9-860A-485C-B3CA-B05B055D0661}" sibTransId="{A0111B66-23A7-44ED-B3A0-80A35C59DB14}"/>
    <dgm:cxn modelId="{DAC89624-9837-4289-A8AC-51214F3C1B09}" type="presOf" srcId="{98FF3352-CF51-42A0-97B7-D3106290822E}" destId="{D8E76EF0-0883-4531-AB61-4A6347FFCCF3}" srcOrd="0" destOrd="2" presId="urn:microsoft.com/office/officeart/2005/8/layout/hList7"/>
    <dgm:cxn modelId="{78D2BE31-140D-49D9-87CE-40937DC57F56}" type="presOf" srcId="{9DF6E015-8F6D-40BC-8417-3DB85129B7EE}" destId="{FC1A809C-B332-482E-9FBE-060E065D9D64}" srcOrd="1" destOrd="3" presId="urn:microsoft.com/office/officeart/2005/8/layout/hList7"/>
    <dgm:cxn modelId="{5F63F033-1601-43E5-8ABC-D558BD6A736C}" type="presOf" srcId="{862D9F56-E50C-4223-8D81-F3F6B341879D}" destId="{94FA51BA-303F-4B96-BDA8-CA5D17B2BBC8}" srcOrd="0" destOrd="1" presId="urn:microsoft.com/office/officeart/2005/8/layout/hList7"/>
    <dgm:cxn modelId="{D8CEF137-3FCA-4867-94E3-4984C91AA910}" type="presOf" srcId="{9ACA7211-75F5-42B8-93D5-0B676AE9727E}" destId="{2FD641FE-936F-4836-9EB1-DF1D88FE0FEC}" srcOrd="1" destOrd="0" presId="urn:microsoft.com/office/officeart/2005/8/layout/hList7"/>
    <dgm:cxn modelId="{3EDBD33A-5937-4F8A-97C8-80567AB0CCB7}" type="presOf" srcId="{EFB0FAD9-BD7B-483C-817A-41A9C6F2ADA0}" destId="{B86B1250-F265-4AAF-B8BB-7CF3078908B1}" srcOrd="0" destOrd="0" presId="urn:microsoft.com/office/officeart/2005/8/layout/hList7"/>
    <dgm:cxn modelId="{8BEE1C3C-5ACA-49B8-8A18-0EC5827FC203}" type="presOf" srcId="{9DF6E015-8F6D-40BC-8417-3DB85129B7EE}" destId="{B86B1250-F265-4AAF-B8BB-7CF3078908B1}" srcOrd="0" destOrd="3" presId="urn:microsoft.com/office/officeart/2005/8/layout/hList7"/>
    <dgm:cxn modelId="{A9F2DE3E-81CD-4CBF-817F-09CBE88395CF}" srcId="{F138596F-A6A7-471B-B36F-0FF45066AF49}" destId="{1C845E3F-F53F-49E2-9368-76B1DE2EB5E8}" srcOrd="1" destOrd="0" parTransId="{FB63A91E-BF4E-44D0-8E92-5A33851311B8}" sibTransId="{9FDF96CB-B546-4019-B5E8-26F687B90176}"/>
    <dgm:cxn modelId="{5EDBDA40-DEF6-41AD-944A-DF3CAF003FA7}" srcId="{93B975ED-6BB0-4E02-90E6-D59B2A2D83EA}" destId="{87CE3CC7-7A25-4424-8D1D-BB2532A375AD}" srcOrd="0" destOrd="0" parTransId="{F0C4DF2B-09AB-456D-BAE4-053175120EFF}" sibTransId="{442C824F-064D-44F1-A6EE-4BB7C793B0A3}"/>
    <dgm:cxn modelId="{3350805C-6D55-4C7F-8100-68E1A9CC6E9F}" type="presOf" srcId="{1C845E3F-F53F-49E2-9368-76B1DE2EB5E8}" destId="{7D58F896-984B-443E-ACE3-54F05F0B770C}" srcOrd="0" destOrd="2" presId="urn:microsoft.com/office/officeart/2005/8/layout/hList7"/>
    <dgm:cxn modelId="{7ABB7E64-5405-4365-BF97-D870E35ED7FD}" type="presOf" srcId="{B80BB494-4DAC-4A5E-B094-E2E6B70EF22F}" destId="{FC1A809C-B332-482E-9FBE-060E065D9D64}" srcOrd="1" destOrd="2" presId="urn:microsoft.com/office/officeart/2005/8/layout/hList7"/>
    <dgm:cxn modelId="{D2AE9C4B-5C61-462A-B12D-55B14B828020}" type="presOf" srcId="{9D998C48-1391-4380-8F07-591CD2C3A671}" destId="{7D58F896-984B-443E-ACE3-54F05F0B770C}" srcOrd="0" destOrd="1" presId="urn:microsoft.com/office/officeart/2005/8/layout/hList7"/>
    <dgm:cxn modelId="{A200496F-EE68-4057-BDB9-A01D399A0943}" type="presOf" srcId="{A9529342-CACE-48F7-ABB6-70657BE4B0FA}" destId="{B86B1250-F265-4AAF-B8BB-7CF3078908B1}" srcOrd="0" destOrd="1" presId="urn:microsoft.com/office/officeart/2005/8/layout/hList7"/>
    <dgm:cxn modelId="{EBA4D154-1BB2-4B62-A635-829E1D534B92}" type="presOf" srcId="{F138596F-A6A7-471B-B36F-0FF45066AF49}" destId="{7D58F896-984B-443E-ACE3-54F05F0B770C}" srcOrd="0" destOrd="0" presId="urn:microsoft.com/office/officeart/2005/8/layout/hList7"/>
    <dgm:cxn modelId="{9F99D274-77AA-44FF-B4A7-6E2207056C54}" srcId="{EFB0FAD9-BD7B-483C-817A-41A9C6F2ADA0}" destId="{B80BB494-4DAC-4A5E-B094-E2E6B70EF22F}" srcOrd="1" destOrd="0" parTransId="{0E28EC86-E7E5-48EB-A756-0D7C7EADCC47}" sibTransId="{2D7016C3-5E59-407C-8E51-83CF8388FCB7}"/>
    <dgm:cxn modelId="{3F1CDD57-8445-4236-84ED-E3D7DD0C1E12}" srcId="{F138596F-A6A7-471B-B36F-0FF45066AF49}" destId="{9D998C48-1391-4380-8F07-591CD2C3A671}" srcOrd="0" destOrd="0" parTransId="{CB8FC36A-B0D3-4CEF-92A4-2B9A0B082210}" sibTransId="{7CBE9292-A54C-4CA5-802F-12D5AFE87A2E}"/>
    <dgm:cxn modelId="{73A71E58-F844-41F0-94CB-AA562D89F599}" srcId="{C3A622B8-E1AA-4E14-A8C4-9B15F761FE26}" destId="{93B975ED-6BB0-4E02-90E6-D59B2A2D83EA}" srcOrd="2" destOrd="0" parTransId="{7699772C-6E27-485B-A5CE-4E06FA69C959}" sibTransId="{EED1EB43-61B3-40EE-8656-49096B5E93B5}"/>
    <dgm:cxn modelId="{EAF5735A-3F22-4D0F-94E1-ADC04B9AA4A8}" type="presOf" srcId="{9ACA7211-75F5-42B8-93D5-0B676AE9727E}" destId="{94FA51BA-303F-4B96-BDA8-CA5D17B2BBC8}" srcOrd="0" destOrd="0" presId="urn:microsoft.com/office/officeart/2005/8/layout/hList7"/>
    <dgm:cxn modelId="{E1E6F27B-3A1C-4A49-81C6-D51336CBB208}" srcId="{EFB0FAD9-BD7B-483C-817A-41A9C6F2ADA0}" destId="{9DF6E015-8F6D-40BC-8417-3DB85129B7EE}" srcOrd="2" destOrd="0" parTransId="{15609D91-1ECC-43E0-910F-9E9F403DACA9}" sibTransId="{A55BDA87-82E8-48B9-B69A-CF17B7A1859D}"/>
    <dgm:cxn modelId="{2DFFE382-B229-4682-A3AE-256C1E645E4C}" type="presOf" srcId="{862D9F56-E50C-4223-8D81-F3F6B341879D}" destId="{2FD641FE-936F-4836-9EB1-DF1D88FE0FEC}" srcOrd="1" destOrd="1" presId="urn:microsoft.com/office/officeart/2005/8/layout/hList7"/>
    <dgm:cxn modelId="{6D551889-851C-4040-AAA6-BD4B82FBCFC4}" type="presOf" srcId="{50BD1E4C-2539-49C4-B378-13B7281C8C43}" destId="{94FA51BA-303F-4B96-BDA8-CA5D17B2BBC8}" srcOrd="0" destOrd="2" presId="urn:microsoft.com/office/officeart/2005/8/layout/hList7"/>
    <dgm:cxn modelId="{AD6DEE89-33FD-4D86-9692-C9EF022EDE4C}" srcId="{C3A622B8-E1AA-4E14-A8C4-9B15F761FE26}" destId="{EFB0FAD9-BD7B-483C-817A-41A9C6F2ADA0}" srcOrd="1" destOrd="0" parTransId="{63B07929-1347-4186-A44F-BD07AF3F62EC}" sibTransId="{5F9427F6-B77A-426D-82E8-525CD8D89435}"/>
    <dgm:cxn modelId="{85090F95-4A0F-4517-AD6C-EE6384D7ED45}" type="presOf" srcId="{87CE3CC7-7A25-4424-8D1D-BB2532A375AD}" destId="{63FAAD19-B08A-4FE1-9760-F8B9796E14F4}" srcOrd="1" destOrd="1" presId="urn:microsoft.com/office/officeart/2005/8/layout/hList7"/>
    <dgm:cxn modelId="{22CC9F96-3BF8-4E32-AB2F-3B1931BE64C9}" type="presOf" srcId="{61878BF7-4D31-4C3B-B9C0-0C9C2763505A}" destId="{FC1A809C-B332-482E-9FBE-060E065D9D64}" srcOrd="1" destOrd="4" presId="urn:microsoft.com/office/officeart/2005/8/layout/hList7"/>
    <dgm:cxn modelId="{A636D497-AB37-4964-B749-6AB883EB956D}" type="presOf" srcId="{61878BF7-4D31-4C3B-B9C0-0C9C2763505A}" destId="{B86B1250-F265-4AAF-B8BB-7CF3078908B1}" srcOrd="0" destOrd="4" presId="urn:microsoft.com/office/officeart/2005/8/layout/hList7"/>
    <dgm:cxn modelId="{618A70A9-4491-47F0-A8CA-4AC599B56AAB}" type="presOf" srcId="{1C845E3F-F53F-49E2-9368-76B1DE2EB5E8}" destId="{E686B4F4-0F71-4657-9421-5C1445E2A5F7}" srcOrd="1" destOrd="2" presId="urn:microsoft.com/office/officeart/2005/8/layout/hList7"/>
    <dgm:cxn modelId="{FB270FB2-E993-43A2-869F-56E6FC8FF290}" srcId="{C3A622B8-E1AA-4E14-A8C4-9B15F761FE26}" destId="{F138596F-A6A7-471B-B36F-0FF45066AF49}" srcOrd="3" destOrd="0" parTransId="{8FEFA8DD-14D5-4DAC-99F9-6DA4FF0313AF}" sibTransId="{38173359-C8AB-4AD5-8305-A9CE021D8106}"/>
    <dgm:cxn modelId="{70B3A2BE-3497-44AB-99F4-B06A9E40A0B8}" type="presOf" srcId="{C3A622B8-E1AA-4E14-A8C4-9B15F761FE26}" destId="{990EB9B9-2ED1-4F86-9696-1F6445AD9CFB}" srcOrd="0" destOrd="0" presId="urn:microsoft.com/office/officeart/2005/8/layout/hList7"/>
    <dgm:cxn modelId="{A3C980C1-1C23-42F7-83C6-8A98B75A5780}" srcId="{9ACA7211-75F5-42B8-93D5-0B676AE9727E}" destId="{862D9F56-E50C-4223-8D81-F3F6B341879D}" srcOrd="0" destOrd="0" parTransId="{85F38775-0F6C-40C6-97EC-FB248D0A0E9F}" sibTransId="{F51D9FC6-B652-45DC-9A6F-A313BD678C93}"/>
    <dgm:cxn modelId="{7FB3B2CD-07E3-4ACA-83A1-316E1E7D9984}" type="presOf" srcId="{50BD1E4C-2539-49C4-B378-13B7281C8C43}" destId="{2FD641FE-936F-4836-9EB1-DF1D88FE0FEC}" srcOrd="1" destOrd="2" presId="urn:microsoft.com/office/officeart/2005/8/layout/hList7"/>
    <dgm:cxn modelId="{F30C8FD2-7780-4154-8F3E-91E829B08FFE}" type="presOf" srcId="{B80BB494-4DAC-4A5E-B094-E2E6B70EF22F}" destId="{B86B1250-F265-4AAF-B8BB-7CF3078908B1}" srcOrd="0" destOrd="2" presId="urn:microsoft.com/office/officeart/2005/8/layout/hList7"/>
    <dgm:cxn modelId="{B074B0D4-78D2-4C6C-8500-066EB5090010}" type="presOf" srcId="{98FF3352-CF51-42A0-97B7-D3106290822E}" destId="{63FAAD19-B08A-4FE1-9760-F8B9796E14F4}" srcOrd="1" destOrd="2" presId="urn:microsoft.com/office/officeart/2005/8/layout/hList7"/>
    <dgm:cxn modelId="{F246C7D9-B129-4EE5-82AD-0226873EED82}" type="presOf" srcId="{9D998C48-1391-4380-8F07-591CD2C3A671}" destId="{E686B4F4-0F71-4657-9421-5C1445E2A5F7}" srcOrd="1" destOrd="1" presId="urn:microsoft.com/office/officeart/2005/8/layout/hList7"/>
    <dgm:cxn modelId="{EE0BF6DC-E331-449B-9BC2-390DB1DE6483}" type="presOf" srcId="{EED1EB43-61B3-40EE-8656-49096B5E93B5}" destId="{98E93F41-6231-473C-8637-B661D9333186}" srcOrd="0" destOrd="0" presId="urn:microsoft.com/office/officeart/2005/8/layout/hList7"/>
    <dgm:cxn modelId="{01640ADE-65D3-4655-8CF7-34BD392D0B90}" srcId="{93B975ED-6BB0-4E02-90E6-D59B2A2D83EA}" destId="{98FF3352-CF51-42A0-97B7-D3106290822E}" srcOrd="1" destOrd="0" parTransId="{43A1E6C5-ED30-45E0-90B1-2A0B4835D0E8}" sibTransId="{C165B1E3-98BB-4789-AFB4-601ED8092EBB}"/>
    <dgm:cxn modelId="{2C2BBCEC-DED6-472D-9887-0A7007EFED71}" type="presOf" srcId="{87CE3CC7-7A25-4424-8D1D-BB2532A375AD}" destId="{D8E76EF0-0883-4531-AB61-4A6347FFCCF3}" srcOrd="0" destOrd="1" presId="urn:microsoft.com/office/officeart/2005/8/layout/hList7"/>
    <dgm:cxn modelId="{98E2B1ED-63C4-4A55-86A2-85A068806194}" type="presOf" srcId="{F138596F-A6A7-471B-B36F-0FF45066AF49}" destId="{E686B4F4-0F71-4657-9421-5C1445E2A5F7}" srcOrd="1" destOrd="0" presId="urn:microsoft.com/office/officeart/2005/8/layout/hList7"/>
    <dgm:cxn modelId="{0297EB96-6DCB-4214-A75A-10796AD6C0EF}" type="presParOf" srcId="{990EB9B9-2ED1-4F86-9696-1F6445AD9CFB}" destId="{17AC5F60-2726-47DA-A68B-E8FCA1D55162}" srcOrd="0" destOrd="0" presId="urn:microsoft.com/office/officeart/2005/8/layout/hList7"/>
    <dgm:cxn modelId="{7B4EE0CD-167B-44F8-A57E-33C707513BEB}" type="presParOf" srcId="{990EB9B9-2ED1-4F86-9696-1F6445AD9CFB}" destId="{3E5BE275-E57C-4E9F-BB82-83EB5E7AAAE6}" srcOrd="1" destOrd="0" presId="urn:microsoft.com/office/officeart/2005/8/layout/hList7"/>
    <dgm:cxn modelId="{96F9B0CD-600A-4767-8ABC-54CC54A792BC}" type="presParOf" srcId="{3E5BE275-E57C-4E9F-BB82-83EB5E7AAAE6}" destId="{D7804192-637C-4ECD-9F2D-7EB172D4604F}" srcOrd="0" destOrd="0" presId="urn:microsoft.com/office/officeart/2005/8/layout/hList7"/>
    <dgm:cxn modelId="{1B415EA5-B772-4D3E-A507-83EC308A7821}" type="presParOf" srcId="{D7804192-637C-4ECD-9F2D-7EB172D4604F}" destId="{94FA51BA-303F-4B96-BDA8-CA5D17B2BBC8}" srcOrd="0" destOrd="0" presId="urn:microsoft.com/office/officeart/2005/8/layout/hList7"/>
    <dgm:cxn modelId="{4778978B-D43F-4221-90F2-3748816FDE2E}" type="presParOf" srcId="{D7804192-637C-4ECD-9F2D-7EB172D4604F}" destId="{2FD641FE-936F-4836-9EB1-DF1D88FE0FEC}" srcOrd="1" destOrd="0" presId="urn:microsoft.com/office/officeart/2005/8/layout/hList7"/>
    <dgm:cxn modelId="{DABB41F5-66A7-4340-A70B-392ED4D6D2F4}" type="presParOf" srcId="{D7804192-637C-4ECD-9F2D-7EB172D4604F}" destId="{A64F1B66-9F59-4F6B-B19E-B51EE801927D}" srcOrd="2" destOrd="0" presId="urn:microsoft.com/office/officeart/2005/8/layout/hList7"/>
    <dgm:cxn modelId="{13E2119F-F3D8-4CDC-8AD1-B5FD2BB78FA6}" type="presParOf" srcId="{D7804192-637C-4ECD-9F2D-7EB172D4604F}" destId="{B18AD341-0CFD-4219-ACBB-7D634AACF6A2}" srcOrd="3" destOrd="0" presId="urn:microsoft.com/office/officeart/2005/8/layout/hList7"/>
    <dgm:cxn modelId="{A879EC09-A790-4F85-BFFC-A2A3DFF0C7E1}" type="presParOf" srcId="{3E5BE275-E57C-4E9F-BB82-83EB5E7AAAE6}" destId="{44DE1472-D6D2-4372-8135-54330F1D25F7}" srcOrd="1" destOrd="0" presId="urn:microsoft.com/office/officeart/2005/8/layout/hList7"/>
    <dgm:cxn modelId="{09116CC1-A66C-4427-A721-7E66FE687896}" type="presParOf" srcId="{3E5BE275-E57C-4E9F-BB82-83EB5E7AAAE6}" destId="{799365ED-FAE8-4FDF-B1E2-41F4FAA1D2FB}" srcOrd="2" destOrd="0" presId="urn:microsoft.com/office/officeart/2005/8/layout/hList7"/>
    <dgm:cxn modelId="{1A885198-5E4B-4F99-A44C-32BC84A2C14D}" type="presParOf" srcId="{799365ED-FAE8-4FDF-B1E2-41F4FAA1D2FB}" destId="{B86B1250-F265-4AAF-B8BB-7CF3078908B1}" srcOrd="0" destOrd="0" presId="urn:microsoft.com/office/officeart/2005/8/layout/hList7"/>
    <dgm:cxn modelId="{C2C4189C-791A-4738-9195-EF28C2C55A35}" type="presParOf" srcId="{799365ED-FAE8-4FDF-B1E2-41F4FAA1D2FB}" destId="{FC1A809C-B332-482E-9FBE-060E065D9D64}" srcOrd="1" destOrd="0" presId="urn:microsoft.com/office/officeart/2005/8/layout/hList7"/>
    <dgm:cxn modelId="{8C439D51-52EC-4514-83E0-8E56517DAFB0}" type="presParOf" srcId="{799365ED-FAE8-4FDF-B1E2-41F4FAA1D2FB}" destId="{6CB3291A-6A18-444D-B69E-D2FFFA3F0F10}" srcOrd="2" destOrd="0" presId="urn:microsoft.com/office/officeart/2005/8/layout/hList7"/>
    <dgm:cxn modelId="{617C323E-851B-4E74-A7FB-B48E0DD8CB0C}" type="presParOf" srcId="{799365ED-FAE8-4FDF-B1E2-41F4FAA1D2FB}" destId="{5E667F3E-691C-4200-B18C-16F7922A49F8}" srcOrd="3" destOrd="0" presId="urn:microsoft.com/office/officeart/2005/8/layout/hList7"/>
    <dgm:cxn modelId="{DED921C6-CC3B-4452-A20E-35CEADFD4A7A}" type="presParOf" srcId="{3E5BE275-E57C-4E9F-BB82-83EB5E7AAAE6}" destId="{650903A6-D0DC-460A-9A71-A20C0E9960DF}" srcOrd="3" destOrd="0" presId="urn:microsoft.com/office/officeart/2005/8/layout/hList7"/>
    <dgm:cxn modelId="{0E57B16D-9966-4638-90CF-D048DF5F307C}" type="presParOf" srcId="{3E5BE275-E57C-4E9F-BB82-83EB5E7AAAE6}" destId="{D2164E68-F5AA-43C1-BABC-9BBB9436900F}" srcOrd="4" destOrd="0" presId="urn:microsoft.com/office/officeart/2005/8/layout/hList7"/>
    <dgm:cxn modelId="{D17DFB7F-47D7-4922-B9B2-B3E6B0A3C829}" type="presParOf" srcId="{D2164E68-F5AA-43C1-BABC-9BBB9436900F}" destId="{D8E76EF0-0883-4531-AB61-4A6347FFCCF3}" srcOrd="0" destOrd="0" presId="urn:microsoft.com/office/officeart/2005/8/layout/hList7"/>
    <dgm:cxn modelId="{F19F26F7-2DAA-465A-8C6F-D73CD191353D}" type="presParOf" srcId="{D2164E68-F5AA-43C1-BABC-9BBB9436900F}" destId="{63FAAD19-B08A-4FE1-9760-F8B9796E14F4}" srcOrd="1" destOrd="0" presId="urn:microsoft.com/office/officeart/2005/8/layout/hList7"/>
    <dgm:cxn modelId="{BA333154-5741-4381-BDB6-7B2513F476B2}" type="presParOf" srcId="{D2164E68-F5AA-43C1-BABC-9BBB9436900F}" destId="{2A0CD413-C64B-4FAC-BDD8-EC0D4F28BA66}" srcOrd="2" destOrd="0" presId="urn:microsoft.com/office/officeart/2005/8/layout/hList7"/>
    <dgm:cxn modelId="{33038DFD-921F-4FFB-AFC8-44933E74E02A}" type="presParOf" srcId="{D2164E68-F5AA-43C1-BABC-9BBB9436900F}" destId="{3B7AFEC2-3B6C-4403-B7F0-2F83274128D0}" srcOrd="3" destOrd="0" presId="urn:microsoft.com/office/officeart/2005/8/layout/hList7"/>
    <dgm:cxn modelId="{5E2AB96E-C75E-45E6-AA66-9EE63F3D8BC0}" type="presParOf" srcId="{3E5BE275-E57C-4E9F-BB82-83EB5E7AAAE6}" destId="{98E93F41-6231-473C-8637-B661D9333186}" srcOrd="5" destOrd="0" presId="urn:microsoft.com/office/officeart/2005/8/layout/hList7"/>
    <dgm:cxn modelId="{43416CD0-0AA4-453C-AC56-16E3D76DE828}" type="presParOf" srcId="{3E5BE275-E57C-4E9F-BB82-83EB5E7AAAE6}" destId="{334B6F8B-9219-4D1C-B8B0-F4CB7219C0B6}" srcOrd="6" destOrd="0" presId="urn:microsoft.com/office/officeart/2005/8/layout/hList7"/>
    <dgm:cxn modelId="{73FF0611-4EF1-41A8-A668-7BB70E7B7094}" type="presParOf" srcId="{334B6F8B-9219-4D1C-B8B0-F4CB7219C0B6}" destId="{7D58F896-984B-443E-ACE3-54F05F0B770C}" srcOrd="0" destOrd="0" presId="urn:microsoft.com/office/officeart/2005/8/layout/hList7"/>
    <dgm:cxn modelId="{D177B4DF-AD11-4345-A60B-F5388B0CE12D}" type="presParOf" srcId="{334B6F8B-9219-4D1C-B8B0-F4CB7219C0B6}" destId="{E686B4F4-0F71-4657-9421-5C1445E2A5F7}" srcOrd="1" destOrd="0" presId="urn:microsoft.com/office/officeart/2005/8/layout/hList7"/>
    <dgm:cxn modelId="{DC2C0169-A7EE-429B-9598-641955A713D8}" type="presParOf" srcId="{334B6F8B-9219-4D1C-B8B0-F4CB7219C0B6}" destId="{599C0A12-AFC9-4FDC-A8F1-14AF9F5E9B83}" srcOrd="2" destOrd="0" presId="urn:microsoft.com/office/officeart/2005/8/layout/hList7"/>
    <dgm:cxn modelId="{64B6A48A-FCE4-4B23-9947-8BB13B697946}" type="presParOf" srcId="{334B6F8B-9219-4D1C-B8B0-F4CB7219C0B6}" destId="{6E60B5DD-06AD-4F09-8695-C65F5C0C9896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A51BA-303F-4B96-BDA8-CA5D17B2BBC8}">
      <dsp:nvSpPr>
        <dsp:cNvPr id="0" name=""/>
        <dsp:cNvSpPr/>
      </dsp:nvSpPr>
      <dsp:spPr>
        <a:xfrm>
          <a:off x="2632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Office 365 Roadmap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All public feature delivery dates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Filter by product</a:t>
          </a:r>
        </a:p>
      </dsp:txBody>
      <dsp:txXfrm>
        <a:off x="2632" y="1707926"/>
        <a:ext cx="2759312" cy="1707926"/>
      </dsp:txXfrm>
    </dsp:sp>
    <dsp:sp modelId="{B18AD341-0CFD-4219-ACBB-7D634AACF6A2}">
      <dsp:nvSpPr>
        <dsp:cNvPr id="0" name=""/>
        <dsp:cNvSpPr/>
      </dsp:nvSpPr>
      <dsp:spPr>
        <a:xfrm>
          <a:off x="671364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B1250-F265-4AAF-B8BB-7CF3078908B1}">
      <dsp:nvSpPr>
        <dsp:cNvPr id="0" name=""/>
        <dsp:cNvSpPr/>
      </dsp:nvSpPr>
      <dsp:spPr>
        <a:xfrm>
          <a:off x="2844724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Segoe WP Semibold" panose="020B0702040204020203" pitchFamily="34" charset="0"/>
              <a:cs typeface="Segoe WP Semibold" panose="020B0702040204020203" pitchFamily="34" charset="0"/>
            </a:rPr>
            <a:t>Microsoft Technical Community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Product forums and blogs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Driving Adoption forum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O365 Champion’s Corner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Diversity &amp; Inclusion Forum</a:t>
          </a:r>
          <a:endParaRPr lang="en-US" sz="1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844724" y="1707926"/>
        <a:ext cx="2759312" cy="1707926"/>
      </dsp:txXfrm>
    </dsp:sp>
    <dsp:sp modelId="{5E667F3E-691C-4200-B18C-16F7922A49F8}">
      <dsp:nvSpPr>
        <dsp:cNvPr id="0" name=""/>
        <dsp:cNvSpPr/>
      </dsp:nvSpPr>
      <dsp:spPr>
        <a:xfrm>
          <a:off x="3513456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76EF0-0883-4531-AB61-4A6347FFCCF3}">
      <dsp:nvSpPr>
        <dsp:cNvPr id="0" name=""/>
        <dsp:cNvSpPr/>
      </dsp:nvSpPr>
      <dsp:spPr>
        <a:xfrm>
          <a:off x="5686815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Success with Teams  Practical Guidance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Learn how to plan, deliver, adopt and manage Microsoft Teams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Includes Skype for Business to Teams transition guidance</a:t>
          </a:r>
        </a:p>
      </dsp:txBody>
      <dsp:txXfrm>
        <a:off x="5686815" y="1707926"/>
        <a:ext cx="2759312" cy="1707926"/>
      </dsp:txXfrm>
    </dsp:sp>
    <dsp:sp modelId="{3B7AFEC2-3B6C-4403-B7F0-2F83274128D0}">
      <dsp:nvSpPr>
        <dsp:cNvPr id="0" name=""/>
        <dsp:cNvSpPr/>
      </dsp:nvSpPr>
      <dsp:spPr>
        <a:xfrm>
          <a:off x="6355547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8F896-984B-443E-ACE3-54F05F0B770C}">
      <dsp:nvSpPr>
        <dsp:cNvPr id="0" name=""/>
        <dsp:cNvSpPr/>
      </dsp:nvSpPr>
      <dsp:spPr>
        <a:xfrm>
          <a:off x="8528907" y="0"/>
          <a:ext cx="2759312" cy="4269815"/>
        </a:xfrm>
        <a:prstGeom prst="roundRect">
          <a:avLst>
            <a:gd name="adj" fmla="val 10000"/>
          </a:avLst>
        </a:prstGeom>
        <a:solidFill>
          <a:srgbClr val="D83B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Coffee in the Cloud on YouTube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12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Short how-to videos for IT Pro’s and Champions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Long form end user &amp; administrator training</a:t>
          </a:r>
        </a:p>
      </dsp:txBody>
      <dsp:txXfrm>
        <a:off x="8528907" y="1707926"/>
        <a:ext cx="2759312" cy="1707926"/>
      </dsp:txXfrm>
    </dsp:sp>
    <dsp:sp modelId="{6E60B5DD-06AD-4F09-8695-C65F5C0C9896}">
      <dsp:nvSpPr>
        <dsp:cNvPr id="0" name=""/>
        <dsp:cNvSpPr/>
      </dsp:nvSpPr>
      <dsp:spPr>
        <a:xfrm>
          <a:off x="9197639" y="256188"/>
          <a:ext cx="1421848" cy="142184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C5F60-2726-47DA-A68B-E8FCA1D55162}">
      <dsp:nvSpPr>
        <dsp:cNvPr id="0" name=""/>
        <dsp:cNvSpPr/>
      </dsp:nvSpPr>
      <dsp:spPr>
        <a:xfrm>
          <a:off x="451634" y="3103038"/>
          <a:ext cx="10387583" cy="640472"/>
        </a:xfrm>
        <a:prstGeom prst="leftRightArrow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9524E-8887-4208-B836-3BEAF7ECA208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CBD46-7FCA-4B9A-8546-2D2AD152F1A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4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rawpixel.com from </a:t>
            </a:r>
            <a:r>
              <a:rPr lang="en-US" dirty="0" err="1"/>
              <a:t>Pexels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3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44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Sponsor-Slide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8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https://docs.microsoft.com/en-us/microsoftteams/platform/get-started/get-started-app-studio </a:t>
            </a:r>
          </a:p>
          <a:p>
            <a:r>
              <a:rPr lang="de-DE" dirty="0"/>
              <a:t>https://github.com/OfficeDev/BotBuilder-MicrosoftTeams-dotnet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9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LUIS - Language Understanding Intelligent Service</a:t>
            </a:r>
          </a:p>
          <a:p>
            <a:r>
              <a:rPr lang="de-DE" dirty="0"/>
              <a:t>https://www.luis.ai/home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CBD46-7FCA-4B9A-8546-2D2AD152F1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7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EE191-5491-42E4-995C-B31F84DE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142DE-A8EF-4884-AC87-0069FCA62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BA8E2-6F8A-499A-9EB5-B072B1AD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ABF4-34F3-4F72-88F1-FF3D4337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8E395D-83BE-4EB1-A602-862D963B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BE48C-5A83-48C6-A625-FB4A35E8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1C9CB4-C021-4AD9-BAF1-D7C9D4B0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26007-512C-40D4-90D5-BFC7E547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90096-E553-4A6D-92BD-44367CAF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C9303-CF0C-46F7-8471-8F1668A8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B1914B-EFDE-481F-95FD-5194E316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6E1434-6D12-44B6-BB35-A17013213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65F1-DBE0-44CE-8F5D-C37A2385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BE842-5D69-4C65-BC87-AB83E73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E6127B-05FA-4AFF-AE01-4DF59B0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E0799-6043-4EF8-A9A5-E955E50E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A76E99-805A-49DE-9DC7-A02BBC9A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FAA21-FC45-4526-8CE3-5A6BBFF4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390B8-2426-43A2-BF21-379966F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C6EBA-34AE-4025-8EA5-620FE897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5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D1F3C-90A7-4F73-B2C7-4636F049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7075D-A668-4FE8-9408-E0E52676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52D82-1CAD-4EC8-B5C7-78120010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24A637-A5E0-4B58-8B8C-66C627B4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FC819-3058-488D-99DF-4F4B80CD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C6213-E24A-4F4C-A56C-9BCBD305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82A8C-F8A8-429F-B6ED-3C0A9DA54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9B05A2-1084-4F61-9782-A840194BC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58BDF4-0C39-4E5C-8EF1-D61C9696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41166-2613-4D74-8367-54B11CCC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A52B51-2AE9-42B4-B519-304D345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8E3C3-F857-4173-8B95-AE40A053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31716-E548-46D4-8A4F-C16B68A2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63C3F-D2D7-4B8D-8F8F-BEFEC80B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DA33B1-98BA-49CE-8D0F-ECDD289BF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8CAEC4-4AB0-4BB3-A891-6E96560B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E994C1-4B7B-4C53-BF56-290FB0EC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4EB7D1-D96B-4FBC-B00A-C7CE2C9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32D869-99E0-4C91-892A-7C72852E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46127-AE00-4A0F-9D5B-24B0E6FC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A058A3-2DFA-465B-854D-2564D7F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5E25-5A68-442B-A8D6-F1E9917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FB85C2-F4B6-4D17-8B48-E79E9008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2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978FEB-A580-4EC3-8517-354E142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CCB3CA-E295-47B4-BE0E-E15B853B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C8761A-9DD8-4815-BA41-D677ABA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2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10272-E060-4E85-A471-2888AB3F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7DD81-F88C-4282-92D5-AA224A475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04C549-907E-48F9-ABA5-218E5EED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68B5DF-08C9-4FCF-B7BF-6C380C0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34C58-11BD-4E59-9FC9-C600C516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595C5-CFFF-4A28-AEA7-8D7D714A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3F5E4-3FED-493A-A30D-E43390D3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E7E98C-B76D-4AEB-98BB-A4B5DE44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23B5E-E23D-4D4E-9BF4-C68652176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3782BE-5075-4D05-87A7-1DD3AECA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6932F1-C31B-4C15-9DBA-0CEA8E41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CDFE9-2281-473B-B07F-1FD1D49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5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1DC59-FEB7-4C8D-ADB4-B97470F6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C3D29-04A5-4614-8CD3-054FAF7D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0F2B7-3E1F-41F6-A5AE-4D99F405E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D528-363C-4659-A6F4-C708176DE485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5A3C4-0A88-4DA3-A3DB-F5FC0A33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5B246A-F79A-45A2-8EF5-6ED402501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1DF8-5A33-491F-9D0E-B4682BF4A1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techcommunity.microsoft.com/t5/Teams-Developer/bd-p/TeamsDevelope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Microsoft-Teams/ct-p/MicrosoftTeams" TargetMode="External"/><Relationship Id="rId5" Type="http://schemas.openxmlformats.org/officeDocument/2006/relationships/hyperlink" Target="https://channel9.msdn.com/Events/Build/2018/THR5022" TargetMode="External"/><Relationship Id="rId4" Type="http://schemas.openxmlformats.org/officeDocument/2006/relationships/hyperlink" Target="https://channel9.msdn.com/Events/Build/2018/BRK240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luis.ai/hom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NUL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stCantGetEnough.Granikos.eu" TargetMode="External"/><Relationship Id="rId5" Type="http://schemas.openxmlformats.org/officeDocument/2006/relationships/hyperlink" Target="http://Bblog.granikos.eu" TargetMode="External"/><Relationship Id="rId4" Type="http://schemas.openxmlformats.org/officeDocument/2006/relationships/hyperlink" Target="NUL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granikos.eu/PrepareTenan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InstallTeamsAppStudio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visualstudio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nodejs.org/" TargetMode="External"/><Relationship Id="rId4" Type="http://schemas.openxmlformats.org/officeDocument/2006/relationships/hyperlink" Target="https://git-scm.com/download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Tisch, Laptop, drinnen enthält.&#10;&#10;Automatisch generierte Beschreibung">
            <a:extLst>
              <a:ext uri="{FF2B5EF4-FFF2-40B4-BE49-F238E27FC236}">
                <a16:creationId xmlns:a16="http://schemas.microsoft.com/office/drawing/2014/main" id="{3BFEF4CC-F20A-4B6B-87C3-790472F710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2" r="19533" b="2"/>
          <a:stretch/>
        </p:blipFill>
        <p:spPr>
          <a:xfrm>
            <a:off x="-979324" y="-1"/>
            <a:ext cx="6423053" cy="6858001"/>
          </a:xfrm>
          <a:prstGeom prst="rect">
            <a:avLst/>
          </a:prstGeom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EC15350-37BC-4297-83B5-793828767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3992591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Microsoft Teams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>
                <a:solidFill>
                  <a:srgbClr val="000000"/>
                </a:solidFill>
              </a:rPr>
              <a:t>Meetup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A5EC23-BD0A-406D-A05E-E69B661C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53758"/>
            <a:ext cx="4711745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4. Meetup | 2019-06-18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BEDA4B-D883-452F-91F8-81CE46E9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2" y="349656"/>
            <a:ext cx="203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5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F529D7-358C-4B3B-966D-A5E9328E7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731" y="1224491"/>
            <a:ext cx="7034130" cy="46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95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758" cy="4351338"/>
          </a:xfrm>
        </p:spPr>
        <p:txBody>
          <a:bodyPr>
            <a:normAutofit/>
          </a:bodyPr>
          <a:lstStyle/>
          <a:p>
            <a:r>
              <a:rPr lang="de-DE" dirty="0"/>
              <a:t>Channel 9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Build the ultimate team hub with Microsoft Teams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https://channel9.msdn.com/Events/Build/2018/BRK2403</a:t>
            </a:r>
            <a:endParaRPr lang="de-DE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Develop apps using the App Studio for Microsoft Team,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https://channel9.msdn.com/Events/Build/2018/THR5022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Tech Community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Microsoft Teams</a:t>
            </a:r>
            <a:br>
              <a:rPr lang="de-D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https://techcommunity.microsoft.com/t5/Microsoft-Teams/ct-p/MicrosoftTeams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Microsoft Teams – Teams Developer</a:t>
            </a:r>
            <a:br>
              <a:rPr lang="de-DE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https://techcommunity.microsoft.com/t5/Teams-Developer/bd-p/TeamsDeveloper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endParaRPr lang="de-DE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4225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Teams Bot Development​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  <a:sym typeface="Wingdings" panose="05000000000000000000" pitchFamily="2" charset="2"/>
              </a:rPr>
              <a:t> Demo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286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AB21AB3-DFFE-48D6-A79C-5B197CDC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264" y="0"/>
            <a:ext cx="2710394" cy="68580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5351237-55AF-4276-B81D-2D3FE634F6C8}"/>
              </a:ext>
            </a:extLst>
          </p:cNvPr>
          <p:cNvSpPr/>
          <p:nvPr/>
        </p:nvSpPr>
        <p:spPr>
          <a:xfrm>
            <a:off x="8072783" y="5934670"/>
            <a:ext cx="3893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LUIS - Language Understanding Intelligent Service</a:t>
            </a:r>
          </a:p>
          <a:p>
            <a:r>
              <a:rPr lang="de-DE" dirty="0">
                <a:solidFill>
                  <a:schemeClr val="bg1"/>
                </a:solidFill>
                <a:hlinkClick r:id="rId4"/>
              </a:rPr>
              <a:t>https://www.luis.ai/home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C14C32-578A-4380-BDF3-C88E0549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319" y="2438524"/>
            <a:ext cx="2676190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1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6484DC0-8FAE-4A03-8B7D-AD27AE74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09" y="1629000"/>
            <a:ext cx="1115238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80AEA1F-EEBB-4EA9-941E-5F93A7DE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5" y="701407"/>
            <a:ext cx="10848729" cy="54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415498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4000" dirty="0"/>
              <a:t>Microsoft Teams ​| Feedback</a:t>
            </a:r>
          </a:p>
          <a:p>
            <a:endParaRPr lang="de-DE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cs typeface="Calibri"/>
                <a:sym typeface="Wingdings" panose="05000000000000000000" pitchFamily="2" charset="2"/>
              </a:rPr>
              <a:t>Direktes User Feedback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cs typeface="Calibri"/>
                <a:sym typeface="Wingdings" panose="05000000000000000000" pitchFamily="2" charset="2"/>
              </a:rPr>
              <a:t>Weitergabe an das Produktteam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de-DE" sz="2800" dirty="0">
                <a:cs typeface="Calibri"/>
                <a:sym typeface="Wingdings" panose="05000000000000000000" pitchFamily="2" charset="2"/>
              </a:rPr>
              <a:t>Rückmeldung in den nächsten Meetups</a:t>
            </a:r>
            <a:endParaRPr lang="de-DE" sz="2800" dirty="0">
              <a:cs typeface="Calibri"/>
            </a:endParaRPr>
          </a:p>
          <a:p>
            <a:endParaRPr lang="de-DE" sz="2800" dirty="0"/>
          </a:p>
          <a:p>
            <a:endParaRPr lang="de-DE" sz="2800" dirty="0">
              <a:cs typeface="Calibri"/>
            </a:endParaRP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67011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224676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Organisatorisches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22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615182D8-3ED6-49BA-9B20-FB0EA05EC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872E48-A59A-4E07-BC6E-6244BE73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441649"/>
            <a:ext cx="7499850" cy="5216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Bis </a:t>
            </a:r>
            <a:r>
              <a:rPr lang="en-US" sz="8000" dirty="0" err="1">
                <a:solidFill>
                  <a:srgbClr val="FFFFFF"/>
                </a:solidFill>
              </a:rPr>
              <a:t>zum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  <a:r>
              <a:rPr lang="en-US" sz="8000" dirty="0" err="1">
                <a:solidFill>
                  <a:srgbClr val="FFFFFF"/>
                </a:solidFill>
              </a:rPr>
              <a:t>nächsten</a:t>
            </a:r>
            <a:r>
              <a:rPr lang="en-US" sz="8000" dirty="0">
                <a:solidFill>
                  <a:srgbClr val="FFFFFF"/>
                </a:solidFill>
              </a:rPr>
              <a:t> Meetup!</a:t>
            </a:r>
            <a:br>
              <a:rPr lang="en-US" sz="8000" dirty="0">
                <a:solidFill>
                  <a:srgbClr val="FFFFFF"/>
                </a:solidFill>
              </a:rPr>
            </a:br>
            <a:endParaRPr lang="en-US" sz="1800" i="1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44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B49A0DA-EF78-422B-8F08-4B8AD9CC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733365"/>
              </p:ext>
            </p:extLst>
          </p:nvPr>
        </p:nvGraphicFramePr>
        <p:xfrm>
          <a:off x="421419" y="1423319"/>
          <a:ext cx="11290852" cy="4269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503684D-677E-43CF-B146-2CCEDED9B4AC}"/>
              </a:ext>
            </a:extLst>
          </p:cNvPr>
          <p:cNvGrpSpPr/>
          <p:nvPr/>
        </p:nvGrpSpPr>
        <p:grpSpPr>
          <a:xfrm>
            <a:off x="421419" y="5189248"/>
            <a:ext cx="2774454" cy="503886"/>
            <a:chOff x="3230" y="362076"/>
            <a:chExt cx="1716172" cy="460800"/>
          </a:xfrm>
          <a:solidFill>
            <a:srgbClr val="F6CCBE"/>
          </a:solidFill>
          <a:effectLst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6C09B-9135-4438-AF93-B010D368CB46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1712AD-BEEA-4F10-B8CD-7E34CE237D9D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https://aka.ms/O365Roadmap</a:t>
              </a:r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FC95F92C-B7C0-49E4-8F29-7C8052F42870}"/>
              </a:ext>
            </a:extLst>
          </p:cNvPr>
          <p:cNvGrpSpPr/>
          <p:nvPr/>
        </p:nvGrpSpPr>
        <p:grpSpPr>
          <a:xfrm>
            <a:off x="3274285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DA885D0-5E18-40B4-BCF8-39BCF9C51698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57857A2C-F91A-4D05-8E45-4AEF285287DB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https://aka.ms/TeamsCommunity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6AA59B8-69AE-456F-BBE4-EFA177B4E442}"/>
              </a:ext>
            </a:extLst>
          </p:cNvPr>
          <p:cNvGrpSpPr/>
          <p:nvPr/>
        </p:nvGrpSpPr>
        <p:grpSpPr>
          <a:xfrm>
            <a:off x="6118098" y="5191791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62EA97F-6E9E-4385-9DB3-57BF1EEA6E6B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ABDF8D4C-E61B-40F6-9B3E-04C11FD5EA24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https://aka.ms/SuccessWithTeams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9D0EC2FE-271A-4F9D-B2A4-599DB33D332B}"/>
              </a:ext>
            </a:extLst>
          </p:cNvPr>
          <p:cNvGrpSpPr/>
          <p:nvPr/>
        </p:nvGrpSpPr>
        <p:grpSpPr>
          <a:xfrm>
            <a:off x="8960449" y="5189248"/>
            <a:ext cx="2774454" cy="503886"/>
            <a:chOff x="3230" y="362076"/>
            <a:chExt cx="1716172" cy="460800"/>
          </a:xfrm>
          <a:solidFill>
            <a:srgbClr val="F6CCBE"/>
          </a:solidFill>
        </p:grpSpPr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CD49705C-66BF-47E4-BEE4-00D507F904C1}"/>
                </a:ext>
              </a:extLst>
            </p:cNvPr>
            <p:cNvSpPr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9A2AD5DF-0FE0-4854-BCC1-93794903D72F}"/>
                </a:ext>
              </a:extLst>
            </p:cNvPr>
            <p:cNvSpPr txBox="1"/>
            <p:nvPr/>
          </p:nvSpPr>
          <p:spPr>
            <a:xfrm>
              <a:off x="3230" y="362076"/>
              <a:ext cx="1716172" cy="460800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marR="0" lvl="0" indent="0" algn="ctr" defTabSz="7112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https://aka.ms/CoffeeintheCloud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614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D0C990-1797-4A8F-B753-6CD0BC6F8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403" y="960633"/>
            <a:ext cx="4936733" cy="493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E64CEBCE-34C0-449A-9EC1-65A0C3C67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0" b="12832"/>
          <a:stretch/>
        </p:blipFill>
        <p:spPr>
          <a:xfrm>
            <a:off x="20" y="1"/>
            <a:ext cx="12191980" cy="6857990"/>
          </a:xfrm>
          <a:prstGeom prst="rect">
            <a:avLst/>
          </a:prstGeom>
        </p:spPr>
      </p:pic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652BEC63-DB14-44B5-8375-79862009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97477"/>
              </p:ext>
            </p:extLst>
          </p:nvPr>
        </p:nvGraphicFramePr>
        <p:xfrm>
          <a:off x="174170" y="267469"/>
          <a:ext cx="11775232" cy="6298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176">
                  <a:extLst>
                    <a:ext uri="{9D8B030D-6E8A-4147-A177-3AD203B41FA5}">
                      <a16:colId xmlns:a16="http://schemas.microsoft.com/office/drawing/2014/main" val="3069055814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7028610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85873407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2154896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2177932297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416236562"/>
                    </a:ext>
                  </a:extLst>
                </a:gridCol>
                <a:gridCol w="1682176">
                  <a:extLst>
                    <a:ext uri="{9D8B030D-6E8A-4147-A177-3AD203B41FA5}">
                      <a16:colId xmlns:a16="http://schemas.microsoft.com/office/drawing/2014/main" val="3559891335"/>
                    </a:ext>
                  </a:extLst>
                </a:gridCol>
              </a:tblGrid>
              <a:tr h="64070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Korrespondenz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Zielgruppe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 Sprachstil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Informations- </a:t>
                      </a:r>
                      <a:r>
                        <a:rPr lang="de-DE" dirty="0" err="1"/>
                        <a:t>teilung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Know-how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Vertraulichkeit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38947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SCHNELL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Kommunikation in Echtzeit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KLEIN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kleinere, stark verbundene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INFORMELL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geeignet für Teammitglieder, die sich gut kennen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Verschiedenste Formate können geteilt werden (Bibliotheken, Notizbücher, Chats, App-Integration)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Teamveränderungen haben keinen Einfluss auf Verfügbarkeit von Inhalten; neue Mitglieder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EINIGERMASSEN 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Sofern die Einstellungen nicht korrekt gepflegt sind,  können Infos an Unbefugte gehen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4726"/>
                  </a:ext>
                </a:extLst>
              </a:tr>
              <a:tr h="1943242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Nutzbar für jegliche Art der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GROSS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unternehmensweite Kommunikation bzw. Zusammenarbeit verschiedener Abteilungen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ETWAS FORMELLER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Umgangston oder auch für geschäftliche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Bedarf lediglich einem Upload; Nachteil: leichter Verlust der Übersichtlichkeit, durch viele Feeds und 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SEHR EINFACH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Konsistentes Themen-Tagging und Gruppenpflege sind Voraussetzung; neue Anwender haben Zugriff auf die gesamte Historie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GERING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Unternehmensweite Sichtbarkeit; ungeeignet für vertrauliche oder private Informationen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15689"/>
                  </a:ext>
                </a:extLst>
              </a:tr>
              <a:tr h="177163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LANGSAM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Keine Information, ob die eigene E-Mail gelesen wurde und wann mit einer Antwort zu rechnen 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VARIIERT</a:t>
                      </a:r>
                    </a:p>
                    <a:p>
                      <a:pPr algn="ctr"/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Geeignet für Zielgruppen jeglicher Größe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FORMELL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Geschäftliche Kommunikation, z.B. für Korrespondenz mit Kunden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In Form von Anhängen ist die Nachverfolgbarkeit kompliziert; einfacher ist eine Teilung per OneDrive </a:t>
                      </a:r>
                      <a:r>
                        <a:rPr lang="de-DE" sz="1300" dirty="0" err="1"/>
                        <a:t>for</a:t>
                      </a:r>
                      <a:r>
                        <a:rPr lang="de-DE" sz="1300" dirty="0"/>
                        <a:t>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NICHT EINFACH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Know-how ist personenspezifisch isoliert und verloren, sobald die Person das Unternehmen verlässt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MITTELMÄSSIG</a:t>
                      </a:r>
                      <a:br>
                        <a:rPr lang="de-DE" sz="1400" dirty="0"/>
                      </a:br>
                      <a:endParaRPr lang="de-DE" sz="1400" dirty="0"/>
                    </a:p>
                    <a:p>
                      <a:pPr algn="ctr"/>
                      <a:r>
                        <a:rPr lang="de-DE" sz="1300" dirty="0"/>
                        <a:t>Sender und Empfänger haben Sichtbarkeit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60546"/>
                  </a:ext>
                </a:extLst>
              </a:tr>
            </a:tbl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05F958C1-7BF3-4964-9C1A-8E2FC33A8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53" y="1504267"/>
            <a:ext cx="723905" cy="7143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2175EDB-60BB-49D1-9E03-7CFCC34A3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5" y="5353733"/>
            <a:ext cx="714380" cy="7143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3A6F5D7-1080-4A69-86F2-928965469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94" y="3485466"/>
            <a:ext cx="714380" cy="71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C443BE-398D-4554-915A-66108D68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0" y="449657"/>
            <a:ext cx="6869579" cy="53159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A760DAD-1338-408F-8499-E0FD4296B37D}"/>
              </a:ext>
            </a:extLst>
          </p:cNvPr>
          <p:cNvSpPr txBox="1"/>
          <p:nvPr/>
        </p:nvSpPr>
        <p:spPr>
          <a:xfrm>
            <a:off x="404327" y="5807081"/>
            <a:ext cx="561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tx2"/>
                </a:solidFill>
              </a:rPr>
              <a:t>https://aka.ms/TeamsAdoption</a:t>
            </a:r>
          </a:p>
        </p:txBody>
      </p:sp>
    </p:spTree>
    <p:extLst>
      <p:ext uri="{BB962C8B-B14F-4D97-AF65-F5344CB8AC3E}">
        <p14:creationId xmlns:p14="http://schemas.microsoft.com/office/powerpoint/2010/main" val="176028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719328" y="1601156"/>
            <a:ext cx="6096000" cy="310854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Einsatzmöglichkeiten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Skype for Business / Microsoft Teams</a:t>
            </a:r>
          </a:p>
          <a:p>
            <a:endParaRPr lang="en-US" sz="2800" dirty="0"/>
          </a:p>
          <a:p>
            <a:r>
              <a:rPr lang="en-US" sz="2800" dirty="0"/>
              <a:t>Yammer / Teams</a:t>
            </a:r>
          </a:p>
          <a:p>
            <a:endParaRPr lang="en-US" sz="2800" dirty="0"/>
          </a:p>
          <a:p>
            <a:r>
              <a:rPr lang="en-US" sz="2800" dirty="0"/>
              <a:t>Web- / Desktop-Client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492FC5-DCC4-4751-89B7-2E7186B3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60062"/>
            <a:ext cx="6521227" cy="802208"/>
          </a:xfrm>
        </p:spPr>
        <p:txBody>
          <a:bodyPr/>
          <a:lstStyle/>
          <a:p>
            <a:r>
              <a:rPr lang="de-DE" dirty="0">
                <a:cs typeface="Calibri Light"/>
              </a:rPr>
              <a:t>Q &amp; A Microsoft Teams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43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6719C9E2-2CF2-44DE-9BB9-39339E0C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640081"/>
            <a:ext cx="6620505" cy="4723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Thomas </a:t>
            </a:r>
            <a:r>
              <a:rPr lang="en-US" sz="2000" b="1" dirty="0" err="1"/>
              <a:t>Stensitzki</a:t>
            </a:r>
            <a:endParaRPr lang="de-DE" b="1" dirty="0" err="1"/>
          </a:p>
          <a:p>
            <a:pPr marL="0" indent="0">
              <a:buNone/>
            </a:pPr>
            <a:r>
              <a:rPr lang="en-US" sz="2000" dirty="0"/>
              <a:t>Enterprise Consultant | </a:t>
            </a:r>
            <a:r>
              <a:rPr lang="en-US" sz="2000" dirty="0" err="1"/>
              <a:t>Geschäftsführer</a:t>
            </a:r>
            <a:br>
              <a:rPr lang="en-US" sz="2000" dirty="0">
                <a:cs typeface="Calibri"/>
              </a:rPr>
            </a:br>
            <a:r>
              <a:rPr lang="en-US" sz="2000" dirty="0"/>
              <a:t>Granikos GmbH &amp; Co. KG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MVP | Office Apps &amp; Services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3" invalidUrl="http://"/>
              </a:rPr>
              <a:t>Thomas.Stensitzki@Granikos.eu</a:t>
            </a:r>
            <a:br>
              <a:rPr lang="en-US" sz="2000" dirty="0">
                <a:cs typeface="Calibri"/>
                <a:hlinkClick r:id="rId4" invalidUrl="http://"/>
              </a:rPr>
            </a:br>
            <a:r>
              <a:rPr lang="en-US" sz="2000" dirty="0"/>
              <a:t>Twitter: @</a:t>
            </a:r>
            <a:r>
              <a:rPr lang="en-US" sz="2000" dirty="0" err="1"/>
              <a:t>Stensitzki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marL="0"/>
            <a:endParaRPr lang="en-US" sz="2000" dirty="0"/>
          </a:p>
          <a:p>
            <a:pPr marL="0" indent="0">
              <a:buNone/>
            </a:pPr>
            <a:r>
              <a:rPr lang="en-US" sz="2000" dirty="0"/>
              <a:t>Blog DE: </a:t>
            </a:r>
            <a:r>
              <a:rPr lang="en-US" sz="2000" dirty="0">
                <a:hlinkClick r:id="rId5"/>
              </a:rPr>
              <a:t>http://Blog.Granikos.eu</a:t>
            </a:r>
            <a:r>
              <a:rPr lang="en-US" sz="2000" dirty="0"/>
              <a:t>  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Blog EN: </a:t>
            </a:r>
            <a:r>
              <a:rPr lang="en-US" sz="2000" dirty="0">
                <a:hlinkClick r:id="rId6"/>
              </a:rPr>
              <a:t>http://JustCantGetEnough.Granikos.eu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/>
          </a:p>
        </p:txBody>
      </p:sp>
      <p:pic>
        <p:nvPicPr>
          <p:cNvPr id="3" name="Grafik 2" descr="Ein Bild, das Himmel enthält.&#10;&#10;Automatisch generierte Beschreibung">
            <a:extLst>
              <a:ext uri="{FF2B5EF4-FFF2-40B4-BE49-F238E27FC236}">
                <a16:creationId xmlns:a16="http://schemas.microsoft.com/office/drawing/2014/main" id="{CF3E71D8-7563-401F-BAD5-7C3FA8BF6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9" y="5152641"/>
            <a:ext cx="2289053" cy="923546"/>
          </a:xfrm>
          <a:prstGeom prst="rect">
            <a:avLst/>
          </a:prstGeom>
        </p:spPr>
      </p:pic>
      <p:pic>
        <p:nvPicPr>
          <p:cNvPr id="4" name="Grafik 3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36F6B164-2F6D-4326-AF9B-DBCE9FF7E5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24" y="1533196"/>
            <a:ext cx="3299267" cy="4684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194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4" y="587829"/>
            <a:ext cx="6555179" cy="372409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Agenda​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Microsoft Teams </a:t>
            </a:r>
            <a:r>
              <a:rPr lang="en-US" sz="2800" dirty="0" err="1">
                <a:cs typeface="Calibri"/>
              </a:rPr>
              <a:t>Entwicklungsplattform</a:t>
            </a:r>
            <a:endParaRPr lang="en-US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204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30469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/>
              <a:t>Microsoft Teams </a:t>
            </a:r>
            <a:br>
              <a:rPr lang="en-US" sz="4000" dirty="0"/>
            </a:br>
            <a:r>
              <a:rPr lang="en-US" sz="4000" dirty="0"/>
              <a:t>App Development</a:t>
            </a:r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  <a:p>
            <a:endParaRPr lang="en-US" sz="2800" dirty="0">
              <a:cs typeface="Calibri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255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Vorbereitung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Office 365 Tenant für die Entwicklung von Apps vorbereiten</a:t>
            </a:r>
          </a:p>
          <a:p>
            <a:r>
              <a:rPr lang="de-DE" dirty="0"/>
              <a:t>Azure Konto für die Bereitstellung von Apps</a:t>
            </a:r>
          </a:p>
          <a:p>
            <a:r>
              <a:rPr lang="de-DE" dirty="0"/>
              <a:t>Entwicklungsumgebung für Teams Apps</a:t>
            </a:r>
          </a:p>
          <a:p>
            <a:r>
              <a:rPr 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3711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Office 365 Anforderungen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/>
              <a:t>Unterstützte Office 365 Abonnements</a:t>
            </a:r>
          </a:p>
          <a:p>
            <a:pPr lvl="1"/>
            <a:r>
              <a:rPr lang="de-DE" dirty="0"/>
              <a:t>Business Essentials</a:t>
            </a:r>
          </a:p>
          <a:p>
            <a:pPr lvl="1"/>
            <a:r>
              <a:rPr lang="de-DE" dirty="0"/>
              <a:t>Business Premium</a:t>
            </a:r>
          </a:p>
          <a:p>
            <a:pPr lvl="1"/>
            <a:r>
              <a:rPr lang="de-DE" dirty="0"/>
              <a:t>Enterprise E1, E3 und E5</a:t>
            </a:r>
          </a:p>
          <a:p>
            <a:pPr lvl="1"/>
            <a:r>
              <a:rPr lang="de-DE" dirty="0"/>
              <a:t>Developer</a:t>
            </a:r>
          </a:p>
          <a:p>
            <a:pPr lvl="1"/>
            <a:r>
              <a:rPr lang="de-DE" dirty="0"/>
              <a:t>Education, Education Plus und Education E5</a:t>
            </a:r>
          </a:p>
          <a:p>
            <a:r>
              <a:rPr lang="de-DE" dirty="0"/>
              <a:t>Aktivierung von Microsoft Teams</a:t>
            </a:r>
          </a:p>
          <a:p>
            <a:r>
              <a:rPr lang="de-DE" dirty="0"/>
              <a:t>Aktivierung von externen Apps</a:t>
            </a:r>
          </a:p>
          <a:p>
            <a:pPr lvl="1"/>
            <a:r>
              <a:rPr lang="de-DE" dirty="0"/>
              <a:t>Nutzung von externen Apps</a:t>
            </a:r>
          </a:p>
          <a:p>
            <a:pPr lvl="1"/>
            <a:r>
              <a:rPr lang="de-DE" dirty="0" err="1"/>
              <a:t>Sideloading</a:t>
            </a:r>
            <a:r>
              <a:rPr lang="de-DE" dirty="0"/>
              <a:t> von externen Apps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681C5E-F83B-41AC-B1B3-2C324A2DE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22" y="5043630"/>
            <a:ext cx="4876190" cy="1133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7C92167-E203-45A4-A59C-71F6F90ACE7D}"/>
              </a:ext>
            </a:extLst>
          </p:cNvPr>
          <p:cNvSpPr/>
          <p:nvPr/>
        </p:nvSpPr>
        <p:spPr>
          <a:xfrm>
            <a:off x="838200" y="6371471"/>
            <a:ext cx="3780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https://go.granikos.eu/PrepareTenant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10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5A7F00-BD8B-4836-8B11-655FCF00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Entwicklungsumgebung für Teams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E5B6-C5BD-4D7E-9212-6900527E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758" cy="4351338"/>
          </a:xfr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/>
              <a:t>Node.js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/>
              <a:t>Visual Studio</a:t>
            </a:r>
          </a:p>
          <a:p>
            <a:pPr lvl="1"/>
            <a:r>
              <a:rPr lang="de-DE" dirty="0"/>
              <a:t>Visual Studio Code,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Visual Studio (Community Edition), 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https://www.visualstudio.com/downloads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App Studio </a:t>
            </a:r>
          </a:p>
          <a:p>
            <a:pPr lvl="1"/>
            <a:r>
              <a:rPr lang="de-DE" dirty="0">
                <a:solidFill>
                  <a:schemeClr val="tx1">
                    <a:lumMod val="9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https://aka.ms/InstallTeamsAppStudio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0554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0" descr="Ein Bild, das Person, Tisch, Laptop, drinnen enthält.&#10;&#10;Mit sehr hoher Zuverlässigkeit generierte Beschreibung">
            <a:extLst>
              <a:ext uri="{FF2B5EF4-FFF2-40B4-BE49-F238E27FC236}">
                <a16:creationId xmlns:a16="http://schemas.microsoft.com/office/drawing/2014/main" id="{489273A7-06E4-4676-99C1-D455725C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290" b="128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8008D52-F382-4F98-896B-9B9599258C92}"/>
              </a:ext>
            </a:extLst>
          </p:cNvPr>
          <p:cNvSpPr txBox="1"/>
          <p:nvPr/>
        </p:nvSpPr>
        <p:spPr>
          <a:xfrm>
            <a:off x="672935" y="587829"/>
            <a:ext cx="6096000" cy="27392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endParaRPr lang="en-US" sz="40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  <a:p>
            <a:pPr>
              <a:spcAft>
                <a:spcPts val="600"/>
              </a:spcAft>
            </a:pPr>
            <a:endParaRPr lang="en-US" sz="2800">
              <a:cs typeface="Calibri"/>
            </a:endParaRPr>
          </a:p>
          <a:p>
            <a:pPr>
              <a:spcAft>
                <a:spcPts val="600"/>
              </a:spcAft>
            </a:pPr>
            <a:endParaRPr lang="en-US" sz="28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079898F-A54E-4686-84FE-B77C6DF83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222804"/>
            <a:ext cx="6096000" cy="62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83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Breitbild</PresentationFormat>
  <Paragraphs>187</Paragraphs>
  <Slides>22</Slides>
  <Notes>12</Notes>
  <HiddenSlides>11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Segoe UI Light</vt:lpstr>
      <vt:lpstr>Segoe UI Semibold</vt:lpstr>
      <vt:lpstr>Segoe WP Semibold</vt:lpstr>
      <vt:lpstr>Wingdings</vt:lpstr>
      <vt:lpstr>Office</vt:lpstr>
      <vt:lpstr>Microsoft Teams Meetup Berlin</vt:lpstr>
      <vt:lpstr>PowerPoint-Präsentation</vt:lpstr>
      <vt:lpstr>PowerPoint-Präsentation</vt:lpstr>
      <vt:lpstr>PowerPoint-Präsentation</vt:lpstr>
      <vt:lpstr>PowerPoint-Präsentation</vt:lpstr>
      <vt:lpstr>Vorbereitung</vt:lpstr>
      <vt:lpstr>Office 365 Anforderungen</vt:lpstr>
      <vt:lpstr>Entwicklungsumgebung für Teams</vt:lpstr>
      <vt:lpstr>PowerPoint-Präsentation</vt:lpstr>
      <vt:lpstr>PowerPoint-Präsentation</vt:lpstr>
      <vt:lpstr>Ressourcen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Organisatorisches </vt:lpstr>
      <vt:lpstr>Bis zum nächsten Meetup! </vt:lpstr>
      <vt:lpstr>PowerPoint-Präsentation</vt:lpstr>
      <vt:lpstr>PowerPoint-Präsentation</vt:lpstr>
      <vt:lpstr>PowerPoint-Präsentation</vt:lpstr>
      <vt:lpstr>Q &amp; A Microsoft Teams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Teams Meetup Berlin</dc:title>
  <dc:creator>Thomas Stensitzki</dc:creator>
  <cp:lastModifiedBy>Thomas Stensitzki</cp:lastModifiedBy>
  <cp:revision>1</cp:revision>
  <dcterms:created xsi:type="dcterms:W3CDTF">2019-04-20T09:09:11Z</dcterms:created>
  <dcterms:modified xsi:type="dcterms:W3CDTF">2019-06-18T15:28:27Z</dcterms:modified>
</cp:coreProperties>
</file>