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491" r:id="rId6"/>
    <p:sldId id="259" r:id="rId7"/>
    <p:sldId id="257" r:id="rId8"/>
    <p:sldId id="260" r:id="rId9"/>
    <p:sldId id="296" r:id="rId10"/>
    <p:sldId id="492" r:id="rId11"/>
    <p:sldId id="311" r:id="rId12"/>
    <p:sldId id="312" r:id="rId13"/>
    <p:sldId id="258" r:id="rId14"/>
    <p:sldId id="29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7E0177-E211-42F8-A7CC-FA63384FE6C3}">
          <p14:sldIdLst>
            <p14:sldId id="256"/>
            <p14:sldId id="491"/>
          </p14:sldIdLst>
        </p14:section>
        <p14:section name="Sponsor" id="{D011E8E5-823D-480B-8BF6-54CDB31E68DA}">
          <p14:sldIdLst>
            <p14:sldId id="259"/>
          </p14:sldIdLst>
        </p14:section>
        <p14:section name="Agenda" id="{F647BFF8-4121-4AA9-A3A5-704C7298B4AA}">
          <p14:sldIdLst>
            <p14:sldId id="257"/>
          </p14:sldIdLst>
        </p14:section>
        <p14:section name="Thema 1" id="{8DA5B730-9004-4FB2-8570-6E803035A6CD}">
          <p14:sldIdLst>
            <p14:sldId id="260"/>
          </p14:sldIdLst>
        </p14:section>
        <p14:section name="Pause" id="{E09FC0EB-036B-42F4-8D4C-77CD2076509D}">
          <p14:sldIdLst>
            <p14:sldId id="296"/>
            <p14:sldId id="492"/>
          </p14:sldIdLst>
        </p14:section>
        <p14:section name="Organisatorisches" id="{758F5043-CBE5-4C5B-AC05-24F0E67CE7B1}">
          <p14:sldIdLst>
            <p14:sldId id="311"/>
            <p14:sldId id="312"/>
          </p14:sldIdLst>
        </p14:section>
        <p14:section name="Final" id="{ED9DC36E-CA50-4511-A993-523054390192}">
          <p14:sldIdLst>
            <p14:sldId id="258"/>
          </p14:sldIdLst>
        </p14:section>
        <p14:section name="Offene Diskussion" id="{3CED83CD-B212-4EFE-8FBC-C7C92AC8FE7A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1C84B-7D23-4E40-963B-4E4053F43823}" v="37" dt="2021-06-09T16:43:07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6" autoAdjust="0"/>
    <p:restoredTop sz="74266" autoAdjust="0"/>
  </p:normalViewPr>
  <p:slideViewPr>
    <p:cSldViewPr snapToGrid="0">
      <p:cViewPr varScale="1">
        <p:scale>
          <a:sx n="81" d="100"/>
          <a:sy n="81" d="100"/>
        </p:scale>
        <p:origin x="118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363DE228-8D93-47E2-A1D5-6CB8C68569A9}"/>
    <pc:docChg chg="undo custSel addSld delSld modSld sldOrd addSection modSection">
      <pc:chgData name="Thomas Stensitzki" userId="75cafe6b-2f2a-469b-85c4-eec3b9c972ba" providerId="ADAL" clId="{363DE228-8D93-47E2-A1D5-6CB8C68569A9}" dt="2021-04-17T16:51:45.081" v="4048" actId="478"/>
      <pc:docMkLst>
        <pc:docMk/>
      </pc:docMkLst>
      <pc:sldChg chg="modSp mod">
        <pc:chgData name="Thomas Stensitzki" userId="75cafe6b-2f2a-469b-85c4-eec3b9c972ba" providerId="ADAL" clId="{363DE228-8D93-47E2-A1D5-6CB8C68569A9}" dt="2021-04-11T08:56:56.521" v="8" actId="20577"/>
        <pc:sldMkLst>
          <pc:docMk/>
          <pc:sldMk cId="671489701" sldId="256"/>
        </pc:sldMkLst>
        <pc:spChg chg="mod">
          <ac:chgData name="Thomas Stensitzki" userId="75cafe6b-2f2a-469b-85c4-eec3b9c972ba" providerId="ADAL" clId="{363DE228-8D93-47E2-A1D5-6CB8C68569A9}" dt="2021-04-11T08:56:56.521" v="8" actId="20577"/>
          <ac:spMkLst>
            <pc:docMk/>
            <pc:sldMk cId="671489701" sldId="256"/>
            <ac:spMk id="3" creationId="{CBA95633-B02D-4A15-A8B1-A38E0A70FD27}"/>
          </ac:spMkLst>
        </pc:spChg>
      </pc:sldChg>
      <pc:sldChg chg="modSp mod">
        <pc:chgData name="Thomas Stensitzki" userId="75cafe6b-2f2a-469b-85c4-eec3b9c972ba" providerId="ADAL" clId="{363DE228-8D93-47E2-A1D5-6CB8C68569A9}" dt="2021-04-11T10:04:19.734" v="21"/>
        <pc:sldMkLst>
          <pc:docMk/>
          <pc:sldMk cId="2855324227" sldId="257"/>
        </pc:sldMkLst>
        <pc:graphicFrameChg chg="mod modGraphic">
          <ac:chgData name="Thomas Stensitzki" userId="75cafe6b-2f2a-469b-85c4-eec3b9c972ba" providerId="ADAL" clId="{363DE228-8D93-47E2-A1D5-6CB8C68569A9}" dt="2021-04-11T10:04:19.734" v="21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addSp modSp mod">
        <pc:chgData name="Thomas Stensitzki" userId="75cafe6b-2f2a-469b-85c4-eec3b9c972ba" providerId="ADAL" clId="{363DE228-8D93-47E2-A1D5-6CB8C68569A9}" dt="2021-04-15T18:20:42.395" v="3942" actId="1076"/>
        <pc:sldMkLst>
          <pc:docMk/>
          <pc:sldMk cId="3332792154" sldId="258"/>
        </pc:sldMkLst>
        <pc:spChg chg="mod">
          <ac:chgData name="Thomas Stensitzki" userId="75cafe6b-2f2a-469b-85c4-eec3b9c972ba" providerId="ADAL" clId="{363DE228-8D93-47E2-A1D5-6CB8C68569A9}" dt="2021-04-15T18:19:23.763" v="3933" actId="20577"/>
          <ac:spMkLst>
            <pc:docMk/>
            <pc:sldMk cId="3332792154" sldId="258"/>
            <ac:spMk id="3" creationId="{3A5A44EB-7FB9-473A-8ED3-C49DDD2E65AB}"/>
          </ac:spMkLst>
        </pc:spChg>
        <pc:picChg chg="add mod">
          <ac:chgData name="Thomas Stensitzki" userId="75cafe6b-2f2a-469b-85c4-eec3b9c972ba" providerId="ADAL" clId="{363DE228-8D93-47E2-A1D5-6CB8C68569A9}" dt="2021-04-15T18:20:42.395" v="3942" actId="1076"/>
          <ac:picMkLst>
            <pc:docMk/>
            <pc:sldMk cId="3332792154" sldId="258"/>
            <ac:picMk id="5" creationId="{EEE89219-4CF0-44A2-811B-A2CBC860BCCC}"/>
          </ac:picMkLst>
        </pc:picChg>
      </pc:sldChg>
      <pc:sldChg chg="modSp mod">
        <pc:chgData name="Thomas Stensitzki" userId="75cafe6b-2f2a-469b-85c4-eec3b9c972ba" providerId="ADAL" clId="{363DE228-8D93-47E2-A1D5-6CB8C68569A9}" dt="2021-04-11T10:05:00.198" v="62" actId="20577"/>
        <pc:sldMkLst>
          <pc:docMk/>
          <pc:sldMk cId="2698998357" sldId="260"/>
        </pc:sldMkLst>
        <pc:spChg chg="mod">
          <ac:chgData name="Thomas Stensitzki" userId="75cafe6b-2f2a-469b-85c4-eec3b9c972ba" providerId="ADAL" clId="{363DE228-8D93-47E2-A1D5-6CB8C68569A9}" dt="2021-04-11T10:04:38.120" v="22"/>
          <ac:spMkLst>
            <pc:docMk/>
            <pc:sldMk cId="2698998357" sldId="260"/>
            <ac:spMk id="4" creationId="{F3A15CBD-C746-44A3-A4F0-4898CE2F02E6}"/>
          </ac:spMkLst>
        </pc:spChg>
        <pc:spChg chg="mod">
          <ac:chgData name="Thomas Stensitzki" userId="75cafe6b-2f2a-469b-85c4-eec3b9c972ba" providerId="ADAL" clId="{363DE228-8D93-47E2-A1D5-6CB8C68569A9}" dt="2021-04-11T10:05:00.198" v="62" actId="20577"/>
          <ac:spMkLst>
            <pc:docMk/>
            <pc:sldMk cId="2698998357" sldId="260"/>
            <ac:spMk id="5" creationId="{F3459BE7-1731-4733-A912-12977C68CFD6}"/>
          </ac:spMkLst>
        </pc:spChg>
      </pc:sldChg>
      <pc:sldChg chg="modSp mod">
        <pc:chgData name="Thomas Stensitzki" userId="75cafe6b-2f2a-469b-85c4-eec3b9c972ba" providerId="ADAL" clId="{363DE228-8D93-47E2-A1D5-6CB8C68569A9}" dt="2021-04-17T11:19:18.618" v="3944" actId="20577"/>
        <pc:sldMkLst>
          <pc:docMk/>
          <pc:sldMk cId="4007670073" sldId="268"/>
        </pc:sldMkLst>
        <pc:spChg chg="mod">
          <ac:chgData name="Thomas Stensitzki" userId="75cafe6b-2f2a-469b-85c4-eec3b9c972ba" providerId="ADAL" clId="{363DE228-8D93-47E2-A1D5-6CB8C68569A9}" dt="2021-04-17T11:19:18.618" v="3944" actId="20577"/>
          <ac:spMkLst>
            <pc:docMk/>
            <pc:sldMk cId="4007670073" sldId="268"/>
            <ac:spMk id="4" creationId="{F3A15CBD-C746-44A3-A4F0-4898CE2F02E6}"/>
          </ac:spMkLst>
        </pc:spChg>
      </pc:sldChg>
      <pc:sldChg chg="modSp mod">
        <pc:chgData name="Thomas Stensitzki" userId="75cafe6b-2f2a-469b-85c4-eec3b9c972ba" providerId="ADAL" clId="{363DE228-8D93-47E2-A1D5-6CB8C68569A9}" dt="2021-04-13T16:17:42.792" v="3788" actId="6549"/>
        <pc:sldMkLst>
          <pc:docMk/>
          <pc:sldMk cId="2721051844" sldId="269"/>
        </pc:sldMkLst>
        <pc:spChg chg="mod">
          <ac:chgData name="Thomas Stensitzki" userId="75cafe6b-2f2a-469b-85c4-eec3b9c972ba" providerId="ADAL" clId="{363DE228-8D93-47E2-A1D5-6CB8C68569A9}" dt="2021-04-13T16:17:42.792" v="3788" actId="6549"/>
          <ac:spMkLst>
            <pc:docMk/>
            <pc:sldMk cId="2721051844" sldId="269"/>
            <ac:spMk id="5" creationId="{C24DACB5-1BEC-4C86-9652-BAFD8DE56FEF}"/>
          </ac:spMkLst>
        </pc:spChg>
      </pc:sldChg>
      <pc:sldChg chg="modSp mod">
        <pc:chgData name="Thomas Stensitzki" userId="75cafe6b-2f2a-469b-85c4-eec3b9c972ba" providerId="ADAL" clId="{363DE228-8D93-47E2-A1D5-6CB8C68569A9}" dt="2021-04-15T16:27:33.529" v="3888" actId="6549"/>
        <pc:sldMkLst>
          <pc:docMk/>
          <pc:sldMk cId="466045460" sldId="296"/>
        </pc:sldMkLst>
        <pc:spChg chg="mod">
          <ac:chgData name="Thomas Stensitzki" userId="75cafe6b-2f2a-469b-85c4-eec3b9c972ba" providerId="ADAL" clId="{363DE228-8D93-47E2-A1D5-6CB8C68569A9}" dt="2021-04-15T16:27:33.529" v="3888" actId="6549"/>
          <ac:spMkLst>
            <pc:docMk/>
            <pc:sldMk cId="466045460" sldId="296"/>
            <ac:spMk id="3" creationId="{3DE143F2-5A09-45BF-B00B-7298420C5BE2}"/>
          </ac:spMkLst>
        </pc:spChg>
      </pc:sldChg>
      <pc:sldChg chg="modSp mod">
        <pc:chgData name="Thomas Stensitzki" userId="75cafe6b-2f2a-469b-85c4-eec3b9c972ba" providerId="ADAL" clId="{363DE228-8D93-47E2-A1D5-6CB8C68569A9}" dt="2021-04-11T10:05:47.817" v="111" actId="20577"/>
        <pc:sldMkLst>
          <pc:docMk/>
          <pc:sldMk cId="53967156" sldId="297"/>
        </pc:sldMkLst>
        <pc:spChg chg="mod">
          <ac:chgData name="Thomas Stensitzki" userId="75cafe6b-2f2a-469b-85c4-eec3b9c972ba" providerId="ADAL" clId="{363DE228-8D93-47E2-A1D5-6CB8C68569A9}" dt="2021-04-11T10:05:30.095" v="67"/>
          <ac:spMkLst>
            <pc:docMk/>
            <pc:sldMk cId="53967156" sldId="297"/>
            <ac:spMk id="4" creationId="{F3A15CBD-C746-44A3-A4F0-4898CE2F02E6}"/>
          </ac:spMkLst>
        </pc:spChg>
        <pc:spChg chg="mod">
          <ac:chgData name="Thomas Stensitzki" userId="75cafe6b-2f2a-469b-85c4-eec3b9c972ba" providerId="ADAL" clId="{363DE228-8D93-47E2-A1D5-6CB8C68569A9}" dt="2021-04-11T10:05:47.817" v="111" actId="20577"/>
          <ac:spMkLst>
            <pc:docMk/>
            <pc:sldMk cId="53967156" sldId="297"/>
            <ac:spMk id="5" creationId="{F3459BE7-1731-4733-A912-12977C68CFD6}"/>
          </ac:spMkLst>
        </pc:spChg>
      </pc:sldChg>
      <pc:sldChg chg="modSp mod modAnim">
        <pc:chgData name="Thomas Stensitzki" userId="75cafe6b-2f2a-469b-85c4-eec3b9c972ba" providerId="ADAL" clId="{363DE228-8D93-47E2-A1D5-6CB8C68569A9}" dt="2021-04-11T10:11:21.512" v="229" actId="6549"/>
        <pc:sldMkLst>
          <pc:docMk/>
          <pc:sldMk cId="222169851" sldId="312"/>
        </pc:sldMkLst>
        <pc:spChg chg="mod">
          <ac:chgData name="Thomas Stensitzki" userId="75cafe6b-2f2a-469b-85c4-eec3b9c972ba" providerId="ADAL" clId="{363DE228-8D93-47E2-A1D5-6CB8C68569A9}" dt="2021-04-11T10:11:21.512" v="229" actId="6549"/>
          <ac:spMkLst>
            <pc:docMk/>
            <pc:sldMk cId="222169851" sldId="312"/>
            <ac:spMk id="5" creationId="{E4B561B6-C0CF-43D8-8BC7-F305B96C47C8}"/>
          </ac:spMkLst>
        </pc:spChg>
      </pc:sldChg>
      <pc:sldChg chg="modSp mod modNotesTx">
        <pc:chgData name="Thomas Stensitzki" userId="75cafe6b-2f2a-469b-85c4-eec3b9c972ba" providerId="ADAL" clId="{363DE228-8D93-47E2-A1D5-6CB8C68569A9}" dt="2021-04-13T16:12:45.533" v="3594" actId="6549"/>
        <pc:sldMkLst>
          <pc:docMk/>
          <pc:sldMk cId="3298503951" sldId="372"/>
        </pc:sldMkLst>
        <pc:spChg chg="mod">
          <ac:chgData name="Thomas Stensitzki" userId="75cafe6b-2f2a-469b-85c4-eec3b9c972ba" providerId="ADAL" clId="{363DE228-8D93-47E2-A1D5-6CB8C68569A9}" dt="2021-04-11T10:55:46.462" v="1153" actId="14100"/>
          <ac:spMkLst>
            <pc:docMk/>
            <pc:sldMk cId="3298503951" sldId="372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3T16:11:06.803" v="3487" actId="6549"/>
          <ac:spMkLst>
            <pc:docMk/>
            <pc:sldMk cId="3298503951" sldId="372"/>
            <ac:spMk id="5" creationId="{C24DACB5-1BEC-4C86-9652-BAFD8DE56FEF}"/>
          </ac:spMkLst>
        </pc:spChg>
      </pc:sldChg>
      <pc:sldChg chg="del">
        <pc:chgData name="Thomas Stensitzki" userId="75cafe6b-2f2a-469b-85c4-eec3b9c972ba" providerId="ADAL" clId="{363DE228-8D93-47E2-A1D5-6CB8C68569A9}" dt="2021-04-11T10:05:16.402" v="66" actId="47"/>
        <pc:sldMkLst>
          <pc:docMk/>
          <pc:sldMk cId="1108181351" sldId="377"/>
        </pc:sldMkLst>
      </pc:sldChg>
      <pc:sldChg chg="modSp mod modNotesTx">
        <pc:chgData name="Thomas Stensitzki" userId="75cafe6b-2f2a-469b-85c4-eec3b9c972ba" providerId="ADAL" clId="{363DE228-8D93-47E2-A1D5-6CB8C68569A9}" dt="2021-04-13T15:55:03.787" v="2849" actId="14100"/>
        <pc:sldMkLst>
          <pc:docMk/>
          <pc:sldMk cId="2227487991" sldId="378"/>
        </pc:sldMkLst>
        <pc:spChg chg="mod">
          <ac:chgData name="Thomas Stensitzki" userId="75cafe6b-2f2a-469b-85c4-eec3b9c972ba" providerId="ADAL" clId="{363DE228-8D93-47E2-A1D5-6CB8C68569A9}" dt="2021-04-13T15:55:03.787" v="2849" actId="14100"/>
          <ac:spMkLst>
            <pc:docMk/>
            <pc:sldMk cId="2227487991" sldId="378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1T10:13:05.675" v="278" actId="20577"/>
          <ac:spMkLst>
            <pc:docMk/>
            <pc:sldMk cId="2227487991" sldId="378"/>
            <ac:spMk id="4" creationId="{D12969B4-351A-4517-A5B8-3E6AD9CDB206}"/>
          </ac:spMkLst>
        </pc:spChg>
        <pc:spChg chg="mod">
          <ac:chgData name="Thomas Stensitzki" userId="75cafe6b-2f2a-469b-85c4-eec3b9c972ba" providerId="ADAL" clId="{363DE228-8D93-47E2-A1D5-6CB8C68569A9}" dt="2021-04-11T10:59:23.370" v="1259" actId="20577"/>
          <ac:spMkLst>
            <pc:docMk/>
            <pc:sldMk cId="2227487991" sldId="378"/>
            <ac:spMk id="5" creationId="{C24DACB5-1BEC-4C86-9652-BAFD8DE56FEF}"/>
          </ac:spMkLst>
        </pc:spChg>
      </pc:sldChg>
      <pc:sldChg chg="addSp delSp modSp mod chgLayout modNotesTx">
        <pc:chgData name="Thomas Stensitzki" userId="75cafe6b-2f2a-469b-85c4-eec3b9c972ba" providerId="ADAL" clId="{363DE228-8D93-47E2-A1D5-6CB8C68569A9}" dt="2021-04-11T10:43:04.830" v="820" actId="108"/>
        <pc:sldMkLst>
          <pc:docMk/>
          <pc:sldMk cId="4126930427" sldId="379"/>
        </pc:sldMkLst>
        <pc:spChg chg="mod ord">
          <ac:chgData name="Thomas Stensitzki" userId="75cafe6b-2f2a-469b-85c4-eec3b9c972ba" providerId="ADAL" clId="{363DE228-8D93-47E2-A1D5-6CB8C68569A9}" dt="2021-04-11T10:36:23.975" v="745"/>
          <ac:spMkLst>
            <pc:docMk/>
            <pc:sldMk cId="4126930427" sldId="379"/>
            <ac:spMk id="2" creationId="{50183ADD-E6D0-4570-B5FB-F95BA9130DEC}"/>
          </ac:spMkLst>
        </pc:spChg>
        <pc:spChg chg="add mod ord">
          <ac:chgData name="Thomas Stensitzki" userId="75cafe6b-2f2a-469b-85c4-eec3b9c972ba" providerId="ADAL" clId="{363DE228-8D93-47E2-A1D5-6CB8C68569A9}" dt="2021-04-11T10:43:04.830" v="820" actId="108"/>
          <ac:spMkLst>
            <pc:docMk/>
            <pc:sldMk cId="4126930427" sldId="379"/>
            <ac:spMk id="3" creationId="{640681BE-521C-4DA5-8225-6EDEBEF53EB0}"/>
          </ac:spMkLst>
        </pc:spChg>
        <pc:picChg chg="del">
          <ac:chgData name="Thomas Stensitzki" userId="75cafe6b-2f2a-469b-85c4-eec3b9c972ba" providerId="ADAL" clId="{363DE228-8D93-47E2-A1D5-6CB8C68569A9}" dt="2021-04-11T10:14:58.629" v="302" actId="478"/>
          <ac:picMkLst>
            <pc:docMk/>
            <pc:sldMk cId="4126930427" sldId="379"/>
            <ac:picMk id="1026" creationId="{6F4D62F5-9A7A-4568-B0C8-37200F0AADF0}"/>
          </ac:picMkLst>
        </pc:picChg>
      </pc:sldChg>
      <pc:sldChg chg="del">
        <pc:chgData name="Thomas Stensitzki" userId="75cafe6b-2f2a-469b-85c4-eec3b9c972ba" providerId="ADAL" clId="{363DE228-8D93-47E2-A1D5-6CB8C68569A9}" dt="2021-04-11T10:12:07.961" v="249" actId="47"/>
        <pc:sldMkLst>
          <pc:docMk/>
          <pc:sldMk cId="2961263446" sldId="380"/>
        </pc:sldMkLst>
      </pc:sldChg>
      <pc:sldChg chg="del">
        <pc:chgData name="Thomas Stensitzki" userId="75cafe6b-2f2a-469b-85c4-eec3b9c972ba" providerId="ADAL" clId="{363DE228-8D93-47E2-A1D5-6CB8C68569A9}" dt="2021-04-11T10:12:15.495" v="250" actId="47"/>
        <pc:sldMkLst>
          <pc:docMk/>
          <pc:sldMk cId="2134997509" sldId="381"/>
        </pc:sldMkLst>
      </pc:sldChg>
      <pc:sldChg chg="del">
        <pc:chgData name="Thomas Stensitzki" userId="75cafe6b-2f2a-469b-85c4-eec3b9c972ba" providerId="ADAL" clId="{363DE228-8D93-47E2-A1D5-6CB8C68569A9}" dt="2021-04-11T10:12:15.495" v="250" actId="47"/>
        <pc:sldMkLst>
          <pc:docMk/>
          <pc:sldMk cId="804569921" sldId="382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1200616128" sldId="383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2706860444" sldId="384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2618174212" sldId="385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2318153121" sldId="386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2558906762" sldId="387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2051762330" sldId="388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3866198253" sldId="389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1281650883" sldId="390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2585887928" sldId="391"/>
        </pc:sldMkLst>
      </pc:sldChg>
      <pc:sldChg chg="addSp">
        <pc:chgData name="Thomas Stensitzki" userId="75cafe6b-2f2a-469b-85c4-eec3b9c972ba" providerId="ADAL" clId="{363DE228-8D93-47E2-A1D5-6CB8C68569A9}" dt="2021-04-11T10:16:07.641" v="330"/>
        <pc:sldMkLst>
          <pc:docMk/>
          <pc:sldMk cId="1406229965" sldId="392"/>
        </pc:sldMkLst>
        <pc:picChg chg="add">
          <ac:chgData name="Thomas Stensitzki" userId="75cafe6b-2f2a-469b-85c4-eec3b9c972ba" providerId="ADAL" clId="{363DE228-8D93-47E2-A1D5-6CB8C68569A9}" dt="2021-04-11T10:16:07.641" v="330"/>
          <ac:picMkLst>
            <pc:docMk/>
            <pc:sldMk cId="1406229965" sldId="392"/>
            <ac:picMk id="1026" creationId="{043285E5-2210-4AFC-A5D8-BFCD39482712}"/>
          </ac:picMkLst>
        </pc:picChg>
      </pc:sldChg>
      <pc:sldChg chg="delSp modSp add del mod">
        <pc:chgData name="Thomas Stensitzki" userId="75cafe6b-2f2a-469b-85c4-eec3b9c972ba" providerId="ADAL" clId="{363DE228-8D93-47E2-A1D5-6CB8C68569A9}" dt="2021-04-11T12:38:00.651" v="2462" actId="1440"/>
        <pc:sldMkLst>
          <pc:docMk/>
          <pc:sldMk cId="2708846828" sldId="392"/>
        </pc:sldMkLst>
        <pc:spChg chg="mod">
          <ac:chgData name="Thomas Stensitzki" userId="75cafe6b-2f2a-469b-85c4-eec3b9c972ba" providerId="ADAL" clId="{363DE228-8D93-47E2-A1D5-6CB8C68569A9}" dt="2021-04-11T10:16:00.891" v="329"/>
          <ac:spMkLst>
            <pc:docMk/>
            <pc:sldMk cId="2708846828" sldId="392"/>
            <ac:spMk id="2" creationId="{11E5EEC8-6493-4BA0-8811-4A3F48FE62AF}"/>
          </ac:spMkLst>
        </pc:spChg>
        <pc:picChg chg="del">
          <ac:chgData name="Thomas Stensitzki" userId="75cafe6b-2f2a-469b-85c4-eec3b9c972ba" providerId="ADAL" clId="{363DE228-8D93-47E2-A1D5-6CB8C68569A9}" dt="2021-04-11T10:15:44.410" v="327" actId="478"/>
          <ac:picMkLst>
            <pc:docMk/>
            <pc:sldMk cId="2708846828" sldId="392"/>
            <ac:picMk id="4" creationId="{4F4D8847-2D1E-4810-BA5F-7518BE667DB4}"/>
          </ac:picMkLst>
        </pc:picChg>
        <pc:picChg chg="mod">
          <ac:chgData name="Thomas Stensitzki" userId="75cafe6b-2f2a-469b-85c4-eec3b9c972ba" providerId="ADAL" clId="{363DE228-8D93-47E2-A1D5-6CB8C68569A9}" dt="2021-04-11T12:38:00.651" v="2462" actId="1440"/>
          <ac:picMkLst>
            <pc:docMk/>
            <pc:sldMk cId="2708846828" sldId="392"/>
            <ac:picMk id="1026" creationId="{043285E5-2210-4AFC-A5D8-BFCD39482712}"/>
          </ac:picMkLst>
        </pc:picChg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63085039" sldId="393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3125518215" sldId="394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3389754536" sldId="395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3169144543" sldId="397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482102076" sldId="398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3771242240" sldId="399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425308375" sldId="400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3556353505" sldId="402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3957297632" sldId="403"/>
        </pc:sldMkLst>
      </pc:sldChg>
      <pc:sldChg chg="del">
        <pc:chgData name="Thomas Stensitzki" userId="75cafe6b-2f2a-469b-85c4-eec3b9c972ba" providerId="ADAL" clId="{363DE228-8D93-47E2-A1D5-6CB8C68569A9}" dt="2021-04-11T10:12:15.495" v="250" actId="47"/>
        <pc:sldMkLst>
          <pc:docMk/>
          <pc:sldMk cId="4270566703" sldId="404"/>
        </pc:sldMkLst>
      </pc:sldChg>
      <pc:sldChg chg="del">
        <pc:chgData name="Thomas Stensitzki" userId="75cafe6b-2f2a-469b-85c4-eec3b9c972ba" providerId="ADAL" clId="{363DE228-8D93-47E2-A1D5-6CB8C68569A9}" dt="2021-04-11T10:12:15.495" v="250" actId="47"/>
        <pc:sldMkLst>
          <pc:docMk/>
          <pc:sldMk cId="21006271" sldId="405"/>
        </pc:sldMkLst>
      </pc:sldChg>
      <pc:sldChg chg="del">
        <pc:chgData name="Thomas Stensitzki" userId="75cafe6b-2f2a-469b-85c4-eec3b9c972ba" providerId="ADAL" clId="{363DE228-8D93-47E2-A1D5-6CB8C68569A9}" dt="2021-04-11T10:12:15.495" v="250" actId="47"/>
        <pc:sldMkLst>
          <pc:docMk/>
          <pc:sldMk cId="550572939" sldId="406"/>
        </pc:sldMkLst>
      </pc:sldChg>
      <pc:sldChg chg="del">
        <pc:chgData name="Thomas Stensitzki" userId="75cafe6b-2f2a-469b-85c4-eec3b9c972ba" providerId="ADAL" clId="{363DE228-8D93-47E2-A1D5-6CB8C68569A9}" dt="2021-04-11T10:12:15.495" v="250" actId="47"/>
        <pc:sldMkLst>
          <pc:docMk/>
          <pc:sldMk cId="3064330710" sldId="407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1323954105" sldId="408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974386544" sldId="409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179439695" sldId="410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3385880885" sldId="411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439447182" sldId="412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2971012066" sldId="413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1183984408" sldId="414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1388017731" sldId="415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1390187629" sldId="416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3737910627" sldId="417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1540827525" sldId="418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2335610676" sldId="419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1865896873" sldId="420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1524395293" sldId="421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1280545839" sldId="422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3310606032" sldId="423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2775711133" sldId="424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1206553185" sldId="425"/>
        </pc:sldMkLst>
      </pc:sldChg>
      <pc:sldChg chg="add ord">
        <pc:chgData name="Thomas Stensitzki" userId="75cafe6b-2f2a-469b-85c4-eec3b9c972ba" providerId="ADAL" clId="{363DE228-8D93-47E2-A1D5-6CB8C68569A9}" dt="2021-04-11T10:05:13.963" v="65"/>
        <pc:sldMkLst>
          <pc:docMk/>
          <pc:sldMk cId="3890497020" sldId="426"/>
        </pc:sldMkLst>
      </pc:sldChg>
      <pc:sldChg chg="addSp delSp modSp add del mod chgLayout modNotesTx">
        <pc:chgData name="Thomas Stensitzki" userId="75cafe6b-2f2a-469b-85c4-eec3b9c972ba" providerId="ADAL" clId="{363DE228-8D93-47E2-A1D5-6CB8C68569A9}" dt="2021-04-13T15:59:43.896" v="2947" actId="27636"/>
        <pc:sldMkLst>
          <pc:docMk/>
          <pc:sldMk cId="1307627255" sldId="427"/>
        </pc:sldMkLst>
        <pc:spChg chg="mod ord">
          <ac:chgData name="Thomas Stensitzki" userId="75cafe6b-2f2a-469b-85c4-eec3b9c972ba" providerId="ADAL" clId="{363DE228-8D93-47E2-A1D5-6CB8C68569A9}" dt="2021-04-11T10:42:39.361" v="816" actId="700"/>
          <ac:spMkLst>
            <pc:docMk/>
            <pc:sldMk cId="1307627255" sldId="427"/>
            <ac:spMk id="2" creationId="{50183ADD-E6D0-4570-B5FB-F95BA9130DEC}"/>
          </ac:spMkLst>
        </pc:spChg>
        <pc:spChg chg="add mod ord">
          <ac:chgData name="Thomas Stensitzki" userId="75cafe6b-2f2a-469b-85c4-eec3b9c972ba" providerId="ADAL" clId="{363DE228-8D93-47E2-A1D5-6CB8C68569A9}" dt="2021-04-13T15:59:43.896" v="2947" actId="27636"/>
          <ac:spMkLst>
            <pc:docMk/>
            <pc:sldMk cId="1307627255" sldId="427"/>
            <ac:spMk id="4" creationId="{22414E82-0501-4D9C-BD26-C17C4F59F20E}"/>
          </ac:spMkLst>
        </pc:spChg>
        <pc:spChg chg="add del mod">
          <ac:chgData name="Thomas Stensitzki" userId="75cafe6b-2f2a-469b-85c4-eec3b9c972ba" providerId="ADAL" clId="{363DE228-8D93-47E2-A1D5-6CB8C68569A9}" dt="2021-04-11T10:42:35.186" v="815" actId="478"/>
          <ac:spMkLst>
            <pc:docMk/>
            <pc:sldMk cId="1307627255" sldId="427"/>
            <ac:spMk id="5" creationId="{937AE2D3-5993-4F10-8262-EC45EBE8933B}"/>
          </ac:spMkLst>
        </pc:spChg>
        <pc:picChg chg="del mod">
          <ac:chgData name="Thomas Stensitzki" userId="75cafe6b-2f2a-469b-85c4-eec3b9c972ba" providerId="ADAL" clId="{363DE228-8D93-47E2-A1D5-6CB8C68569A9}" dt="2021-04-11T10:14:55.954" v="301" actId="478"/>
          <ac:picMkLst>
            <pc:docMk/>
            <pc:sldMk cId="1307627255" sldId="427"/>
            <ac:picMk id="1026" creationId="{6F4D62F5-9A7A-4568-B0C8-37200F0AADF0}"/>
          </ac:picMkLst>
        </pc:picChg>
        <pc:picChg chg="mod">
          <ac:chgData name="Thomas Stensitzki" userId="75cafe6b-2f2a-469b-85c4-eec3b9c972ba" providerId="ADAL" clId="{363DE228-8D93-47E2-A1D5-6CB8C68569A9}" dt="2021-04-13T15:59:39.739" v="2945" actId="1076"/>
          <ac:picMkLst>
            <pc:docMk/>
            <pc:sldMk cId="1307627255" sldId="427"/>
            <ac:picMk id="4098" creationId="{E10E7EF9-2BD3-4FE4-ACFA-F552284841ED}"/>
          </ac:picMkLst>
        </pc:picChg>
      </pc:sldChg>
      <pc:sldChg chg="addSp">
        <pc:chgData name="Thomas Stensitzki" userId="75cafe6b-2f2a-469b-85c4-eec3b9c972ba" providerId="ADAL" clId="{363DE228-8D93-47E2-A1D5-6CB8C68569A9}" dt="2021-04-11T10:41:15.968" v="807"/>
        <pc:sldMkLst>
          <pc:docMk/>
          <pc:sldMk cId="3881097693" sldId="427"/>
        </pc:sldMkLst>
        <pc:picChg chg="add">
          <ac:chgData name="Thomas Stensitzki" userId="75cafe6b-2f2a-469b-85c4-eec3b9c972ba" providerId="ADAL" clId="{363DE228-8D93-47E2-A1D5-6CB8C68569A9}" dt="2021-04-11T10:41:15.968" v="807"/>
          <ac:picMkLst>
            <pc:docMk/>
            <pc:sldMk cId="3881097693" sldId="427"/>
            <ac:picMk id="4098" creationId="{E10E7EF9-2BD3-4FE4-ACFA-F552284841ED}"/>
          </ac:picMkLst>
        </pc:picChg>
      </pc:sldChg>
      <pc:sldChg chg="addSp modSp add del mod modNotesTx">
        <pc:chgData name="Thomas Stensitzki" userId="75cafe6b-2f2a-469b-85c4-eec3b9c972ba" providerId="ADAL" clId="{363DE228-8D93-47E2-A1D5-6CB8C68569A9}" dt="2021-04-11T12:37:57.319" v="2460" actId="1440"/>
        <pc:sldMkLst>
          <pc:docMk/>
          <pc:sldMk cId="2443006273" sldId="428"/>
        </pc:sldMkLst>
        <pc:spChg chg="mod">
          <ac:chgData name="Thomas Stensitzki" userId="75cafe6b-2f2a-469b-85c4-eec3b9c972ba" providerId="ADAL" clId="{363DE228-8D93-47E2-A1D5-6CB8C68569A9}" dt="2021-04-11T10:27:12.244" v="627"/>
          <ac:spMkLst>
            <pc:docMk/>
            <pc:sldMk cId="2443006273" sldId="428"/>
            <ac:spMk id="2" creationId="{11E5EEC8-6493-4BA0-8811-4A3F48FE62AF}"/>
          </ac:spMkLst>
        </pc:spChg>
        <pc:spChg chg="add mod">
          <ac:chgData name="Thomas Stensitzki" userId="75cafe6b-2f2a-469b-85c4-eec3b9c972ba" providerId="ADAL" clId="{363DE228-8D93-47E2-A1D5-6CB8C68569A9}" dt="2021-04-11T10:31:19.642" v="681" actId="6549"/>
          <ac:spMkLst>
            <pc:docMk/>
            <pc:sldMk cId="2443006273" sldId="428"/>
            <ac:spMk id="5" creationId="{6A8D1552-1696-486B-9964-CEA61DEFC042}"/>
          </ac:spMkLst>
        </pc:spChg>
        <pc:picChg chg="mod">
          <ac:chgData name="Thomas Stensitzki" userId="75cafe6b-2f2a-469b-85c4-eec3b9c972ba" providerId="ADAL" clId="{363DE228-8D93-47E2-A1D5-6CB8C68569A9}" dt="2021-04-11T12:37:57.319" v="2460" actId="1440"/>
          <ac:picMkLst>
            <pc:docMk/>
            <pc:sldMk cId="2443006273" sldId="428"/>
            <ac:picMk id="3074" creationId="{34C63600-63F4-4247-8C21-941F3DD71546}"/>
          </ac:picMkLst>
        </pc:picChg>
      </pc:sldChg>
      <pc:sldChg chg="addSp">
        <pc:chgData name="Thomas Stensitzki" userId="75cafe6b-2f2a-469b-85c4-eec3b9c972ba" providerId="ADAL" clId="{363DE228-8D93-47E2-A1D5-6CB8C68569A9}" dt="2021-04-11T10:27:22.852" v="628"/>
        <pc:sldMkLst>
          <pc:docMk/>
          <pc:sldMk cId="4115615431" sldId="428"/>
        </pc:sldMkLst>
        <pc:picChg chg="add">
          <ac:chgData name="Thomas Stensitzki" userId="75cafe6b-2f2a-469b-85c4-eec3b9c972ba" providerId="ADAL" clId="{363DE228-8D93-47E2-A1D5-6CB8C68569A9}" dt="2021-04-11T10:27:22.852" v="628"/>
          <ac:picMkLst>
            <pc:docMk/>
            <pc:sldMk cId="4115615431" sldId="428"/>
            <ac:picMk id="3074" creationId="{34C63600-63F4-4247-8C21-941F3DD71546}"/>
          </ac:picMkLst>
        </pc:picChg>
      </pc:sldChg>
      <pc:sldChg chg="addSp">
        <pc:chgData name="Thomas Stensitzki" userId="75cafe6b-2f2a-469b-85c4-eec3b9c972ba" providerId="ADAL" clId="{363DE228-8D93-47E2-A1D5-6CB8C68569A9}" dt="2021-04-11T10:16:41.322" v="337"/>
        <pc:sldMkLst>
          <pc:docMk/>
          <pc:sldMk cId="257568806" sldId="429"/>
        </pc:sldMkLst>
        <pc:picChg chg="add">
          <ac:chgData name="Thomas Stensitzki" userId="75cafe6b-2f2a-469b-85c4-eec3b9c972ba" providerId="ADAL" clId="{363DE228-8D93-47E2-A1D5-6CB8C68569A9}" dt="2021-04-11T10:16:41.322" v="337"/>
          <ac:picMkLst>
            <pc:docMk/>
            <pc:sldMk cId="257568806" sldId="429"/>
            <ac:picMk id="2050" creationId="{44379D87-0985-4BAA-A1C6-AD5BA2780059}"/>
          </ac:picMkLst>
        </pc:picChg>
      </pc:sldChg>
      <pc:sldChg chg="addSp delSp modSp add del mod">
        <pc:chgData name="Thomas Stensitzki" userId="75cafe6b-2f2a-469b-85c4-eec3b9c972ba" providerId="ADAL" clId="{363DE228-8D93-47E2-A1D5-6CB8C68569A9}" dt="2021-04-11T12:37:59.075" v="2461" actId="1440"/>
        <pc:sldMkLst>
          <pc:docMk/>
          <pc:sldMk cId="3040654567" sldId="429"/>
        </pc:sldMkLst>
        <pc:spChg chg="add mod">
          <ac:chgData name="Thomas Stensitzki" userId="75cafe6b-2f2a-469b-85c4-eec3b9c972ba" providerId="ADAL" clId="{363DE228-8D93-47E2-A1D5-6CB8C68569A9}" dt="2021-04-11T10:19:35.267" v="612" actId="20577"/>
          <ac:spMkLst>
            <pc:docMk/>
            <pc:sldMk cId="3040654567" sldId="429"/>
            <ac:spMk id="3" creationId="{66725B6B-F40C-4F81-ABCA-FC50364EDBC2}"/>
          </ac:spMkLst>
        </pc:spChg>
        <pc:spChg chg="add del">
          <ac:chgData name="Thomas Stensitzki" userId="75cafe6b-2f2a-469b-85c4-eec3b9c972ba" providerId="ADAL" clId="{363DE228-8D93-47E2-A1D5-6CB8C68569A9}" dt="2021-04-11T10:16:37.131" v="336" actId="22"/>
          <ac:spMkLst>
            <pc:docMk/>
            <pc:sldMk cId="3040654567" sldId="429"/>
            <ac:spMk id="5" creationId="{0C6DCA73-62BB-477D-863C-3DFE0A9D7608}"/>
          </ac:spMkLst>
        </pc:spChg>
        <pc:picChg chg="del">
          <ac:chgData name="Thomas Stensitzki" userId="75cafe6b-2f2a-469b-85c4-eec3b9c972ba" providerId="ADAL" clId="{363DE228-8D93-47E2-A1D5-6CB8C68569A9}" dt="2021-04-11T10:16:27.676" v="334" actId="478"/>
          <ac:picMkLst>
            <pc:docMk/>
            <pc:sldMk cId="3040654567" sldId="429"/>
            <ac:picMk id="1026" creationId="{043285E5-2210-4AFC-A5D8-BFCD39482712}"/>
          </ac:picMkLst>
        </pc:picChg>
        <pc:picChg chg="mod">
          <ac:chgData name="Thomas Stensitzki" userId="75cafe6b-2f2a-469b-85c4-eec3b9c972ba" providerId="ADAL" clId="{363DE228-8D93-47E2-A1D5-6CB8C68569A9}" dt="2021-04-11T12:37:59.075" v="2461" actId="1440"/>
          <ac:picMkLst>
            <pc:docMk/>
            <pc:sldMk cId="3040654567" sldId="429"/>
            <ac:picMk id="2050" creationId="{44379D87-0985-4BAA-A1C6-AD5BA2780059}"/>
          </ac:picMkLst>
        </pc:picChg>
      </pc:sldChg>
      <pc:sldChg chg="addSp modSp add mod chgLayout">
        <pc:chgData name="Thomas Stensitzki" userId="75cafe6b-2f2a-469b-85c4-eec3b9c972ba" providerId="ADAL" clId="{363DE228-8D93-47E2-A1D5-6CB8C68569A9}" dt="2021-04-11T10:50:10.484" v="1088" actId="20577"/>
        <pc:sldMkLst>
          <pc:docMk/>
          <pc:sldMk cId="4042123349" sldId="430"/>
        </pc:sldMkLst>
        <pc:spChg chg="mod ord">
          <ac:chgData name="Thomas Stensitzki" userId="75cafe6b-2f2a-469b-85c4-eec3b9c972ba" providerId="ADAL" clId="{363DE228-8D93-47E2-A1D5-6CB8C68569A9}" dt="2021-04-11T10:48:03.879" v="899" actId="700"/>
          <ac:spMkLst>
            <pc:docMk/>
            <pc:sldMk cId="4042123349" sldId="430"/>
            <ac:spMk id="2" creationId="{11E5EEC8-6493-4BA0-8811-4A3F48FE62AF}"/>
          </ac:spMkLst>
        </pc:spChg>
        <pc:spChg chg="add mod ord">
          <ac:chgData name="Thomas Stensitzki" userId="75cafe6b-2f2a-469b-85c4-eec3b9c972ba" providerId="ADAL" clId="{363DE228-8D93-47E2-A1D5-6CB8C68569A9}" dt="2021-04-11T10:50:10.484" v="1088" actId="20577"/>
          <ac:spMkLst>
            <pc:docMk/>
            <pc:sldMk cId="4042123349" sldId="430"/>
            <ac:spMk id="3" creationId="{C38F2182-44D9-4C66-929D-0A2EE829EF3E}"/>
          </ac:spMkLst>
        </pc:spChg>
      </pc:sldChg>
      <pc:sldChg chg="modSp add del mod modNotesTx">
        <pc:chgData name="Thomas Stensitzki" userId="75cafe6b-2f2a-469b-85c4-eec3b9c972ba" providerId="ADAL" clId="{363DE228-8D93-47E2-A1D5-6CB8C68569A9}" dt="2021-04-13T16:19:07.791" v="3796" actId="1076"/>
        <pc:sldMkLst>
          <pc:docMk/>
          <pc:sldMk cId="1699899763" sldId="431"/>
        </pc:sldMkLst>
        <pc:spChg chg="mod">
          <ac:chgData name="Thomas Stensitzki" userId="75cafe6b-2f2a-469b-85c4-eec3b9c972ba" providerId="ADAL" clId="{363DE228-8D93-47E2-A1D5-6CB8C68569A9}" dt="2021-04-11T10:51:40.680" v="1108"/>
          <ac:spMkLst>
            <pc:docMk/>
            <pc:sldMk cId="1699899763" sldId="431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3T16:19:07.791" v="3796" actId="1076"/>
          <ac:picMkLst>
            <pc:docMk/>
            <pc:sldMk cId="1699899763" sldId="431"/>
            <ac:picMk id="5122" creationId="{82A7607B-48A8-4617-A3AC-D6ECE7081D09}"/>
          </ac:picMkLst>
        </pc:picChg>
      </pc:sldChg>
      <pc:sldChg chg="addSp delSp modSp add del mod chgLayout">
        <pc:chgData name="Thomas Stensitzki" userId="75cafe6b-2f2a-469b-85c4-eec3b9c972ba" providerId="ADAL" clId="{363DE228-8D93-47E2-A1D5-6CB8C68569A9}" dt="2021-04-11T10:29:44.337" v="658" actId="2696"/>
        <pc:sldMkLst>
          <pc:docMk/>
          <pc:sldMk cId="3240557133" sldId="431"/>
        </pc:sldMkLst>
        <pc:spChg chg="mod ord">
          <ac:chgData name="Thomas Stensitzki" userId="75cafe6b-2f2a-469b-85c4-eec3b9c972ba" providerId="ADAL" clId="{363DE228-8D93-47E2-A1D5-6CB8C68569A9}" dt="2021-04-11T10:28:22.183" v="634" actId="700"/>
          <ac:spMkLst>
            <pc:docMk/>
            <pc:sldMk cId="3240557133" sldId="431"/>
            <ac:spMk id="2" creationId="{11E5EEC8-6493-4BA0-8811-4A3F48FE62AF}"/>
          </ac:spMkLst>
        </pc:spChg>
        <pc:spChg chg="add mod ord">
          <ac:chgData name="Thomas Stensitzki" userId="75cafe6b-2f2a-469b-85c4-eec3b9c972ba" providerId="ADAL" clId="{363DE228-8D93-47E2-A1D5-6CB8C68569A9}" dt="2021-04-11T10:29:15.899" v="657" actId="20577"/>
          <ac:spMkLst>
            <pc:docMk/>
            <pc:sldMk cId="3240557133" sldId="431"/>
            <ac:spMk id="3" creationId="{45908EBD-EAC5-4CB4-94A5-D30E0B68152C}"/>
          </ac:spMkLst>
        </pc:spChg>
        <pc:picChg chg="del">
          <ac:chgData name="Thomas Stensitzki" userId="75cafe6b-2f2a-469b-85c4-eec3b9c972ba" providerId="ADAL" clId="{363DE228-8D93-47E2-A1D5-6CB8C68569A9}" dt="2021-04-11T10:28:18.495" v="633" actId="478"/>
          <ac:picMkLst>
            <pc:docMk/>
            <pc:sldMk cId="3240557133" sldId="431"/>
            <ac:picMk id="3074" creationId="{34C63600-63F4-4247-8C21-941F3DD71546}"/>
          </ac:picMkLst>
        </pc:picChg>
      </pc:sldChg>
      <pc:sldChg chg="addSp">
        <pc:chgData name="Thomas Stensitzki" userId="75cafe6b-2f2a-469b-85c4-eec3b9c972ba" providerId="ADAL" clId="{363DE228-8D93-47E2-A1D5-6CB8C68569A9}" dt="2021-04-11T10:51:45.946" v="1109"/>
        <pc:sldMkLst>
          <pc:docMk/>
          <pc:sldMk cId="3409143287" sldId="431"/>
        </pc:sldMkLst>
        <pc:picChg chg="add">
          <ac:chgData name="Thomas Stensitzki" userId="75cafe6b-2f2a-469b-85c4-eec3b9c972ba" providerId="ADAL" clId="{363DE228-8D93-47E2-A1D5-6CB8C68569A9}" dt="2021-04-11T10:51:45.946" v="1109"/>
          <ac:picMkLst>
            <pc:docMk/>
            <pc:sldMk cId="3409143287" sldId="431"/>
            <ac:picMk id="5122" creationId="{82A7607B-48A8-4617-A3AC-D6ECE7081D09}"/>
          </ac:picMkLst>
        </pc:picChg>
      </pc:sldChg>
      <pc:sldChg chg="addSp">
        <pc:chgData name="Thomas Stensitzki" userId="75cafe6b-2f2a-469b-85c4-eec3b9c972ba" providerId="ADAL" clId="{363DE228-8D93-47E2-A1D5-6CB8C68569A9}" dt="2021-04-11T12:39:11.246" v="2485"/>
        <pc:sldMkLst>
          <pc:docMk/>
          <pc:sldMk cId="3392416001" sldId="432"/>
        </pc:sldMkLst>
        <pc:picChg chg="add">
          <ac:chgData name="Thomas Stensitzki" userId="75cafe6b-2f2a-469b-85c4-eec3b9c972ba" providerId="ADAL" clId="{363DE228-8D93-47E2-A1D5-6CB8C68569A9}" dt="2021-04-11T12:39:11.246" v="2485"/>
          <ac:picMkLst>
            <pc:docMk/>
            <pc:sldMk cId="3392416001" sldId="432"/>
            <ac:picMk id="26626" creationId="{3663870A-A009-4064-85E8-BB1974DE3D4A}"/>
          </ac:picMkLst>
        </pc:picChg>
      </pc:sldChg>
      <pc:sldChg chg="addSp delSp modSp add del mod modNotesTx">
        <pc:chgData name="Thomas Stensitzki" userId="75cafe6b-2f2a-469b-85c4-eec3b9c972ba" providerId="ADAL" clId="{363DE228-8D93-47E2-A1D5-6CB8C68569A9}" dt="2021-04-13T16:14:23.877" v="3715" actId="1440"/>
        <pc:sldMkLst>
          <pc:docMk/>
          <pc:sldMk cId="3748413395" sldId="432"/>
        </pc:sldMkLst>
        <pc:spChg chg="mod">
          <ac:chgData name="Thomas Stensitzki" userId="75cafe6b-2f2a-469b-85c4-eec3b9c972ba" providerId="ADAL" clId="{363DE228-8D93-47E2-A1D5-6CB8C68569A9}" dt="2021-04-13T16:10:05.745" v="3472" actId="20577"/>
          <ac:spMkLst>
            <pc:docMk/>
            <pc:sldMk cId="3748413395" sldId="432"/>
            <ac:spMk id="2" creationId="{11E5EEC8-6493-4BA0-8811-4A3F48FE62AF}"/>
          </ac:spMkLst>
        </pc:spChg>
        <pc:spChg chg="add del">
          <ac:chgData name="Thomas Stensitzki" userId="75cafe6b-2f2a-469b-85c4-eec3b9c972ba" providerId="ADAL" clId="{363DE228-8D93-47E2-A1D5-6CB8C68569A9}" dt="2021-04-11T12:39:28.733" v="2490" actId="22"/>
          <ac:spMkLst>
            <pc:docMk/>
            <pc:sldMk cId="3748413395" sldId="432"/>
            <ac:spMk id="5" creationId="{A2968577-50C0-484C-8753-D556C4E05ECD}"/>
          </ac:spMkLst>
        </pc:spChg>
        <pc:picChg chg="mod">
          <ac:chgData name="Thomas Stensitzki" userId="75cafe6b-2f2a-469b-85c4-eec3b9c972ba" providerId="ADAL" clId="{363DE228-8D93-47E2-A1D5-6CB8C68569A9}" dt="2021-04-13T16:14:23.877" v="3715" actId="1440"/>
          <ac:picMkLst>
            <pc:docMk/>
            <pc:sldMk cId="3748413395" sldId="432"/>
            <ac:picMk id="26626" creationId="{3663870A-A009-4064-85E8-BB1974DE3D4A}"/>
          </ac:picMkLst>
        </pc:picChg>
      </pc:sldChg>
      <pc:sldChg chg="addSp modSp add del mod">
        <pc:chgData name="Thomas Stensitzki" userId="75cafe6b-2f2a-469b-85c4-eec3b9c972ba" providerId="ADAL" clId="{363DE228-8D93-47E2-A1D5-6CB8C68569A9}" dt="2021-04-13T16:24:25.524" v="3812" actId="1076"/>
        <pc:sldMkLst>
          <pc:docMk/>
          <pc:sldMk cId="2909965873" sldId="433"/>
        </pc:sldMkLst>
        <pc:spChg chg="mod">
          <ac:chgData name="Thomas Stensitzki" userId="75cafe6b-2f2a-469b-85c4-eec3b9c972ba" providerId="ADAL" clId="{363DE228-8D93-47E2-A1D5-6CB8C68569A9}" dt="2021-04-11T10:54:53.640" v="1145" actId="20577"/>
          <ac:spMkLst>
            <pc:docMk/>
            <pc:sldMk cId="2909965873" sldId="433"/>
            <ac:spMk id="2" creationId="{50183ADD-E6D0-4570-B5FB-F95BA9130DEC}"/>
          </ac:spMkLst>
        </pc:spChg>
        <pc:spChg chg="add mod">
          <ac:chgData name="Thomas Stensitzki" userId="75cafe6b-2f2a-469b-85c4-eec3b9c972ba" providerId="ADAL" clId="{363DE228-8D93-47E2-A1D5-6CB8C68569A9}" dt="2021-04-13T16:24:25.524" v="3812" actId="1076"/>
          <ac:spMkLst>
            <pc:docMk/>
            <pc:sldMk cId="2909965873" sldId="433"/>
            <ac:spMk id="3" creationId="{AD078534-9302-46DB-A5FB-C9704F4A8A12}"/>
          </ac:spMkLst>
        </pc:spChg>
        <pc:picChg chg="add mod">
          <ac:chgData name="Thomas Stensitzki" userId="75cafe6b-2f2a-469b-85c4-eec3b9c972ba" providerId="ADAL" clId="{363DE228-8D93-47E2-A1D5-6CB8C68569A9}" dt="2021-04-13T16:20:44.610" v="3805" actId="1076"/>
          <ac:picMkLst>
            <pc:docMk/>
            <pc:sldMk cId="2909965873" sldId="433"/>
            <ac:picMk id="4" creationId="{750D8E2A-B2B9-4C20-BCD6-22AA82D82ABF}"/>
          </ac:picMkLst>
        </pc:picChg>
        <pc:picChg chg="mod">
          <ac:chgData name="Thomas Stensitzki" userId="75cafe6b-2f2a-469b-85c4-eec3b9c972ba" providerId="ADAL" clId="{363DE228-8D93-47E2-A1D5-6CB8C68569A9}" dt="2021-04-13T16:20:46.926" v="3806" actId="1076"/>
          <ac:picMkLst>
            <pc:docMk/>
            <pc:sldMk cId="2909965873" sldId="433"/>
            <ac:picMk id="8194" creationId="{7555D992-F803-412F-81A8-785927F5F17C}"/>
          </ac:picMkLst>
        </pc:picChg>
      </pc:sldChg>
      <pc:sldChg chg="addSp">
        <pc:chgData name="Thomas Stensitzki" userId="75cafe6b-2f2a-469b-85c4-eec3b9c972ba" providerId="ADAL" clId="{363DE228-8D93-47E2-A1D5-6CB8C68569A9}" dt="2021-04-11T10:54:59.110" v="1146"/>
        <pc:sldMkLst>
          <pc:docMk/>
          <pc:sldMk cId="4177504589" sldId="433"/>
        </pc:sldMkLst>
        <pc:picChg chg="add">
          <ac:chgData name="Thomas Stensitzki" userId="75cafe6b-2f2a-469b-85c4-eec3b9c972ba" providerId="ADAL" clId="{363DE228-8D93-47E2-A1D5-6CB8C68569A9}" dt="2021-04-11T10:54:59.110" v="1146"/>
          <ac:picMkLst>
            <pc:docMk/>
            <pc:sldMk cId="4177504589" sldId="433"/>
            <ac:picMk id="8194" creationId="{7555D992-F803-412F-81A8-785927F5F17C}"/>
          </ac:picMkLst>
        </pc:picChg>
      </pc:sldChg>
      <pc:sldChg chg="delSp modSp add del">
        <pc:chgData name="Thomas Stensitzki" userId="75cafe6b-2f2a-469b-85c4-eec3b9c972ba" providerId="ADAL" clId="{363DE228-8D93-47E2-A1D5-6CB8C68569A9}" dt="2021-04-11T10:53:01.072" v="1126" actId="1440"/>
        <pc:sldMkLst>
          <pc:docMk/>
          <pc:sldMk cId="2687296234" sldId="434"/>
        </pc:sldMkLst>
        <pc:picChg chg="del">
          <ac:chgData name="Thomas Stensitzki" userId="75cafe6b-2f2a-469b-85c4-eec3b9c972ba" providerId="ADAL" clId="{363DE228-8D93-47E2-A1D5-6CB8C68569A9}" dt="2021-04-11T10:52:09.510" v="1114" actId="478"/>
          <ac:picMkLst>
            <pc:docMk/>
            <pc:sldMk cId="2687296234" sldId="434"/>
            <ac:picMk id="5122" creationId="{82A7607B-48A8-4617-A3AC-D6ECE7081D09}"/>
          </ac:picMkLst>
        </pc:picChg>
        <pc:picChg chg="mod">
          <ac:chgData name="Thomas Stensitzki" userId="75cafe6b-2f2a-469b-85c4-eec3b9c972ba" providerId="ADAL" clId="{363DE228-8D93-47E2-A1D5-6CB8C68569A9}" dt="2021-04-11T10:53:01.072" v="1126" actId="1440"/>
          <ac:picMkLst>
            <pc:docMk/>
            <pc:sldMk cId="2687296234" sldId="434"/>
            <ac:picMk id="6146" creationId="{92D81F6E-E9E8-423F-B476-C9A7B153E4F5}"/>
          </ac:picMkLst>
        </pc:picChg>
        <pc:picChg chg="mod">
          <ac:chgData name="Thomas Stensitzki" userId="75cafe6b-2f2a-469b-85c4-eec3b9c972ba" providerId="ADAL" clId="{363DE228-8D93-47E2-A1D5-6CB8C68569A9}" dt="2021-04-11T10:52:59.108" v="1125" actId="1440"/>
          <ac:picMkLst>
            <pc:docMk/>
            <pc:sldMk cId="2687296234" sldId="434"/>
            <ac:picMk id="7170" creationId="{13327137-1C18-483A-89C4-A6B02C1839BA}"/>
          </ac:picMkLst>
        </pc:picChg>
      </pc:sldChg>
      <pc:sldChg chg="addSp">
        <pc:chgData name="Thomas Stensitzki" userId="75cafe6b-2f2a-469b-85c4-eec3b9c972ba" providerId="ADAL" clId="{363DE228-8D93-47E2-A1D5-6CB8C68569A9}" dt="2021-04-11T10:52:13.159" v="1115"/>
        <pc:sldMkLst>
          <pc:docMk/>
          <pc:sldMk cId="2895350850" sldId="434"/>
        </pc:sldMkLst>
        <pc:picChg chg="add">
          <ac:chgData name="Thomas Stensitzki" userId="75cafe6b-2f2a-469b-85c4-eec3b9c972ba" providerId="ADAL" clId="{363DE228-8D93-47E2-A1D5-6CB8C68569A9}" dt="2021-04-11T10:52:13.159" v="1115"/>
          <ac:picMkLst>
            <pc:docMk/>
            <pc:sldMk cId="2895350850" sldId="434"/>
            <ac:picMk id="6146" creationId="{92D81F6E-E9E8-423F-B476-C9A7B153E4F5}"/>
          </ac:picMkLst>
        </pc:picChg>
      </pc:sldChg>
      <pc:sldChg chg="addSp">
        <pc:chgData name="Thomas Stensitzki" userId="75cafe6b-2f2a-469b-85c4-eec3b9c972ba" providerId="ADAL" clId="{363DE228-8D93-47E2-A1D5-6CB8C68569A9}" dt="2021-04-11T10:52:27" v="1119"/>
        <pc:sldMkLst>
          <pc:docMk/>
          <pc:sldMk cId="3634695529" sldId="434"/>
        </pc:sldMkLst>
        <pc:picChg chg="add">
          <ac:chgData name="Thomas Stensitzki" userId="75cafe6b-2f2a-469b-85c4-eec3b9c972ba" providerId="ADAL" clId="{363DE228-8D93-47E2-A1D5-6CB8C68569A9}" dt="2021-04-11T10:52:27" v="1119"/>
          <ac:picMkLst>
            <pc:docMk/>
            <pc:sldMk cId="3634695529" sldId="434"/>
            <ac:picMk id="7170" creationId="{13327137-1C18-483A-89C4-A6B02C1839BA}"/>
          </ac:picMkLst>
        </pc:picChg>
      </pc:sldChg>
      <pc:sldChg chg="addSp">
        <pc:chgData name="Thomas Stensitzki" userId="75cafe6b-2f2a-469b-85c4-eec3b9c972ba" providerId="ADAL" clId="{363DE228-8D93-47E2-A1D5-6CB8C68569A9}" dt="2021-04-11T11:04:49.791" v="1326"/>
        <pc:sldMkLst>
          <pc:docMk/>
          <pc:sldMk cId="887293857" sldId="435"/>
        </pc:sldMkLst>
        <pc:picChg chg="add">
          <ac:chgData name="Thomas Stensitzki" userId="75cafe6b-2f2a-469b-85c4-eec3b9c972ba" providerId="ADAL" clId="{363DE228-8D93-47E2-A1D5-6CB8C68569A9}" dt="2021-04-11T11:04:49.791" v="1326"/>
          <ac:picMkLst>
            <pc:docMk/>
            <pc:sldMk cId="887293857" sldId="435"/>
            <ac:picMk id="9218" creationId="{D3A02A13-26FD-41D8-B700-08CA3E901D2E}"/>
          </ac:picMkLst>
        </pc:picChg>
      </pc:sldChg>
      <pc:sldChg chg="modSp add del mod">
        <pc:chgData name="Thomas Stensitzki" userId="75cafe6b-2f2a-469b-85c4-eec3b9c972ba" providerId="ADAL" clId="{363DE228-8D93-47E2-A1D5-6CB8C68569A9}" dt="2021-04-11T11:05:09.825" v="1329" actId="1440"/>
        <pc:sldMkLst>
          <pc:docMk/>
          <pc:sldMk cId="3916441034" sldId="435"/>
        </pc:sldMkLst>
        <pc:spChg chg="mod">
          <ac:chgData name="Thomas Stensitzki" userId="75cafe6b-2f2a-469b-85c4-eec3b9c972ba" providerId="ADAL" clId="{363DE228-8D93-47E2-A1D5-6CB8C68569A9}" dt="2021-04-11T11:04:45.627" v="1325"/>
          <ac:spMkLst>
            <pc:docMk/>
            <pc:sldMk cId="3916441034" sldId="435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1:05:09.825" v="1329" actId="1440"/>
          <ac:picMkLst>
            <pc:docMk/>
            <pc:sldMk cId="3916441034" sldId="435"/>
            <ac:picMk id="9218" creationId="{D3A02A13-26FD-41D8-B700-08CA3E901D2E}"/>
          </ac:picMkLst>
        </pc:picChg>
      </pc:sldChg>
      <pc:sldChg chg="modSp add del mod modNotesTx">
        <pc:chgData name="Thomas Stensitzki" userId="75cafe6b-2f2a-469b-85c4-eec3b9c972ba" providerId="ADAL" clId="{363DE228-8D93-47E2-A1D5-6CB8C68569A9}" dt="2021-04-11T10:59:00.719" v="1242" actId="47"/>
        <pc:sldMkLst>
          <pc:docMk/>
          <pc:sldMk cId="2634348727" sldId="436"/>
        </pc:sldMkLst>
        <pc:spChg chg="mod">
          <ac:chgData name="Thomas Stensitzki" userId="75cafe6b-2f2a-469b-85c4-eec3b9c972ba" providerId="ADAL" clId="{363DE228-8D93-47E2-A1D5-6CB8C68569A9}" dt="2021-04-11T10:57:37.157" v="1204" actId="14100"/>
          <ac:spMkLst>
            <pc:docMk/>
            <pc:sldMk cId="2634348727" sldId="436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1T10:58:42.621" v="1241" actId="108"/>
          <ac:spMkLst>
            <pc:docMk/>
            <pc:sldMk cId="2634348727" sldId="436"/>
            <ac:spMk id="5" creationId="{C24DACB5-1BEC-4C86-9652-BAFD8DE56FEF}"/>
          </ac:spMkLst>
        </pc:spChg>
      </pc:sldChg>
      <pc:sldChg chg="modSp add del mod">
        <pc:chgData name="Thomas Stensitzki" userId="75cafe6b-2f2a-469b-85c4-eec3b9c972ba" providerId="ADAL" clId="{363DE228-8D93-47E2-A1D5-6CB8C68569A9}" dt="2021-04-11T12:44:24.984" v="2516" actId="1076"/>
        <pc:sldMkLst>
          <pc:docMk/>
          <pc:sldMk cId="2665106704" sldId="437"/>
        </pc:sldMkLst>
        <pc:spChg chg="mod">
          <ac:chgData name="Thomas Stensitzki" userId="75cafe6b-2f2a-469b-85c4-eec3b9c972ba" providerId="ADAL" clId="{363DE228-8D93-47E2-A1D5-6CB8C68569A9}" dt="2021-04-11T12:44:17.106" v="2513"/>
          <ac:spMkLst>
            <pc:docMk/>
            <pc:sldMk cId="2665106704" sldId="437"/>
            <ac:spMk id="2" creationId="{11E5EEC8-6493-4BA0-8811-4A3F48FE62AF}"/>
          </ac:spMkLst>
        </pc:spChg>
        <pc:picChg chg="mod">
          <ac:chgData name="Thomas Stensitzki" userId="75cafe6b-2f2a-469b-85c4-eec3b9c972ba" providerId="ADAL" clId="{363DE228-8D93-47E2-A1D5-6CB8C68569A9}" dt="2021-04-11T12:44:24.984" v="2516" actId="1076"/>
          <ac:picMkLst>
            <pc:docMk/>
            <pc:sldMk cId="2665106704" sldId="437"/>
            <ac:picMk id="27650" creationId="{FD39F129-7796-4810-9C7D-E4C220E4CF67}"/>
          </ac:picMkLst>
        </pc:picChg>
      </pc:sldChg>
      <pc:sldChg chg="addSp">
        <pc:chgData name="Thomas Stensitzki" userId="75cafe6b-2f2a-469b-85c4-eec3b9c972ba" providerId="ADAL" clId="{363DE228-8D93-47E2-A1D5-6CB8C68569A9}" dt="2021-04-11T12:44:22.143" v="2514"/>
        <pc:sldMkLst>
          <pc:docMk/>
          <pc:sldMk cId="4058580615" sldId="437"/>
        </pc:sldMkLst>
        <pc:picChg chg="add">
          <ac:chgData name="Thomas Stensitzki" userId="75cafe6b-2f2a-469b-85c4-eec3b9c972ba" providerId="ADAL" clId="{363DE228-8D93-47E2-A1D5-6CB8C68569A9}" dt="2021-04-11T12:44:22.143" v="2514"/>
          <ac:picMkLst>
            <pc:docMk/>
            <pc:sldMk cId="4058580615" sldId="437"/>
            <ac:picMk id="27650" creationId="{FD39F129-7796-4810-9C7D-E4C220E4CF67}"/>
          </ac:picMkLst>
        </pc:picChg>
      </pc:sldChg>
      <pc:sldChg chg="modSp add mod ord modNotesTx">
        <pc:chgData name="Thomas Stensitzki" userId="75cafe6b-2f2a-469b-85c4-eec3b9c972ba" providerId="ADAL" clId="{363DE228-8D93-47E2-A1D5-6CB8C68569A9}" dt="2021-04-13T16:04:47.051" v="3178" actId="20577"/>
        <pc:sldMkLst>
          <pc:docMk/>
          <pc:sldMk cId="1968010775" sldId="438"/>
        </pc:sldMkLst>
        <pc:spChg chg="mod">
          <ac:chgData name="Thomas Stensitzki" userId="75cafe6b-2f2a-469b-85c4-eec3b9c972ba" providerId="ADAL" clId="{363DE228-8D93-47E2-A1D5-6CB8C68569A9}" dt="2021-04-13T16:04:47.051" v="3178" actId="20577"/>
          <ac:spMkLst>
            <pc:docMk/>
            <pc:sldMk cId="1968010775" sldId="438"/>
            <ac:spMk id="5" creationId="{C24DACB5-1BEC-4C86-9652-BAFD8DE56FEF}"/>
          </ac:spMkLst>
        </pc:spChg>
      </pc:sldChg>
      <pc:sldChg chg="modSp add mod ord modNotesTx">
        <pc:chgData name="Thomas Stensitzki" userId="75cafe6b-2f2a-469b-85c4-eec3b9c972ba" providerId="ADAL" clId="{363DE228-8D93-47E2-A1D5-6CB8C68569A9}" dt="2021-04-13T16:13:41.313" v="3660" actId="6549"/>
        <pc:sldMkLst>
          <pc:docMk/>
          <pc:sldMk cId="2987264023" sldId="439"/>
        </pc:sldMkLst>
        <pc:spChg chg="mod">
          <ac:chgData name="Thomas Stensitzki" userId="75cafe6b-2f2a-469b-85c4-eec3b9c972ba" providerId="ADAL" clId="{363DE228-8D93-47E2-A1D5-6CB8C68569A9}" dt="2021-04-13T16:12:56.672" v="3595" actId="14100"/>
          <ac:spMkLst>
            <pc:docMk/>
            <pc:sldMk cId="2987264023" sldId="439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3T16:08:44.443" v="3468" actId="20577"/>
          <ac:spMkLst>
            <pc:docMk/>
            <pc:sldMk cId="2987264023" sldId="439"/>
            <ac:spMk id="5" creationId="{C24DACB5-1BEC-4C86-9652-BAFD8DE56FEF}"/>
          </ac:spMkLst>
        </pc:spChg>
      </pc:sldChg>
      <pc:sldChg chg="addSp delSp modSp add del mod modNotesTx">
        <pc:chgData name="Thomas Stensitzki" userId="75cafe6b-2f2a-469b-85c4-eec3b9c972ba" providerId="ADAL" clId="{363DE228-8D93-47E2-A1D5-6CB8C68569A9}" dt="2021-04-11T12:37:45.059" v="2458" actId="1440"/>
        <pc:sldMkLst>
          <pc:docMk/>
          <pc:sldMk cId="1174508103" sldId="440"/>
        </pc:sldMkLst>
        <pc:spChg chg="mod">
          <ac:chgData name="Thomas Stensitzki" userId="75cafe6b-2f2a-469b-85c4-eec3b9c972ba" providerId="ADAL" clId="{363DE228-8D93-47E2-A1D5-6CB8C68569A9}" dt="2021-04-11T11:07:20.765" v="1344"/>
          <ac:spMkLst>
            <pc:docMk/>
            <pc:sldMk cId="1174508103" sldId="440"/>
            <ac:spMk id="2" creationId="{50183ADD-E6D0-4570-B5FB-F95BA9130DEC}"/>
          </ac:spMkLst>
        </pc:spChg>
        <pc:spChg chg="add del">
          <ac:chgData name="Thomas Stensitzki" userId="75cafe6b-2f2a-469b-85c4-eec3b9c972ba" providerId="ADAL" clId="{363DE228-8D93-47E2-A1D5-6CB8C68569A9}" dt="2021-04-11T11:08:34.453" v="1354" actId="478"/>
          <ac:spMkLst>
            <pc:docMk/>
            <pc:sldMk cId="1174508103" sldId="440"/>
            <ac:spMk id="5" creationId="{5C1E7465-D3BE-4DAF-94E7-7205D4418D86}"/>
          </ac:spMkLst>
        </pc:spChg>
        <pc:picChg chg="mod">
          <ac:chgData name="Thomas Stensitzki" userId="75cafe6b-2f2a-469b-85c4-eec3b9c972ba" providerId="ADAL" clId="{363DE228-8D93-47E2-A1D5-6CB8C68569A9}" dt="2021-04-11T12:37:45.059" v="2458" actId="1440"/>
          <ac:picMkLst>
            <pc:docMk/>
            <pc:sldMk cId="1174508103" sldId="440"/>
            <ac:picMk id="10242" creationId="{0282E682-DF59-4945-9355-C607E45806E4}"/>
          </ac:picMkLst>
        </pc:picChg>
      </pc:sldChg>
      <pc:sldChg chg="addSp">
        <pc:chgData name="Thomas Stensitzki" userId="75cafe6b-2f2a-469b-85c4-eec3b9c972ba" providerId="ADAL" clId="{363DE228-8D93-47E2-A1D5-6CB8C68569A9}" dt="2021-04-11T11:07:47.962" v="1345"/>
        <pc:sldMkLst>
          <pc:docMk/>
          <pc:sldMk cId="2499793211" sldId="440"/>
        </pc:sldMkLst>
        <pc:picChg chg="add">
          <ac:chgData name="Thomas Stensitzki" userId="75cafe6b-2f2a-469b-85c4-eec3b9c972ba" providerId="ADAL" clId="{363DE228-8D93-47E2-A1D5-6CB8C68569A9}" dt="2021-04-11T11:07:47.962" v="1345"/>
          <ac:picMkLst>
            <pc:docMk/>
            <pc:sldMk cId="2499793211" sldId="440"/>
            <ac:picMk id="10242" creationId="{0282E682-DF59-4945-9355-C607E45806E4}"/>
          </ac:picMkLst>
        </pc:picChg>
      </pc:sldChg>
      <pc:sldChg chg="addSp">
        <pc:chgData name="Thomas Stensitzki" userId="75cafe6b-2f2a-469b-85c4-eec3b9c972ba" providerId="ADAL" clId="{363DE228-8D93-47E2-A1D5-6CB8C68569A9}" dt="2021-04-11T11:13:54.324" v="1471"/>
        <pc:sldMkLst>
          <pc:docMk/>
          <pc:sldMk cId="260459853" sldId="441"/>
        </pc:sldMkLst>
        <pc:picChg chg="add">
          <ac:chgData name="Thomas Stensitzki" userId="75cafe6b-2f2a-469b-85c4-eec3b9c972ba" providerId="ADAL" clId="{363DE228-8D93-47E2-A1D5-6CB8C68569A9}" dt="2021-04-11T11:13:54.324" v="1471"/>
          <ac:picMkLst>
            <pc:docMk/>
            <pc:sldMk cId="260459853" sldId="441"/>
            <ac:picMk id="13314" creationId="{84B9686C-48C0-45C9-AD07-90660856CC97}"/>
          </ac:picMkLst>
        </pc:picChg>
      </pc:sldChg>
      <pc:sldChg chg="addSp modSp add del mod">
        <pc:chgData name="Thomas Stensitzki" userId="75cafe6b-2f2a-469b-85c4-eec3b9c972ba" providerId="ADAL" clId="{363DE228-8D93-47E2-A1D5-6CB8C68569A9}" dt="2021-04-13T16:27:37.624" v="3871" actId="14100"/>
        <pc:sldMkLst>
          <pc:docMk/>
          <pc:sldMk cId="1134792597" sldId="441"/>
        </pc:sldMkLst>
        <pc:spChg chg="mod">
          <ac:chgData name="Thomas Stensitzki" userId="75cafe6b-2f2a-469b-85c4-eec3b9c972ba" providerId="ADAL" clId="{363DE228-8D93-47E2-A1D5-6CB8C68569A9}" dt="2021-04-11T11:13:50.672" v="1470"/>
          <ac:spMkLst>
            <pc:docMk/>
            <pc:sldMk cId="1134792597" sldId="441"/>
            <ac:spMk id="2" creationId="{50183ADD-E6D0-4570-B5FB-F95BA9130DEC}"/>
          </ac:spMkLst>
        </pc:spChg>
        <pc:spChg chg="add mod">
          <ac:chgData name="Thomas Stensitzki" userId="75cafe6b-2f2a-469b-85c4-eec3b9c972ba" providerId="ADAL" clId="{363DE228-8D93-47E2-A1D5-6CB8C68569A9}" dt="2021-04-13T16:27:37.624" v="3871" actId="14100"/>
          <ac:spMkLst>
            <pc:docMk/>
            <pc:sldMk cId="1134792597" sldId="441"/>
            <ac:spMk id="3" creationId="{C5673F5D-A124-49F9-A94A-8B2D2411BE61}"/>
          </ac:spMkLst>
        </pc:spChg>
        <pc:picChg chg="mod">
          <ac:chgData name="Thomas Stensitzki" userId="75cafe6b-2f2a-469b-85c4-eec3b9c972ba" providerId="ADAL" clId="{363DE228-8D93-47E2-A1D5-6CB8C68569A9}" dt="2021-04-13T16:26:40.571" v="3865" actId="1036"/>
          <ac:picMkLst>
            <pc:docMk/>
            <pc:sldMk cId="1134792597" sldId="441"/>
            <ac:picMk id="13314" creationId="{84B9686C-48C0-45C9-AD07-90660856CC97}"/>
          </ac:picMkLst>
        </pc:picChg>
      </pc:sldChg>
      <pc:sldChg chg="addSp">
        <pc:chgData name="Thomas Stensitzki" userId="75cafe6b-2f2a-469b-85c4-eec3b9c972ba" providerId="ADAL" clId="{363DE228-8D93-47E2-A1D5-6CB8C68569A9}" dt="2021-04-11T11:08:38.735" v="1356"/>
        <pc:sldMkLst>
          <pc:docMk/>
          <pc:sldMk cId="429761498" sldId="442"/>
        </pc:sldMkLst>
        <pc:picChg chg="add">
          <ac:chgData name="Thomas Stensitzki" userId="75cafe6b-2f2a-469b-85c4-eec3b9c972ba" providerId="ADAL" clId="{363DE228-8D93-47E2-A1D5-6CB8C68569A9}" dt="2021-04-11T11:08:38.735" v="1356"/>
          <ac:picMkLst>
            <pc:docMk/>
            <pc:sldMk cId="429761498" sldId="442"/>
            <ac:picMk id="11266" creationId="{960DDDFF-56CC-481E-9B48-90E1A58D7A39}"/>
          </ac:picMkLst>
        </pc:picChg>
      </pc:sldChg>
      <pc:sldChg chg="addSp">
        <pc:chgData name="Thomas Stensitzki" userId="75cafe6b-2f2a-469b-85c4-eec3b9c972ba" providerId="ADAL" clId="{363DE228-8D93-47E2-A1D5-6CB8C68569A9}" dt="2021-04-11T11:09:45.179" v="1361"/>
        <pc:sldMkLst>
          <pc:docMk/>
          <pc:sldMk cId="1411663160" sldId="442"/>
        </pc:sldMkLst>
        <pc:picChg chg="add">
          <ac:chgData name="Thomas Stensitzki" userId="75cafe6b-2f2a-469b-85c4-eec3b9c972ba" providerId="ADAL" clId="{363DE228-8D93-47E2-A1D5-6CB8C68569A9}" dt="2021-04-11T11:09:45.179" v="1361"/>
          <ac:picMkLst>
            <pc:docMk/>
            <pc:sldMk cId="1411663160" sldId="442"/>
            <ac:picMk id="12290" creationId="{01009F62-B242-48CC-8117-02C2E562F017}"/>
          </ac:picMkLst>
        </pc:picChg>
      </pc:sldChg>
      <pc:sldChg chg="delSp modSp add del mod">
        <pc:chgData name="Thomas Stensitzki" userId="75cafe6b-2f2a-469b-85c4-eec3b9c972ba" providerId="ADAL" clId="{363DE228-8D93-47E2-A1D5-6CB8C68569A9}" dt="2021-04-13T16:26:31.793" v="3849" actId="1035"/>
        <pc:sldMkLst>
          <pc:docMk/>
          <pc:sldMk cId="3082151148" sldId="442"/>
        </pc:sldMkLst>
        <pc:spChg chg="del">
          <ac:chgData name="Thomas Stensitzki" userId="75cafe6b-2f2a-469b-85c4-eec3b9c972ba" providerId="ADAL" clId="{363DE228-8D93-47E2-A1D5-6CB8C68569A9}" dt="2021-04-11T11:08:37.412" v="1355" actId="478"/>
          <ac:spMkLst>
            <pc:docMk/>
            <pc:sldMk cId="3082151148" sldId="442"/>
            <ac:spMk id="5" creationId="{5C1E7465-D3BE-4DAF-94E7-7205D4418D86}"/>
          </ac:spMkLst>
        </pc:spChg>
        <pc:picChg chg="del">
          <ac:chgData name="Thomas Stensitzki" userId="75cafe6b-2f2a-469b-85c4-eec3b9c972ba" providerId="ADAL" clId="{363DE228-8D93-47E2-A1D5-6CB8C68569A9}" dt="2021-04-11T11:08:25.034" v="1353" actId="478"/>
          <ac:picMkLst>
            <pc:docMk/>
            <pc:sldMk cId="3082151148" sldId="442"/>
            <ac:picMk id="10242" creationId="{0282E682-DF59-4945-9355-C607E45806E4}"/>
          </ac:picMkLst>
        </pc:picChg>
        <pc:picChg chg="mod">
          <ac:chgData name="Thomas Stensitzki" userId="75cafe6b-2f2a-469b-85c4-eec3b9c972ba" providerId="ADAL" clId="{363DE228-8D93-47E2-A1D5-6CB8C68569A9}" dt="2021-04-13T16:26:31.793" v="3849" actId="1035"/>
          <ac:picMkLst>
            <pc:docMk/>
            <pc:sldMk cId="3082151148" sldId="442"/>
            <ac:picMk id="11266" creationId="{960DDDFF-56CC-481E-9B48-90E1A58D7A39}"/>
          </ac:picMkLst>
        </pc:picChg>
        <pc:picChg chg="mod">
          <ac:chgData name="Thomas Stensitzki" userId="75cafe6b-2f2a-469b-85c4-eec3b9c972ba" providerId="ADAL" clId="{363DE228-8D93-47E2-A1D5-6CB8C68569A9}" dt="2021-04-13T16:26:27.473" v="3838" actId="1036"/>
          <ac:picMkLst>
            <pc:docMk/>
            <pc:sldMk cId="3082151148" sldId="442"/>
            <ac:picMk id="12290" creationId="{01009F62-B242-48CC-8117-02C2E562F017}"/>
          </ac:picMkLst>
        </pc:picChg>
      </pc:sldChg>
      <pc:sldChg chg="addSp modSp add del mod chgLayout">
        <pc:chgData name="Thomas Stensitzki" userId="75cafe6b-2f2a-469b-85c4-eec3b9c972ba" providerId="ADAL" clId="{363DE228-8D93-47E2-A1D5-6CB8C68569A9}" dt="2021-04-13T16:30:27.207" v="3874" actId="1076"/>
        <pc:sldMkLst>
          <pc:docMk/>
          <pc:sldMk cId="2894310663" sldId="443"/>
        </pc:sldMkLst>
        <pc:spChg chg="mod ord">
          <ac:chgData name="Thomas Stensitzki" userId="75cafe6b-2f2a-469b-85c4-eec3b9c972ba" providerId="ADAL" clId="{363DE228-8D93-47E2-A1D5-6CB8C68569A9}" dt="2021-04-11T12:16:22.638" v="1734" actId="700"/>
          <ac:spMkLst>
            <pc:docMk/>
            <pc:sldMk cId="2894310663" sldId="443"/>
            <ac:spMk id="2" creationId="{50183ADD-E6D0-4570-B5FB-F95BA9130DEC}"/>
          </ac:spMkLst>
        </pc:spChg>
        <pc:spChg chg="add mod ord">
          <ac:chgData name="Thomas Stensitzki" userId="75cafe6b-2f2a-469b-85c4-eec3b9c972ba" providerId="ADAL" clId="{363DE228-8D93-47E2-A1D5-6CB8C68569A9}" dt="2021-04-11T12:17:43.883" v="1766" actId="20577"/>
          <ac:spMkLst>
            <pc:docMk/>
            <pc:sldMk cId="2894310663" sldId="443"/>
            <ac:spMk id="3" creationId="{BA26520B-182E-4663-8494-7C118FD95DC0}"/>
          </ac:spMkLst>
        </pc:spChg>
        <pc:spChg chg="add mod">
          <ac:chgData name="Thomas Stensitzki" userId="75cafe6b-2f2a-469b-85c4-eec3b9c972ba" providerId="ADAL" clId="{363DE228-8D93-47E2-A1D5-6CB8C68569A9}" dt="2021-04-11T12:18:18.284" v="1772" actId="1076"/>
          <ac:spMkLst>
            <pc:docMk/>
            <pc:sldMk cId="2894310663" sldId="443"/>
            <ac:spMk id="6" creationId="{092F3A9E-3C85-42E7-AAE2-570492847E53}"/>
          </ac:spMkLst>
        </pc:spChg>
        <pc:picChg chg="mod">
          <ac:chgData name="Thomas Stensitzki" userId="75cafe6b-2f2a-469b-85c4-eec3b9c972ba" providerId="ADAL" clId="{363DE228-8D93-47E2-A1D5-6CB8C68569A9}" dt="2021-04-13T16:30:27.207" v="3874" actId="1076"/>
          <ac:picMkLst>
            <pc:docMk/>
            <pc:sldMk cId="2894310663" sldId="443"/>
            <ac:picMk id="14338" creationId="{C8543E28-7205-4AC6-A54D-0064BA5D8A10}"/>
          </ac:picMkLst>
        </pc:picChg>
      </pc:sldChg>
      <pc:sldChg chg="addSp">
        <pc:chgData name="Thomas Stensitzki" userId="75cafe6b-2f2a-469b-85c4-eec3b9c972ba" providerId="ADAL" clId="{363DE228-8D93-47E2-A1D5-6CB8C68569A9}" dt="2021-04-11T12:16:02.719" v="1730"/>
        <pc:sldMkLst>
          <pc:docMk/>
          <pc:sldMk cId="3726450046" sldId="443"/>
        </pc:sldMkLst>
        <pc:picChg chg="add">
          <ac:chgData name="Thomas Stensitzki" userId="75cafe6b-2f2a-469b-85c4-eec3b9c972ba" providerId="ADAL" clId="{363DE228-8D93-47E2-A1D5-6CB8C68569A9}" dt="2021-04-11T12:16:02.719" v="1730"/>
          <ac:picMkLst>
            <pc:docMk/>
            <pc:sldMk cId="3726450046" sldId="443"/>
            <ac:picMk id="14338" creationId="{C8543E28-7205-4AC6-A54D-0064BA5D8A10}"/>
          </ac:picMkLst>
        </pc:picChg>
      </pc:sldChg>
      <pc:sldChg chg="addSp delSp modSp add mod chgLayout">
        <pc:chgData name="Thomas Stensitzki" userId="75cafe6b-2f2a-469b-85c4-eec3b9c972ba" providerId="ADAL" clId="{363DE228-8D93-47E2-A1D5-6CB8C68569A9}" dt="2021-04-13T16:29:49.374" v="3873" actId="113"/>
        <pc:sldMkLst>
          <pc:docMk/>
          <pc:sldMk cId="625199879" sldId="444"/>
        </pc:sldMkLst>
        <pc:spChg chg="mod ord">
          <ac:chgData name="Thomas Stensitzki" userId="75cafe6b-2f2a-469b-85c4-eec3b9c972ba" providerId="ADAL" clId="{363DE228-8D93-47E2-A1D5-6CB8C68569A9}" dt="2021-04-11T11:14:42.862" v="1477" actId="700"/>
          <ac:spMkLst>
            <pc:docMk/>
            <pc:sldMk cId="625199879" sldId="444"/>
            <ac:spMk id="2" creationId="{50183ADD-E6D0-4570-B5FB-F95BA9130DEC}"/>
          </ac:spMkLst>
        </pc:spChg>
        <pc:spChg chg="add del mod ord">
          <ac:chgData name="Thomas Stensitzki" userId="75cafe6b-2f2a-469b-85c4-eec3b9c972ba" providerId="ADAL" clId="{363DE228-8D93-47E2-A1D5-6CB8C68569A9}" dt="2021-04-11T11:15:02.313" v="1478" actId="3680"/>
          <ac:spMkLst>
            <pc:docMk/>
            <pc:sldMk cId="625199879" sldId="444"/>
            <ac:spMk id="3" creationId="{78D8FCD1-D8DB-4D60-859C-7265AD172D70}"/>
          </ac:spMkLst>
        </pc:spChg>
        <pc:graphicFrameChg chg="add mod ord modGraphic">
          <ac:chgData name="Thomas Stensitzki" userId="75cafe6b-2f2a-469b-85c4-eec3b9c972ba" providerId="ADAL" clId="{363DE228-8D93-47E2-A1D5-6CB8C68569A9}" dt="2021-04-13T16:29:49.374" v="3873" actId="113"/>
          <ac:graphicFrameMkLst>
            <pc:docMk/>
            <pc:sldMk cId="625199879" sldId="444"/>
            <ac:graphicFrameMk id="4" creationId="{0F22A601-A9C9-4363-ABFD-8ED7802B0289}"/>
          </ac:graphicFrameMkLst>
        </pc:graphicFrameChg>
        <pc:picChg chg="del">
          <ac:chgData name="Thomas Stensitzki" userId="75cafe6b-2f2a-469b-85c4-eec3b9c972ba" providerId="ADAL" clId="{363DE228-8D93-47E2-A1D5-6CB8C68569A9}" dt="2021-04-11T11:14:38.490" v="1476" actId="478"/>
          <ac:picMkLst>
            <pc:docMk/>
            <pc:sldMk cId="625199879" sldId="444"/>
            <ac:picMk id="13314" creationId="{84B9686C-48C0-45C9-AD07-90660856CC97}"/>
          </ac:picMkLst>
        </pc:picChg>
      </pc:sldChg>
      <pc:sldChg chg="modSp add del mod">
        <pc:chgData name="Thomas Stensitzki" userId="75cafe6b-2f2a-469b-85c4-eec3b9c972ba" providerId="ADAL" clId="{363DE228-8D93-47E2-A1D5-6CB8C68569A9}" dt="2021-04-11T12:37:35.160" v="2453" actId="1440"/>
        <pc:sldMkLst>
          <pc:docMk/>
          <pc:sldMk cId="1296016441" sldId="445"/>
        </pc:sldMkLst>
        <pc:spChg chg="mod">
          <ac:chgData name="Thomas Stensitzki" userId="75cafe6b-2f2a-469b-85c4-eec3b9c972ba" providerId="ADAL" clId="{363DE228-8D93-47E2-A1D5-6CB8C68569A9}" dt="2021-04-11T12:19:09.631" v="1797"/>
          <ac:spMkLst>
            <pc:docMk/>
            <pc:sldMk cId="1296016441" sldId="445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2:37:35.160" v="2453" actId="1440"/>
          <ac:picMkLst>
            <pc:docMk/>
            <pc:sldMk cId="1296016441" sldId="445"/>
            <ac:picMk id="15362" creationId="{45A7CBBE-01F4-4EDA-9C23-0C2D154F86BA}"/>
          </ac:picMkLst>
        </pc:picChg>
      </pc:sldChg>
      <pc:sldChg chg="addSp">
        <pc:chgData name="Thomas Stensitzki" userId="75cafe6b-2f2a-469b-85c4-eec3b9c972ba" providerId="ADAL" clId="{363DE228-8D93-47E2-A1D5-6CB8C68569A9}" dt="2021-04-11T12:19:16.182" v="1798"/>
        <pc:sldMkLst>
          <pc:docMk/>
          <pc:sldMk cId="1359793213" sldId="445"/>
        </pc:sldMkLst>
        <pc:picChg chg="add">
          <ac:chgData name="Thomas Stensitzki" userId="75cafe6b-2f2a-469b-85c4-eec3b9c972ba" providerId="ADAL" clId="{363DE228-8D93-47E2-A1D5-6CB8C68569A9}" dt="2021-04-11T12:19:16.182" v="1798"/>
          <ac:picMkLst>
            <pc:docMk/>
            <pc:sldMk cId="1359793213" sldId="445"/>
            <ac:picMk id="15362" creationId="{45A7CBBE-01F4-4EDA-9C23-0C2D154F86BA}"/>
          </ac:picMkLst>
        </pc:picChg>
      </pc:sldChg>
      <pc:sldChg chg="addSp">
        <pc:chgData name="Thomas Stensitzki" userId="75cafe6b-2f2a-469b-85c4-eec3b9c972ba" providerId="ADAL" clId="{363DE228-8D93-47E2-A1D5-6CB8C68569A9}" dt="2021-04-11T12:20:38.424" v="1824"/>
        <pc:sldMkLst>
          <pc:docMk/>
          <pc:sldMk cId="2314800460" sldId="446"/>
        </pc:sldMkLst>
        <pc:picChg chg="add">
          <ac:chgData name="Thomas Stensitzki" userId="75cafe6b-2f2a-469b-85c4-eec3b9c972ba" providerId="ADAL" clId="{363DE228-8D93-47E2-A1D5-6CB8C68569A9}" dt="2021-04-11T12:20:38.424" v="1824"/>
          <ac:picMkLst>
            <pc:docMk/>
            <pc:sldMk cId="2314800460" sldId="446"/>
            <ac:picMk id="16386" creationId="{73AAB821-D611-4DB7-B190-1DEFD0271BC9}"/>
          </ac:picMkLst>
        </pc:picChg>
      </pc:sldChg>
      <pc:sldChg chg="modSp add del mod">
        <pc:chgData name="Thomas Stensitzki" userId="75cafe6b-2f2a-469b-85c4-eec3b9c972ba" providerId="ADAL" clId="{363DE228-8D93-47E2-A1D5-6CB8C68569A9}" dt="2021-04-11T12:37:30.682" v="2452" actId="1440"/>
        <pc:sldMkLst>
          <pc:docMk/>
          <pc:sldMk cId="2712150207" sldId="446"/>
        </pc:sldMkLst>
        <pc:spChg chg="mod">
          <ac:chgData name="Thomas Stensitzki" userId="75cafe6b-2f2a-469b-85c4-eec3b9c972ba" providerId="ADAL" clId="{363DE228-8D93-47E2-A1D5-6CB8C68569A9}" dt="2021-04-11T12:20:32.521" v="1823"/>
          <ac:spMkLst>
            <pc:docMk/>
            <pc:sldMk cId="2712150207" sldId="446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2:37:30.682" v="2452" actId="1440"/>
          <ac:picMkLst>
            <pc:docMk/>
            <pc:sldMk cId="2712150207" sldId="446"/>
            <ac:picMk id="16386" creationId="{73AAB821-D611-4DB7-B190-1DEFD0271BC9}"/>
          </ac:picMkLst>
        </pc:picChg>
      </pc:sldChg>
      <pc:sldChg chg="addSp modSp add del mod chgLayout">
        <pc:chgData name="Thomas Stensitzki" userId="75cafe6b-2f2a-469b-85c4-eec3b9c972ba" providerId="ADAL" clId="{363DE228-8D93-47E2-A1D5-6CB8C68569A9}" dt="2021-04-11T12:37:27.555" v="2451" actId="1440"/>
        <pc:sldMkLst>
          <pc:docMk/>
          <pc:sldMk cId="3622258366" sldId="447"/>
        </pc:sldMkLst>
        <pc:spChg chg="mod ord">
          <ac:chgData name="Thomas Stensitzki" userId="75cafe6b-2f2a-469b-85c4-eec3b9c972ba" providerId="ADAL" clId="{363DE228-8D93-47E2-A1D5-6CB8C68569A9}" dt="2021-04-11T12:24:01.159" v="1879" actId="700"/>
          <ac:spMkLst>
            <pc:docMk/>
            <pc:sldMk cId="3622258366" sldId="447"/>
            <ac:spMk id="2" creationId="{50183ADD-E6D0-4570-B5FB-F95BA9130DEC}"/>
          </ac:spMkLst>
        </pc:spChg>
        <pc:spChg chg="add mod ord">
          <ac:chgData name="Thomas Stensitzki" userId="75cafe6b-2f2a-469b-85c4-eec3b9c972ba" providerId="ADAL" clId="{363DE228-8D93-47E2-A1D5-6CB8C68569A9}" dt="2021-04-11T12:26:11.509" v="2070" actId="20577"/>
          <ac:spMkLst>
            <pc:docMk/>
            <pc:sldMk cId="3622258366" sldId="447"/>
            <ac:spMk id="3" creationId="{753A6C28-5235-4785-817A-3E51163696AE}"/>
          </ac:spMkLst>
        </pc:spChg>
        <pc:picChg chg="mod">
          <ac:chgData name="Thomas Stensitzki" userId="75cafe6b-2f2a-469b-85c4-eec3b9c972ba" providerId="ADAL" clId="{363DE228-8D93-47E2-A1D5-6CB8C68569A9}" dt="2021-04-11T12:37:27.555" v="2451" actId="1440"/>
          <ac:picMkLst>
            <pc:docMk/>
            <pc:sldMk cId="3622258366" sldId="447"/>
            <ac:picMk id="17410" creationId="{01F8CDA8-6946-4ACB-8DF9-C38B518CA35E}"/>
          </ac:picMkLst>
        </pc:picChg>
      </pc:sldChg>
      <pc:sldChg chg="addSp">
        <pc:chgData name="Thomas Stensitzki" userId="75cafe6b-2f2a-469b-85c4-eec3b9c972ba" providerId="ADAL" clId="{363DE228-8D93-47E2-A1D5-6CB8C68569A9}" dt="2021-04-11T12:23:52.069" v="1875"/>
        <pc:sldMkLst>
          <pc:docMk/>
          <pc:sldMk cId="3804870860" sldId="447"/>
        </pc:sldMkLst>
        <pc:picChg chg="add">
          <ac:chgData name="Thomas Stensitzki" userId="75cafe6b-2f2a-469b-85c4-eec3b9c972ba" providerId="ADAL" clId="{363DE228-8D93-47E2-A1D5-6CB8C68569A9}" dt="2021-04-11T12:23:52.069" v="1875"/>
          <ac:picMkLst>
            <pc:docMk/>
            <pc:sldMk cId="3804870860" sldId="447"/>
            <ac:picMk id="17410" creationId="{01F8CDA8-6946-4ACB-8DF9-C38B518CA35E}"/>
          </ac:picMkLst>
        </pc:picChg>
      </pc:sldChg>
      <pc:sldChg chg="modSp add mod ord modNotesTx">
        <pc:chgData name="Thomas Stensitzki" userId="75cafe6b-2f2a-469b-85c4-eec3b9c972ba" providerId="ADAL" clId="{363DE228-8D93-47E2-A1D5-6CB8C68569A9}" dt="2021-04-13T16:05:31.779" v="3208" actId="20577"/>
        <pc:sldMkLst>
          <pc:docMk/>
          <pc:sldMk cId="1736350639" sldId="448"/>
        </pc:sldMkLst>
        <pc:spChg chg="mod">
          <ac:chgData name="Thomas Stensitzki" userId="75cafe6b-2f2a-469b-85c4-eec3b9c972ba" providerId="ADAL" clId="{363DE228-8D93-47E2-A1D5-6CB8C68569A9}" dt="2021-04-13T16:05:31.779" v="3208" actId="20577"/>
          <ac:spMkLst>
            <pc:docMk/>
            <pc:sldMk cId="1736350639" sldId="448"/>
            <ac:spMk id="5" creationId="{C24DACB5-1BEC-4C86-9652-BAFD8DE56FEF}"/>
          </ac:spMkLst>
        </pc:spChg>
      </pc:sldChg>
      <pc:sldChg chg="addSp">
        <pc:chgData name="Thomas Stensitzki" userId="75cafe6b-2f2a-469b-85c4-eec3b9c972ba" providerId="ADAL" clId="{363DE228-8D93-47E2-A1D5-6CB8C68569A9}" dt="2021-04-11T12:27:26.506" v="2097"/>
        <pc:sldMkLst>
          <pc:docMk/>
          <pc:sldMk cId="732407738" sldId="449"/>
        </pc:sldMkLst>
        <pc:picChg chg="add">
          <ac:chgData name="Thomas Stensitzki" userId="75cafe6b-2f2a-469b-85c4-eec3b9c972ba" providerId="ADAL" clId="{363DE228-8D93-47E2-A1D5-6CB8C68569A9}" dt="2021-04-11T12:27:26.506" v="2097"/>
          <ac:picMkLst>
            <pc:docMk/>
            <pc:sldMk cId="732407738" sldId="449"/>
            <ac:picMk id="19458" creationId="{AD4FC084-E460-4FDE-B24B-B8078181CB5A}"/>
          </ac:picMkLst>
        </pc:picChg>
      </pc:sldChg>
      <pc:sldChg chg="modSp add del mod">
        <pc:chgData name="Thomas Stensitzki" userId="75cafe6b-2f2a-469b-85c4-eec3b9c972ba" providerId="ADAL" clId="{363DE228-8D93-47E2-A1D5-6CB8C68569A9}" dt="2021-04-11T12:37:25.067" v="2450" actId="1440"/>
        <pc:sldMkLst>
          <pc:docMk/>
          <pc:sldMk cId="2730803217" sldId="449"/>
        </pc:sldMkLst>
        <pc:spChg chg="mod">
          <ac:chgData name="Thomas Stensitzki" userId="75cafe6b-2f2a-469b-85c4-eec3b9c972ba" providerId="ADAL" clId="{363DE228-8D93-47E2-A1D5-6CB8C68569A9}" dt="2021-04-11T12:26:57.186" v="2092"/>
          <ac:spMkLst>
            <pc:docMk/>
            <pc:sldMk cId="2730803217" sldId="449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2:37:25.067" v="2450" actId="1440"/>
          <ac:picMkLst>
            <pc:docMk/>
            <pc:sldMk cId="2730803217" sldId="449"/>
            <ac:picMk id="18434" creationId="{4404F047-5A3E-4015-9D2D-FFC316BCED24}"/>
          </ac:picMkLst>
        </pc:picChg>
        <pc:picChg chg="mod">
          <ac:chgData name="Thomas Stensitzki" userId="75cafe6b-2f2a-469b-85c4-eec3b9c972ba" providerId="ADAL" clId="{363DE228-8D93-47E2-A1D5-6CB8C68569A9}" dt="2021-04-11T12:37:24.295" v="2449" actId="1440"/>
          <ac:picMkLst>
            <pc:docMk/>
            <pc:sldMk cId="2730803217" sldId="449"/>
            <ac:picMk id="19458" creationId="{AD4FC084-E460-4FDE-B24B-B8078181CB5A}"/>
          </ac:picMkLst>
        </pc:picChg>
      </pc:sldChg>
      <pc:sldChg chg="addSp">
        <pc:chgData name="Thomas Stensitzki" userId="75cafe6b-2f2a-469b-85c4-eec3b9c972ba" providerId="ADAL" clId="{363DE228-8D93-47E2-A1D5-6CB8C68569A9}" dt="2021-04-11T12:27:08.898" v="2093"/>
        <pc:sldMkLst>
          <pc:docMk/>
          <pc:sldMk cId="2947644510" sldId="449"/>
        </pc:sldMkLst>
        <pc:picChg chg="add">
          <ac:chgData name="Thomas Stensitzki" userId="75cafe6b-2f2a-469b-85c4-eec3b9c972ba" providerId="ADAL" clId="{363DE228-8D93-47E2-A1D5-6CB8C68569A9}" dt="2021-04-11T12:27:08.898" v="2093"/>
          <ac:picMkLst>
            <pc:docMk/>
            <pc:sldMk cId="2947644510" sldId="449"/>
            <ac:picMk id="18434" creationId="{4404F047-5A3E-4015-9D2D-FFC316BCED24}"/>
          </ac:picMkLst>
        </pc:picChg>
      </pc:sldChg>
      <pc:sldChg chg="modSp add del mod modNotesTx">
        <pc:chgData name="Thomas Stensitzki" userId="75cafe6b-2f2a-469b-85c4-eec3b9c972ba" providerId="ADAL" clId="{363DE228-8D93-47E2-A1D5-6CB8C68569A9}" dt="2021-04-11T12:37:18.740" v="2447" actId="1440"/>
        <pc:sldMkLst>
          <pc:docMk/>
          <pc:sldMk cId="1458715789" sldId="450"/>
        </pc:sldMkLst>
        <pc:spChg chg="mod">
          <ac:chgData name="Thomas Stensitzki" userId="75cafe6b-2f2a-469b-85c4-eec3b9c972ba" providerId="ADAL" clId="{363DE228-8D93-47E2-A1D5-6CB8C68569A9}" dt="2021-04-11T12:29:15.667" v="2133"/>
          <ac:spMkLst>
            <pc:docMk/>
            <pc:sldMk cId="1458715789" sldId="450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2:37:18.740" v="2447" actId="1440"/>
          <ac:picMkLst>
            <pc:docMk/>
            <pc:sldMk cId="1458715789" sldId="450"/>
            <ac:picMk id="21506" creationId="{BE06DE3E-E764-42FF-886E-5F8F7A206360}"/>
          </ac:picMkLst>
        </pc:picChg>
      </pc:sldChg>
      <pc:sldChg chg="addSp">
        <pc:chgData name="Thomas Stensitzki" userId="75cafe6b-2f2a-469b-85c4-eec3b9c972ba" providerId="ADAL" clId="{363DE228-8D93-47E2-A1D5-6CB8C68569A9}" dt="2021-04-11T12:29:33.419" v="2136"/>
        <pc:sldMkLst>
          <pc:docMk/>
          <pc:sldMk cId="3580567376" sldId="450"/>
        </pc:sldMkLst>
        <pc:picChg chg="add">
          <ac:chgData name="Thomas Stensitzki" userId="75cafe6b-2f2a-469b-85c4-eec3b9c972ba" providerId="ADAL" clId="{363DE228-8D93-47E2-A1D5-6CB8C68569A9}" dt="2021-04-11T12:29:33.419" v="2136"/>
          <ac:picMkLst>
            <pc:docMk/>
            <pc:sldMk cId="3580567376" sldId="450"/>
            <ac:picMk id="21506" creationId="{BE06DE3E-E764-42FF-886E-5F8F7A206360}"/>
          </ac:picMkLst>
        </pc:picChg>
      </pc:sldChg>
      <pc:sldChg chg="addSp">
        <pc:chgData name="Thomas Stensitzki" userId="75cafe6b-2f2a-469b-85c4-eec3b9c972ba" providerId="ADAL" clId="{363DE228-8D93-47E2-A1D5-6CB8C68569A9}" dt="2021-04-11T12:27:51.512" v="2103"/>
        <pc:sldMkLst>
          <pc:docMk/>
          <pc:sldMk cId="211374260" sldId="451"/>
        </pc:sldMkLst>
        <pc:picChg chg="add">
          <ac:chgData name="Thomas Stensitzki" userId="75cafe6b-2f2a-469b-85c4-eec3b9c972ba" providerId="ADAL" clId="{363DE228-8D93-47E2-A1D5-6CB8C68569A9}" dt="2021-04-11T12:27:51.512" v="2103"/>
          <ac:picMkLst>
            <pc:docMk/>
            <pc:sldMk cId="211374260" sldId="451"/>
            <ac:picMk id="20482" creationId="{F1BF2DED-0738-4DEB-B581-70C36CD1EDC7}"/>
          </ac:picMkLst>
        </pc:picChg>
      </pc:sldChg>
      <pc:sldChg chg="delSp modSp add del">
        <pc:chgData name="Thomas Stensitzki" userId="75cafe6b-2f2a-469b-85c4-eec3b9c972ba" providerId="ADAL" clId="{363DE228-8D93-47E2-A1D5-6CB8C68569A9}" dt="2021-04-11T12:37:20.585" v="2448" actId="1440"/>
        <pc:sldMkLst>
          <pc:docMk/>
          <pc:sldMk cId="3121195372" sldId="451"/>
        </pc:sldMkLst>
        <pc:picChg chg="del">
          <ac:chgData name="Thomas Stensitzki" userId="75cafe6b-2f2a-469b-85c4-eec3b9c972ba" providerId="ADAL" clId="{363DE228-8D93-47E2-A1D5-6CB8C68569A9}" dt="2021-04-11T12:27:47.758" v="2102" actId="478"/>
          <ac:picMkLst>
            <pc:docMk/>
            <pc:sldMk cId="3121195372" sldId="451"/>
            <ac:picMk id="19458" creationId="{AD4FC084-E460-4FDE-B24B-B8078181CB5A}"/>
          </ac:picMkLst>
        </pc:picChg>
        <pc:picChg chg="mod">
          <ac:chgData name="Thomas Stensitzki" userId="75cafe6b-2f2a-469b-85c4-eec3b9c972ba" providerId="ADAL" clId="{363DE228-8D93-47E2-A1D5-6CB8C68569A9}" dt="2021-04-11T12:37:20.585" v="2448" actId="1440"/>
          <ac:picMkLst>
            <pc:docMk/>
            <pc:sldMk cId="3121195372" sldId="451"/>
            <ac:picMk id="20482" creationId="{F1BF2DED-0738-4DEB-B581-70C36CD1EDC7}"/>
          </ac:picMkLst>
        </pc:picChg>
      </pc:sldChg>
      <pc:sldChg chg="addSp modSp add del mod chgLayout">
        <pc:chgData name="Thomas Stensitzki" userId="75cafe6b-2f2a-469b-85c4-eec3b9c972ba" providerId="ADAL" clId="{363DE228-8D93-47E2-A1D5-6CB8C68569A9}" dt="2021-04-11T12:37:16.586" v="2446" actId="1440"/>
        <pc:sldMkLst>
          <pc:docMk/>
          <pc:sldMk cId="2280653341" sldId="452"/>
        </pc:sldMkLst>
        <pc:spChg chg="mod ord">
          <ac:chgData name="Thomas Stensitzki" userId="75cafe6b-2f2a-469b-85c4-eec3b9c972ba" providerId="ADAL" clId="{363DE228-8D93-47E2-A1D5-6CB8C68569A9}" dt="2021-04-11T12:33:53.835" v="2219" actId="700"/>
          <ac:spMkLst>
            <pc:docMk/>
            <pc:sldMk cId="2280653341" sldId="452"/>
            <ac:spMk id="2" creationId="{50183ADD-E6D0-4570-B5FB-F95BA9130DEC}"/>
          </ac:spMkLst>
        </pc:spChg>
        <pc:spChg chg="add mod ord">
          <ac:chgData name="Thomas Stensitzki" userId="75cafe6b-2f2a-469b-85c4-eec3b9c972ba" providerId="ADAL" clId="{363DE228-8D93-47E2-A1D5-6CB8C68569A9}" dt="2021-04-11T12:35:29.204" v="2412" actId="20577"/>
          <ac:spMkLst>
            <pc:docMk/>
            <pc:sldMk cId="2280653341" sldId="452"/>
            <ac:spMk id="3" creationId="{DF8B6183-66A7-405D-A178-0A011BC0CCDA}"/>
          </ac:spMkLst>
        </pc:spChg>
        <pc:picChg chg="mod">
          <ac:chgData name="Thomas Stensitzki" userId="75cafe6b-2f2a-469b-85c4-eec3b9c972ba" providerId="ADAL" clId="{363DE228-8D93-47E2-A1D5-6CB8C68569A9}" dt="2021-04-11T12:37:16.586" v="2446" actId="1440"/>
          <ac:picMkLst>
            <pc:docMk/>
            <pc:sldMk cId="2280653341" sldId="452"/>
            <ac:picMk id="22530" creationId="{BC769D3B-0C62-48F9-B2D4-935C29420114}"/>
          </ac:picMkLst>
        </pc:picChg>
      </pc:sldChg>
      <pc:sldChg chg="addSp">
        <pc:chgData name="Thomas Stensitzki" userId="75cafe6b-2f2a-469b-85c4-eec3b9c972ba" providerId="ADAL" clId="{363DE228-8D93-47E2-A1D5-6CB8C68569A9}" dt="2021-04-11T12:33:19.481" v="2213"/>
        <pc:sldMkLst>
          <pc:docMk/>
          <pc:sldMk cId="3958338536" sldId="452"/>
        </pc:sldMkLst>
        <pc:picChg chg="add">
          <ac:chgData name="Thomas Stensitzki" userId="75cafe6b-2f2a-469b-85c4-eec3b9c972ba" providerId="ADAL" clId="{363DE228-8D93-47E2-A1D5-6CB8C68569A9}" dt="2021-04-11T12:33:19.481" v="2213"/>
          <ac:picMkLst>
            <pc:docMk/>
            <pc:sldMk cId="3958338536" sldId="452"/>
            <ac:picMk id="22530" creationId="{BC769D3B-0C62-48F9-B2D4-935C29420114}"/>
          </ac:picMkLst>
        </pc:picChg>
      </pc:sldChg>
      <pc:sldChg chg="addSp">
        <pc:chgData name="Thomas Stensitzki" userId="75cafe6b-2f2a-469b-85c4-eec3b9c972ba" providerId="ADAL" clId="{363DE228-8D93-47E2-A1D5-6CB8C68569A9}" dt="2021-04-11T12:36:58.282" v="2439"/>
        <pc:sldMkLst>
          <pc:docMk/>
          <pc:sldMk cId="716402514" sldId="453"/>
        </pc:sldMkLst>
        <pc:picChg chg="add">
          <ac:chgData name="Thomas Stensitzki" userId="75cafe6b-2f2a-469b-85c4-eec3b9c972ba" providerId="ADAL" clId="{363DE228-8D93-47E2-A1D5-6CB8C68569A9}" dt="2021-04-11T12:36:58.282" v="2439"/>
          <ac:picMkLst>
            <pc:docMk/>
            <pc:sldMk cId="716402514" sldId="453"/>
            <ac:picMk id="25602" creationId="{2E5A62CE-B198-418D-AFB2-F840A45B318C}"/>
          </ac:picMkLst>
        </pc:picChg>
      </pc:sldChg>
      <pc:sldChg chg="modSp add del mod modNotesTx">
        <pc:chgData name="Thomas Stensitzki" userId="75cafe6b-2f2a-469b-85c4-eec3b9c972ba" providerId="ADAL" clId="{363DE228-8D93-47E2-A1D5-6CB8C68569A9}" dt="2021-04-11T12:37:13.694" v="2445" actId="1440"/>
        <pc:sldMkLst>
          <pc:docMk/>
          <pc:sldMk cId="3153011246" sldId="453"/>
        </pc:sldMkLst>
        <pc:spChg chg="mod">
          <ac:chgData name="Thomas Stensitzki" userId="75cafe6b-2f2a-469b-85c4-eec3b9c972ba" providerId="ADAL" clId="{363DE228-8D93-47E2-A1D5-6CB8C68569A9}" dt="2021-04-11T12:36:15.457" v="2429"/>
          <ac:spMkLst>
            <pc:docMk/>
            <pc:sldMk cId="3153011246" sldId="453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2:37:11.413" v="2443" actId="1440"/>
          <ac:picMkLst>
            <pc:docMk/>
            <pc:sldMk cId="3153011246" sldId="453"/>
            <ac:picMk id="23554" creationId="{5AE28E0E-192A-4861-A7DD-64B0A5A21BDD}"/>
          </ac:picMkLst>
        </pc:picChg>
        <pc:picChg chg="mod">
          <ac:chgData name="Thomas Stensitzki" userId="75cafe6b-2f2a-469b-85c4-eec3b9c972ba" providerId="ADAL" clId="{363DE228-8D93-47E2-A1D5-6CB8C68569A9}" dt="2021-04-11T12:37:12.670" v="2444" actId="1440"/>
          <ac:picMkLst>
            <pc:docMk/>
            <pc:sldMk cId="3153011246" sldId="453"/>
            <ac:picMk id="24578" creationId="{F39A3F11-39F7-48CB-8419-60EC0F3B9A72}"/>
          </ac:picMkLst>
        </pc:picChg>
        <pc:picChg chg="mod">
          <ac:chgData name="Thomas Stensitzki" userId="75cafe6b-2f2a-469b-85c4-eec3b9c972ba" providerId="ADAL" clId="{363DE228-8D93-47E2-A1D5-6CB8C68569A9}" dt="2021-04-11T12:37:13.694" v="2445" actId="1440"/>
          <ac:picMkLst>
            <pc:docMk/>
            <pc:sldMk cId="3153011246" sldId="453"/>
            <ac:picMk id="25602" creationId="{2E5A62CE-B198-418D-AFB2-F840A45B318C}"/>
          </ac:picMkLst>
        </pc:picChg>
      </pc:sldChg>
      <pc:sldChg chg="addSp">
        <pc:chgData name="Thomas Stensitzki" userId="75cafe6b-2f2a-469b-85c4-eec3b9c972ba" providerId="ADAL" clId="{363DE228-8D93-47E2-A1D5-6CB8C68569A9}" dt="2021-04-11T12:36:34.782" v="2432"/>
        <pc:sldMkLst>
          <pc:docMk/>
          <pc:sldMk cId="4090232713" sldId="453"/>
        </pc:sldMkLst>
        <pc:picChg chg="add">
          <ac:chgData name="Thomas Stensitzki" userId="75cafe6b-2f2a-469b-85c4-eec3b9c972ba" providerId="ADAL" clId="{363DE228-8D93-47E2-A1D5-6CB8C68569A9}" dt="2021-04-11T12:36:34.782" v="2432"/>
          <ac:picMkLst>
            <pc:docMk/>
            <pc:sldMk cId="4090232713" sldId="453"/>
            <ac:picMk id="23554" creationId="{5AE28E0E-192A-4861-A7DD-64B0A5A21BDD}"/>
          </ac:picMkLst>
        </pc:picChg>
      </pc:sldChg>
      <pc:sldChg chg="addSp">
        <pc:chgData name="Thomas Stensitzki" userId="75cafe6b-2f2a-469b-85c4-eec3b9c972ba" providerId="ADAL" clId="{363DE228-8D93-47E2-A1D5-6CB8C68569A9}" dt="2021-04-11T12:36:49.244" v="2436"/>
        <pc:sldMkLst>
          <pc:docMk/>
          <pc:sldMk cId="4203898236" sldId="453"/>
        </pc:sldMkLst>
        <pc:picChg chg="add">
          <ac:chgData name="Thomas Stensitzki" userId="75cafe6b-2f2a-469b-85c4-eec3b9c972ba" providerId="ADAL" clId="{363DE228-8D93-47E2-A1D5-6CB8C68569A9}" dt="2021-04-11T12:36:49.244" v="2436"/>
          <ac:picMkLst>
            <pc:docMk/>
            <pc:sldMk cId="4203898236" sldId="453"/>
            <ac:picMk id="24578" creationId="{F39A3F11-39F7-48CB-8419-60EC0F3B9A72}"/>
          </ac:picMkLst>
        </pc:picChg>
      </pc:sldChg>
      <pc:sldChg chg="addSp">
        <pc:chgData name="Thomas Stensitzki" userId="75cafe6b-2f2a-469b-85c4-eec3b9c972ba" providerId="ADAL" clId="{363DE228-8D93-47E2-A1D5-6CB8C68569A9}" dt="2021-04-11T12:47:36.320" v="2572"/>
        <pc:sldMkLst>
          <pc:docMk/>
          <pc:sldMk cId="1895029209" sldId="454"/>
        </pc:sldMkLst>
        <pc:picChg chg="add">
          <ac:chgData name="Thomas Stensitzki" userId="75cafe6b-2f2a-469b-85c4-eec3b9c972ba" providerId="ADAL" clId="{363DE228-8D93-47E2-A1D5-6CB8C68569A9}" dt="2021-04-11T12:47:36.320" v="2572"/>
          <ac:picMkLst>
            <pc:docMk/>
            <pc:sldMk cId="1895029209" sldId="454"/>
            <ac:picMk id="30722" creationId="{8E0174E7-015E-4B6D-B746-4AF6B2457ED1}"/>
          </ac:picMkLst>
        </pc:picChg>
      </pc:sldChg>
      <pc:sldChg chg="modSp add del mod">
        <pc:chgData name="Thomas Stensitzki" userId="75cafe6b-2f2a-469b-85c4-eec3b9c972ba" providerId="ADAL" clId="{363DE228-8D93-47E2-A1D5-6CB8C68569A9}" dt="2021-04-11T12:48:45.181" v="2582" actId="1076"/>
        <pc:sldMkLst>
          <pc:docMk/>
          <pc:sldMk cId="2162326699" sldId="454"/>
        </pc:sldMkLst>
        <pc:spChg chg="mod">
          <ac:chgData name="Thomas Stensitzki" userId="75cafe6b-2f2a-469b-85c4-eec3b9c972ba" providerId="ADAL" clId="{363DE228-8D93-47E2-A1D5-6CB8C68569A9}" dt="2021-04-11T12:47:16.070" v="2566"/>
          <ac:spMkLst>
            <pc:docMk/>
            <pc:sldMk cId="2162326699" sldId="454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2:47:55.833" v="2577" actId="1076"/>
          <ac:picMkLst>
            <pc:docMk/>
            <pc:sldMk cId="2162326699" sldId="454"/>
            <ac:picMk id="29698" creationId="{C3645A00-ECA2-4058-B0FB-020A2E7C29A6}"/>
          </ac:picMkLst>
        </pc:picChg>
        <pc:picChg chg="mod">
          <ac:chgData name="Thomas Stensitzki" userId="75cafe6b-2f2a-469b-85c4-eec3b9c972ba" providerId="ADAL" clId="{363DE228-8D93-47E2-A1D5-6CB8C68569A9}" dt="2021-04-11T12:47:44.659" v="2575" actId="1076"/>
          <ac:picMkLst>
            <pc:docMk/>
            <pc:sldMk cId="2162326699" sldId="454"/>
            <ac:picMk id="30722" creationId="{8E0174E7-015E-4B6D-B746-4AF6B2457ED1}"/>
          </ac:picMkLst>
        </pc:picChg>
        <pc:picChg chg="mod">
          <ac:chgData name="Thomas Stensitzki" userId="75cafe6b-2f2a-469b-85c4-eec3b9c972ba" providerId="ADAL" clId="{363DE228-8D93-47E2-A1D5-6CB8C68569A9}" dt="2021-04-11T12:48:45.181" v="2582" actId="1076"/>
          <ac:picMkLst>
            <pc:docMk/>
            <pc:sldMk cId="2162326699" sldId="454"/>
            <ac:picMk id="31746" creationId="{1DABC163-7246-4150-9A77-805CAE6DBC5D}"/>
          </ac:picMkLst>
        </pc:picChg>
      </pc:sldChg>
      <pc:sldChg chg="addSp">
        <pc:chgData name="Thomas Stensitzki" userId="75cafe6b-2f2a-469b-85c4-eec3b9c972ba" providerId="ADAL" clId="{363DE228-8D93-47E2-A1D5-6CB8C68569A9}" dt="2021-04-11T12:47:25.149" v="2567"/>
        <pc:sldMkLst>
          <pc:docMk/>
          <pc:sldMk cId="2548891359" sldId="454"/>
        </pc:sldMkLst>
        <pc:picChg chg="add">
          <ac:chgData name="Thomas Stensitzki" userId="75cafe6b-2f2a-469b-85c4-eec3b9c972ba" providerId="ADAL" clId="{363DE228-8D93-47E2-A1D5-6CB8C68569A9}" dt="2021-04-11T12:47:25.149" v="2567"/>
          <ac:picMkLst>
            <pc:docMk/>
            <pc:sldMk cId="2548891359" sldId="454"/>
            <ac:picMk id="29698" creationId="{C3645A00-ECA2-4058-B0FB-020A2E7C29A6}"/>
          </ac:picMkLst>
        </pc:picChg>
      </pc:sldChg>
      <pc:sldChg chg="addSp">
        <pc:chgData name="Thomas Stensitzki" userId="75cafe6b-2f2a-469b-85c4-eec3b9c972ba" providerId="ADAL" clId="{363DE228-8D93-47E2-A1D5-6CB8C68569A9}" dt="2021-04-11T12:48:21.492" v="2578"/>
        <pc:sldMkLst>
          <pc:docMk/>
          <pc:sldMk cId="3299701344" sldId="454"/>
        </pc:sldMkLst>
        <pc:picChg chg="add">
          <ac:chgData name="Thomas Stensitzki" userId="75cafe6b-2f2a-469b-85c4-eec3b9c972ba" providerId="ADAL" clId="{363DE228-8D93-47E2-A1D5-6CB8C68569A9}" dt="2021-04-11T12:48:21.492" v="2578"/>
          <ac:picMkLst>
            <pc:docMk/>
            <pc:sldMk cId="3299701344" sldId="454"/>
            <ac:picMk id="31746" creationId="{1DABC163-7246-4150-9A77-805CAE6DBC5D}"/>
          </ac:picMkLst>
        </pc:picChg>
      </pc:sldChg>
      <pc:sldChg chg="modSp add mod ord modNotesTx">
        <pc:chgData name="Thomas Stensitzki" userId="75cafe6b-2f2a-469b-85c4-eec3b9c972ba" providerId="ADAL" clId="{363DE228-8D93-47E2-A1D5-6CB8C68569A9}" dt="2021-04-13T16:15:34.270" v="3781" actId="6549"/>
        <pc:sldMkLst>
          <pc:docMk/>
          <pc:sldMk cId="348069652" sldId="455"/>
        </pc:sldMkLst>
        <pc:spChg chg="mod">
          <ac:chgData name="Thomas Stensitzki" userId="75cafe6b-2f2a-469b-85c4-eec3b9c972ba" providerId="ADAL" clId="{363DE228-8D93-47E2-A1D5-6CB8C68569A9}" dt="2021-04-13T16:14:39.969" v="3718" actId="20577"/>
          <ac:spMkLst>
            <pc:docMk/>
            <pc:sldMk cId="348069652" sldId="455"/>
            <ac:spMk id="5" creationId="{C24DACB5-1BEC-4C86-9652-BAFD8DE56FEF}"/>
          </ac:spMkLst>
        </pc:spChg>
      </pc:sldChg>
      <pc:sldChg chg="modSp add del mod">
        <pc:chgData name="Thomas Stensitzki" userId="75cafe6b-2f2a-469b-85c4-eec3b9c972ba" providerId="ADAL" clId="{363DE228-8D93-47E2-A1D5-6CB8C68569A9}" dt="2021-04-11T12:46:29.471" v="2549" actId="1076"/>
        <pc:sldMkLst>
          <pc:docMk/>
          <pc:sldMk cId="2139259870" sldId="456"/>
        </pc:sldMkLst>
        <pc:spChg chg="mod">
          <ac:chgData name="Thomas Stensitzki" userId="75cafe6b-2f2a-469b-85c4-eec3b9c972ba" providerId="ADAL" clId="{363DE228-8D93-47E2-A1D5-6CB8C68569A9}" dt="2021-04-11T12:46:19.027" v="2545"/>
          <ac:spMkLst>
            <pc:docMk/>
            <pc:sldMk cId="2139259870" sldId="456"/>
            <ac:spMk id="2" creationId="{11E5EEC8-6493-4BA0-8811-4A3F48FE62AF}"/>
          </ac:spMkLst>
        </pc:spChg>
        <pc:picChg chg="mod">
          <ac:chgData name="Thomas Stensitzki" userId="75cafe6b-2f2a-469b-85c4-eec3b9c972ba" providerId="ADAL" clId="{363DE228-8D93-47E2-A1D5-6CB8C68569A9}" dt="2021-04-11T12:46:29.471" v="2549" actId="1076"/>
          <ac:picMkLst>
            <pc:docMk/>
            <pc:sldMk cId="2139259870" sldId="456"/>
            <ac:picMk id="28674" creationId="{6E7C17D7-E3A0-483A-9862-4184DD9A9732}"/>
          </ac:picMkLst>
        </pc:picChg>
      </pc:sldChg>
      <pc:sldChg chg="addSp">
        <pc:chgData name="Thomas Stensitzki" userId="75cafe6b-2f2a-469b-85c4-eec3b9c972ba" providerId="ADAL" clId="{363DE228-8D93-47E2-A1D5-6CB8C68569A9}" dt="2021-04-11T12:46:23.976" v="2546"/>
        <pc:sldMkLst>
          <pc:docMk/>
          <pc:sldMk cId="3180100850" sldId="456"/>
        </pc:sldMkLst>
        <pc:picChg chg="add">
          <ac:chgData name="Thomas Stensitzki" userId="75cafe6b-2f2a-469b-85c4-eec3b9c972ba" providerId="ADAL" clId="{363DE228-8D93-47E2-A1D5-6CB8C68569A9}" dt="2021-04-11T12:46:23.976" v="2546"/>
          <ac:picMkLst>
            <pc:docMk/>
            <pc:sldMk cId="3180100850" sldId="456"/>
            <ac:picMk id="28674" creationId="{6E7C17D7-E3A0-483A-9862-4184DD9A9732}"/>
          </ac:picMkLst>
        </pc:picChg>
      </pc:sldChg>
      <pc:sldChg chg="add del">
        <pc:chgData name="Thomas Stensitzki" userId="75cafe6b-2f2a-469b-85c4-eec3b9c972ba" providerId="ADAL" clId="{363DE228-8D93-47E2-A1D5-6CB8C68569A9}" dt="2021-04-13T16:08:58.964" v="3469" actId="47"/>
        <pc:sldMkLst>
          <pc:docMk/>
          <pc:sldMk cId="2683604596" sldId="457"/>
        </pc:sldMkLst>
      </pc:sldChg>
      <pc:sldChg chg="addSp modSp add del mod chgLayout modNotesTx">
        <pc:chgData name="Thomas Stensitzki" userId="75cafe6b-2f2a-469b-85c4-eec3b9c972ba" providerId="ADAL" clId="{363DE228-8D93-47E2-A1D5-6CB8C68569A9}" dt="2021-04-11T12:55:48.328" v="2759"/>
        <pc:sldMkLst>
          <pc:docMk/>
          <pc:sldMk cId="1637553502" sldId="458"/>
        </pc:sldMkLst>
        <pc:spChg chg="mod ord">
          <ac:chgData name="Thomas Stensitzki" userId="75cafe6b-2f2a-469b-85c4-eec3b9c972ba" providerId="ADAL" clId="{363DE228-8D93-47E2-A1D5-6CB8C68569A9}" dt="2021-04-11T12:53:22.927" v="2655" actId="700"/>
          <ac:spMkLst>
            <pc:docMk/>
            <pc:sldMk cId="1637553502" sldId="458"/>
            <ac:spMk id="2" creationId="{50183ADD-E6D0-4570-B5FB-F95BA9130DEC}"/>
          </ac:spMkLst>
        </pc:spChg>
        <pc:spChg chg="add mod ord">
          <ac:chgData name="Thomas Stensitzki" userId="75cafe6b-2f2a-469b-85c4-eec3b9c972ba" providerId="ADAL" clId="{363DE228-8D93-47E2-A1D5-6CB8C68569A9}" dt="2021-04-11T12:55:33.347" v="2758" actId="27636"/>
          <ac:spMkLst>
            <pc:docMk/>
            <pc:sldMk cId="1637553502" sldId="458"/>
            <ac:spMk id="3" creationId="{70EF8CC2-F62B-46A7-BE9F-E9D86257BB56}"/>
          </ac:spMkLst>
        </pc:spChg>
        <pc:picChg chg="mod">
          <ac:chgData name="Thomas Stensitzki" userId="75cafe6b-2f2a-469b-85c4-eec3b9c972ba" providerId="ADAL" clId="{363DE228-8D93-47E2-A1D5-6CB8C68569A9}" dt="2021-04-11T12:53:17.299" v="2654" actId="1076"/>
          <ac:picMkLst>
            <pc:docMk/>
            <pc:sldMk cId="1637553502" sldId="458"/>
            <ac:picMk id="32770" creationId="{5BC0231E-536B-41F0-87EE-B6A8992D5DC6}"/>
          </ac:picMkLst>
        </pc:picChg>
        <pc:picChg chg="mod">
          <ac:chgData name="Thomas Stensitzki" userId="75cafe6b-2f2a-469b-85c4-eec3b9c972ba" providerId="ADAL" clId="{363DE228-8D93-47E2-A1D5-6CB8C68569A9}" dt="2021-04-11T12:53:15.049" v="2653" actId="1076"/>
          <ac:picMkLst>
            <pc:docMk/>
            <pc:sldMk cId="1637553502" sldId="458"/>
            <ac:picMk id="33794" creationId="{E218DB04-B23B-4A06-91C9-44B74FB67672}"/>
          </ac:picMkLst>
        </pc:picChg>
      </pc:sldChg>
      <pc:sldChg chg="addSp">
        <pc:chgData name="Thomas Stensitzki" userId="75cafe6b-2f2a-469b-85c4-eec3b9c972ba" providerId="ADAL" clId="{363DE228-8D93-47E2-A1D5-6CB8C68569A9}" dt="2021-04-11T12:52:58.962" v="2646"/>
        <pc:sldMkLst>
          <pc:docMk/>
          <pc:sldMk cId="1979311415" sldId="458"/>
        </pc:sldMkLst>
        <pc:picChg chg="add">
          <ac:chgData name="Thomas Stensitzki" userId="75cafe6b-2f2a-469b-85c4-eec3b9c972ba" providerId="ADAL" clId="{363DE228-8D93-47E2-A1D5-6CB8C68569A9}" dt="2021-04-11T12:52:58.962" v="2646"/>
          <ac:picMkLst>
            <pc:docMk/>
            <pc:sldMk cId="1979311415" sldId="458"/>
            <ac:picMk id="32770" creationId="{5BC0231E-536B-41F0-87EE-B6A8992D5DC6}"/>
          </ac:picMkLst>
        </pc:picChg>
      </pc:sldChg>
      <pc:sldChg chg="addSp">
        <pc:chgData name="Thomas Stensitzki" userId="75cafe6b-2f2a-469b-85c4-eec3b9c972ba" providerId="ADAL" clId="{363DE228-8D93-47E2-A1D5-6CB8C68569A9}" dt="2021-04-11T12:53:09.077" v="2650"/>
        <pc:sldMkLst>
          <pc:docMk/>
          <pc:sldMk cId="3755221492" sldId="458"/>
        </pc:sldMkLst>
        <pc:picChg chg="add">
          <ac:chgData name="Thomas Stensitzki" userId="75cafe6b-2f2a-469b-85c4-eec3b9c972ba" providerId="ADAL" clId="{363DE228-8D93-47E2-A1D5-6CB8C68569A9}" dt="2021-04-11T12:53:09.077" v="2650"/>
          <ac:picMkLst>
            <pc:docMk/>
            <pc:sldMk cId="3755221492" sldId="458"/>
            <ac:picMk id="33794" creationId="{E218DB04-B23B-4A06-91C9-44B74FB67672}"/>
          </ac:picMkLst>
        </pc:picChg>
      </pc:sldChg>
      <pc:sldChg chg="modSp add mod ord modNotesTx">
        <pc:chgData name="Thomas Stensitzki" userId="75cafe6b-2f2a-469b-85c4-eec3b9c972ba" providerId="ADAL" clId="{363DE228-8D93-47E2-A1D5-6CB8C68569A9}" dt="2021-04-13T15:57:37.180" v="2859"/>
        <pc:sldMkLst>
          <pc:docMk/>
          <pc:sldMk cId="788649752" sldId="459"/>
        </pc:sldMkLst>
        <pc:spChg chg="mod">
          <ac:chgData name="Thomas Stensitzki" userId="75cafe6b-2f2a-469b-85c4-eec3b9c972ba" providerId="ADAL" clId="{363DE228-8D93-47E2-A1D5-6CB8C68569A9}" dt="2021-04-11T13:01:05.786" v="2843" actId="20577"/>
          <ac:spMkLst>
            <pc:docMk/>
            <pc:sldMk cId="788649752" sldId="459"/>
            <ac:spMk id="5" creationId="{C24DACB5-1BEC-4C86-9652-BAFD8DE56FEF}"/>
          </ac:spMkLst>
        </pc:spChg>
      </pc:sldChg>
      <pc:sldChg chg="addSp">
        <pc:chgData name="Thomas Stensitzki" userId="75cafe6b-2f2a-469b-85c4-eec3b9c972ba" providerId="ADAL" clId="{363DE228-8D93-47E2-A1D5-6CB8C68569A9}" dt="2021-04-11T13:01:24.618" v="2845"/>
        <pc:sldMkLst>
          <pc:docMk/>
          <pc:sldMk cId="20385009" sldId="460"/>
        </pc:sldMkLst>
        <pc:picChg chg="add">
          <ac:chgData name="Thomas Stensitzki" userId="75cafe6b-2f2a-469b-85c4-eec3b9c972ba" providerId="ADAL" clId="{363DE228-8D93-47E2-A1D5-6CB8C68569A9}" dt="2021-04-11T13:01:24.618" v="2845"/>
          <ac:picMkLst>
            <pc:docMk/>
            <pc:sldMk cId="20385009" sldId="460"/>
            <ac:picMk id="34818" creationId="{D9689A9F-A110-4FD0-9746-0DED56526C66}"/>
          </ac:picMkLst>
        </pc:picChg>
      </pc:sldChg>
      <pc:sldChg chg="modSp add del mod">
        <pc:chgData name="Thomas Stensitzki" userId="75cafe6b-2f2a-469b-85c4-eec3b9c972ba" providerId="ADAL" clId="{363DE228-8D93-47E2-A1D5-6CB8C68569A9}" dt="2021-04-11T13:01:29.492" v="2848" actId="1076"/>
        <pc:sldMkLst>
          <pc:docMk/>
          <pc:sldMk cId="1264814093" sldId="460"/>
        </pc:sldMkLst>
        <pc:spChg chg="mod">
          <ac:chgData name="Thomas Stensitzki" userId="75cafe6b-2f2a-469b-85c4-eec3b9c972ba" providerId="ADAL" clId="{363DE228-8D93-47E2-A1D5-6CB8C68569A9}" dt="2021-04-11T13:01:15.209" v="2844"/>
          <ac:spMkLst>
            <pc:docMk/>
            <pc:sldMk cId="1264814093" sldId="460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3:01:29.492" v="2848" actId="1076"/>
          <ac:picMkLst>
            <pc:docMk/>
            <pc:sldMk cId="1264814093" sldId="460"/>
            <ac:picMk id="34818" creationId="{D9689A9F-A110-4FD0-9746-0DED56526C66}"/>
          </ac:picMkLst>
        </pc:picChg>
      </pc:sldChg>
      <pc:sldChg chg="modSp add mod">
        <pc:chgData name="Thomas Stensitzki" userId="75cafe6b-2f2a-469b-85c4-eec3b9c972ba" providerId="ADAL" clId="{363DE228-8D93-47E2-A1D5-6CB8C68569A9}" dt="2021-04-13T15:58:53.009" v="2897" actId="1036"/>
        <pc:sldMkLst>
          <pc:docMk/>
          <pc:sldMk cId="3877520136" sldId="461"/>
        </pc:sldMkLst>
        <pc:spChg chg="mod">
          <ac:chgData name="Thomas Stensitzki" userId="75cafe6b-2f2a-469b-85c4-eec3b9c972ba" providerId="ADAL" clId="{363DE228-8D93-47E2-A1D5-6CB8C68569A9}" dt="2021-04-13T15:58:53.009" v="2897" actId="1036"/>
          <ac:spMkLst>
            <pc:docMk/>
            <pc:sldMk cId="3877520136" sldId="461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5:59:23.476" v="2944" actId="14100"/>
        <pc:sldMkLst>
          <pc:docMk/>
          <pc:sldMk cId="2362987111" sldId="462"/>
        </pc:sldMkLst>
        <pc:spChg chg="mod">
          <ac:chgData name="Thomas Stensitzki" userId="75cafe6b-2f2a-469b-85c4-eec3b9c972ba" providerId="ADAL" clId="{363DE228-8D93-47E2-A1D5-6CB8C68569A9}" dt="2021-04-13T15:59:23.476" v="2944" actId="14100"/>
          <ac:spMkLst>
            <pc:docMk/>
            <pc:sldMk cId="2362987111" sldId="46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0:02.977" v="2977" actId="1036"/>
        <pc:sldMkLst>
          <pc:docMk/>
          <pc:sldMk cId="22916493" sldId="463"/>
        </pc:sldMkLst>
        <pc:spChg chg="mod">
          <ac:chgData name="Thomas Stensitzki" userId="75cafe6b-2f2a-469b-85c4-eec3b9c972ba" providerId="ADAL" clId="{363DE228-8D93-47E2-A1D5-6CB8C68569A9}" dt="2021-04-13T16:00:02.977" v="2977" actId="1036"/>
          <ac:spMkLst>
            <pc:docMk/>
            <pc:sldMk cId="22916493" sldId="463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0:25.706" v="3011" actId="14100"/>
        <pc:sldMkLst>
          <pc:docMk/>
          <pc:sldMk cId="4141395919" sldId="464"/>
        </pc:sldMkLst>
        <pc:spChg chg="mod">
          <ac:chgData name="Thomas Stensitzki" userId="75cafe6b-2f2a-469b-85c4-eec3b9c972ba" providerId="ADAL" clId="{363DE228-8D93-47E2-A1D5-6CB8C68569A9}" dt="2021-04-13T16:00:25.706" v="3011" actId="14100"/>
          <ac:spMkLst>
            <pc:docMk/>
            <pc:sldMk cId="4141395919" sldId="464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2:15.998" v="3044" actId="1035"/>
        <pc:sldMkLst>
          <pc:docMk/>
          <pc:sldMk cId="2927016727" sldId="465"/>
        </pc:sldMkLst>
        <pc:spChg chg="mod">
          <ac:chgData name="Thomas Stensitzki" userId="75cafe6b-2f2a-469b-85c4-eec3b9c972ba" providerId="ADAL" clId="{363DE228-8D93-47E2-A1D5-6CB8C68569A9}" dt="2021-04-13T16:02:15.998" v="3044" actId="1035"/>
          <ac:spMkLst>
            <pc:docMk/>
            <pc:sldMk cId="2927016727" sldId="465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4:38.921" v="3176" actId="20577"/>
        <pc:sldMkLst>
          <pc:docMk/>
          <pc:sldMk cId="749460758" sldId="466"/>
        </pc:sldMkLst>
        <pc:spChg chg="mod">
          <ac:chgData name="Thomas Stensitzki" userId="75cafe6b-2f2a-469b-85c4-eec3b9c972ba" providerId="ADAL" clId="{363DE228-8D93-47E2-A1D5-6CB8C68569A9}" dt="2021-04-13T16:02:37.113" v="3073" actId="14100"/>
          <ac:spMkLst>
            <pc:docMk/>
            <pc:sldMk cId="749460758" sldId="466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3T16:04:38.921" v="3176" actId="20577"/>
          <ac:spMkLst>
            <pc:docMk/>
            <pc:sldMk cId="749460758" sldId="466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4:31.774" v="3174" actId="20577"/>
        <pc:sldMkLst>
          <pc:docMk/>
          <pc:sldMk cId="2400256164" sldId="467"/>
        </pc:sldMkLst>
        <pc:spChg chg="mod">
          <ac:chgData name="Thomas Stensitzki" userId="75cafe6b-2f2a-469b-85c4-eec3b9c972ba" providerId="ADAL" clId="{363DE228-8D93-47E2-A1D5-6CB8C68569A9}" dt="2021-04-13T16:03:24.453" v="3103" actId="14100"/>
          <ac:spMkLst>
            <pc:docMk/>
            <pc:sldMk cId="2400256164" sldId="467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3T16:04:31.774" v="3174" actId="20577"/>
          <ac:spMkLst>
            <pc:docMk/>
            <pc:sldMk cId="2400256164" sldId="467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4:22.751" v="3172" actId="20577"/>
        <pc:sldMkLst>
          <pc:docMk/>
          <pc:sldMk cId="980357780" sldId="468"/>
        </pc:sldMkLst>
        <pc:spChg chg="mod">
          <ac:chgData name="Thomas Stensitzki" userId="75cafe6b-2f2a-469b-85c4-eec3b9c972ba" providerId="ADAL" clId="{363DE228-8D93-47E2-A1D5-6CB8C68569A9}" dt="2021-04-13T16:03:46.991" v="3126" actId="14100"/>
          <ac:spMkLst>
            <pc:docMk/>
            <pc:sldMk cId="980357780" sldId="468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3T16:04:22.751" v="3172" actId="20577"/>
          <ac:spMkLst>
            <pc:docMk/>
            <pc:sldMk cId="980357780" sldId="468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4:16.308" v="3170" actId="20577"/>
        <pc:sldMkLst>
          <pc:docMk/>
          <pc:sldMk cId="1498882424" sldId="469"/>
        </pc:sldMkLst>
        <pc:spChg chg="mod">
          <ac:chgData name="Thomas Stensitzki" userId="75cafe6b-2f2a-469b-85c4-eec3b9c972ba" providerId="ADAL" clId="{363DE228-8D93-47E2-A1D5-6CB8C68569A9}" dt="2021-04-13T16:04:08.845" v="3168" actId="1035"/>
          <ac:spMkLst>
            <pc:docMk/>
            <pc:sldMk cId="1498882424" sldId="469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3T16:04:16.308" v="3170" actId="20577"/>
          <ac:spMkLst>
            <pc:docMk/>
            <pc:sldMk cId="1498882424" sldId="469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5:07.975" v="3203" actId="1035"/>
        <pc:sldMkLst>
          <pc:docMk/>
          <pc:sldMk cId="4225794366" sldId="470"/>
        </pc:sldMkLst>
        <pc:spChg chg="mod">
          <ac:chgData name="Thomas Stensitzki" userId="75cafe6b-2f2a-469b-85c4-eec3b9c972ba" providerId="ADAL" clId="{363DE228-8D93-47E2-A1D5-6CB8C68569A9}" dt="2021-04-13T16:05:07.975" v="3203" actId="1035"/>
          <ac:spMkLst>
            <pc:docMk/>
            <pc:sldMk cId="4225794366" sldId="470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5:51.873" v="3236" actId="1036"/>
        <pc:sldMkLst>
          <pc:docMk/>
          <pc:sldMk cId="755424041" sldId="471"/>
        </pc:sldMkLst>
        <pc:spChg chg="mod">
          <ac:chgData name="Thomas Stensitzki" userId="75cafe6b-2f2a-469b-85c4-eec3b9c972ba" providerId="ADAL" clId="{363DE228-8D93-47E2-A1D5-6CB8C68569A9}" dt="2021-04-13T16:05:51.873" v="3236" actId="1036"/>
          <ac:spMkLst>
            <pc:docMk/>
            <pc:sldMk cId="755424041" sldId="471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6:07.369" v="3263" actId="1035"/>
        <pc:sldMkLst>
          <pc:docMk/>
          <pc:sldMk cId="2377230893" sldId="472"/>
        </pc:sldMkLst>
        <pc:spChg chg="mod">
          <ac:chgData name="Thomas Stensitzki" userId="75cafe6b-2f2a-469b-85c4-eec3b9c972ba" providerId="ADAL" clId="{363DE228-8D93-47E2-A1D5-6CB8C68569A9}" dt="2021-04-13T16:06:07.369" v="3263" actId="1035"/>
          <ac:spMkLst>
            <pc:docMk/>
            <pc:sldMk cId="2377230893" sldId="47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6:34.039" v="3300" actId="1036"/>
        <pc:sldMkLst>
          <pc:docMk/>
          <pc:sldMk cId="2293811491" sldId="473"/>
        </pc:sldMkLst>
        <pc:spChg chg="mod">
          <ac:chgData name="Thomas Stensitzki" userId="75cafe6b-2f2a-469b-85c4-eec3b9c972ba" providerId="ADAL" clId="{363DE228-8D93-47E2-A1D5-6CB8C68569A9}" dt="2021-04-13T16:06:34.039" v="3300" actId="1036"/>
          <ac:spMkLst>
            <pc:docMk/>
            <pc:sldMk cId="2293811491" sldId="473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363DE228-8D93-47E2-A1D5-6CB8C68569A9}" dt="2021-04-13T16:06:47.171" v="3320" actId="1036"/>
        <pc:sldMkLst>
          <pc:docMk/>
          <pc:sldMk cId="3651213508" sldId="474"/>
        </pc:sldMkLst>
        <pc:spChg chg="mod">
          <ac:chgData name="Thomas Stensitzki" userId="75cafe6b-2f2a-469b-85c4-eec3b9c972ba" providerId="ADAL" clId="{363DE228-8D93-47E2-A1D5-6CB8C68569A9}" dt="2021-04-13T16:06:47.171" v="3320" actId="1036"/>
          <ac:spMkLst>
            <pc:docMk/>
            <pc:sldMk cId="3651213508" sldId="474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7:01.826" v="3346" actId="1035"/>
        <pc:sldMkLst>
          <pc:docMk/>
          <pc:sldMk cId="2954743898" sldId="475"/>
        </pc:sldMkLst>
        <pc:spChg chg="mod">
          <ac:chgData name="Thomas Stensitzki" userId="75cafe6b-2f2a-469b-85c4-eec3b9c972ba" providerId="ADAL" clId="{363DE228-8D93-47E2-A1D5-6CB8C68569A9}" dt="2021-04-13T16:07:01.826" v="3346" actId="1035"/>
          <ac:spMkLst>
            <pc:docMk/>
            <pc:sldMk cId="2954743898" sldId="475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7:12.843" v="3368" actId="1036"/>
        <pc:sldMkLst>
          <pc:docMk/>
          <pc:sldMk cId="3637848067" sldId="476"/>
        </pc:sldMkLst>
        <pc:spChg chg="mod">
          <ac:chgData name="Thomas Stensitzki" userId="75cafe6b-2f2a-469b-85c4-eec3b9c972ba" providerId="ADAL" clId="{363DE228-8D93-47E2-A1D5-6CB8C68569A9}" dt="2021-04-13T16:07:12.843" v="3368" actId="1036"/>
          <ac:spMkLst>
            <pc:docMk/>
            <pc:sldMk cId="3637848067" sldId="476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7:31.139" v="3394" actId="14100"/>
        <pc:sldMkLst>
          <pc:docMk/>
          <pc:sldMk cId="1694765860" sldId="477"/>
        </pc:sldMkLst>
        <pc:spChg chg="mod">
          <ac:chgData name="Thomas Stensitzki" userId="75cafe6b-2f2a-469b-85c4-eec3b9c972ba" providerId="ADAL" clId="{363DE228-8D93-47E2-A1D5-6CB8C68569A9}" dt="2021-04-13T16:07:31.139" v="3394" actId="14100"/>
          <ac:spMkLst>
            <pc:docMk/>
            <pc:sldMk cId="1694765860" sldId="477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363DE228-8D93-47E2-A1D5-6CB8C68569A9}" dt="2021-04-13T16:07:52.644" v="3419" actId="14100"/>
        <pc:sldMkLst>
          <pc:docMk/>
          <pc:sldMk cId="1953275783" sldId="478"/>
        </pc:sldMkLst>
        <pc:spChg chg="mod">
          <ac:chgData name="Thomas Stensitzki" userId="75cafe6b-2f2a-469b-85c4-eec3b9c972ba" providerId="ADAL" clId="{363DE228-8D93-47E2-A1D5-6CB8C68569A9}" dt="2021-04-13T16:07:52.644" v="3419" actId="14100"/>
          <ac:spMkLst>
            <pc:docMk/>
            <pc:sldMk cId="1953275783" sldId="478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363DE228-8D93-47E2-A1D5-6CB8C68569A9}" dt="2021-04-13T16:08:06.638" v="3444" actId="1036"/>
        <pc:sldMkLst>
          <pc:docMk/>
          <pc:sldMk cId="642574017" sldId="479"/>
        </pc:sldMkLst>
        <pc:spChg chg="mod">
          <ac:chgData name="Thomas Stensitzki" userId="75cafe6b-2f2a-469b-85c4-eec3b9c972ba" providerId="ADAL" clId="{363DE228-8D93-47E2-A1D5-6CB8C68569A9}" dt="2021-04-13T16:08:06.638" v="3444" actId="1036"/>
          <ac:spMkLst>
            <pc:docMk/>
            <pc:sldMk cId="642574017" sldId="479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8:19.199" v="3465" actId="1035"/>
        <pc:sldMkLst>
          <pc:docMk/>
          <pc:sldMk cId="2167556490" sldId="480"/>
        </pc:sldMkLst>
        <pc:spChg chg="mod">
          <ac:chgData name="Thomas Stensitzki" userId="75cafe6b-2f2a-469b-85c4-eec3b9c972ba" providerId="ADAL" clId="{363DE228-8D93-47E2-A1D5-6CB8C68569A9}" dt="2021-04-13T16:08:19.199" v="3465" actId="1035"/>
          <ac:spMkLst>
            <pc:docMk/>
            <pc:sldMk cId="2167556490" sldId="480"/>
            <ac:spMk id="2" creationId="{909DC09D-B9A6-4493-9A72-1CA7ECB1F5CA}"/>
          </ac:spMkLst>
        </pc:spChg>
      </pc:sldChg>
      <pc:sldChg chg="modSp add mod ord modNotesTx">
        <pc:chgData name="Thomas Stensitzki" userId="75cafe6b-2f2a-469b-85c4-eec3b9c972ba" providerId="ADAL" clId="{363DE228-8D93-47E2-A1D5-6CB8C68569A9}" dt="2021-04-13T16:12:40.832" v="3593" actId="6549"/>
        <pc:sldMkLst>
          <pc:docMk/>
          <pc:sldMk cId="1129715017" sldId="481"/>
        </pc:sldMkLst>
        <pc:spChg chg="mod">
          <ac:chgData name="Thomas Stensitzki" userId="75cafe6b-2f2a-469b-85c4-eec3b9c972ba" providerId="ADAL" clId="{363DE228-8D93-47E2-A1D5-6CB8C68569A9}" dt="2021-04-13T16:11:22.912" v="3517" actId="1035"/>
          <ac:spMkLst>
            <pc:docMk/>
            <pc:sldMk cId="1129715017" sldId="481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3T16:11:14.137" v="3488" actId="20577"/>
          <ac:spMkLst>
            <pc:docMk/>
            <pc:sldMk cId="1129715017" sldId="481"/>
            <ac:spMk id="5" creationId="{C24DACB5-1BEC-4C86-9652-BAFD8DE56FEF}"/>
          </ac:spMkLst>
        </pc:spChg>
      </pc:sldChg>
      <pc:sldChg chg="modSp add mod ord modNotesTx">
        <pc:chgData name="Thomas Stensitzki" userId="75cafe6b-2f2a-469b-85c4-eec3b9c972ba" providerId="ADAL" clId="{363DE228-8D93-47E2-A1D5-6CB8C68569A9}" dt="2021-04-13T16:12:35.724" v="3592" actId="6549"/>
        <pc:sldMkLst>
          <pc:docMk/>
          <pc:sldMk cId="447580809" sldId="482"/>
        </pc:sldMkLst>
        <pc:spChg chg="mod">
          <ac:chgData name="Thomas Stensitzki" userId="75cafe6b-2f2a-469b-85c4-eec3b9c972ba" providerId="ADAL" clId="{363DE228-8D93-47E2-A1D5-6CB8C68569A9}" dt="2021-04-13T16:11:48.887" v="3557" actId="14100"/>
          <ac:spMkLst>
            <pc:docMk/>
            <pc:sldMk cId="447580809" sldId="48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12:09.558" v="3563" actId="14100"/>
        <pc:sldMkLst>
          <pc:docMk/>
          <pc:sldMk cId="2109578151" sldId="483"/>
        </pc:sldMkLst>
        <pc:spChg chg="mod">
          <ac:chgData name="Thomas Stensitzki" userId="75cafe6b-2f2a-469b-85c4-eec3b9c972ba" providerId="ADAL" clId="{363DE228-8D93-47E2-A1D5-6CB8C68569A9}" dt="2021-04-13T16:12:09.558" v="3563" actId="14100"/>
          <ac:spMkLst>
            <pc:docMk/>
            <pc:sldMk cId="2109578151" sldId="483"/>
            <ac:spMk id="2" creationId="{909DC09D-B9A6-4493-9A72-1CA7ECB1F5CA}"/>
          </ac:spMkLst>
        </pc:spChg>
      </pc:sldChg>
      <pc:sldChg chg="modSp add mod modNotesTx">
        <pc:chgData name="Thomas Stensitzki" userId="75cafe6b-2f2a-469b-85c4-eec3b9c972ba" providerId="ADAL" clId="{363DE228-8D93-47E2-A1D5-6CB8C68569A9}" dt="2021-04-13T16:12:29.431" v="3591" actId="6549"/>
        <pc:sldMkLst>
          <pc:docMk/>
          <pc:sldMk cId="3880581928" sldId="484"/>
        </pc:sldMkLst>
        <pc:spChg chg="mod">
          <ac:chgData name="Thomas Stensitzki" userId="75cafe6b-2f2a-469b-85c4-eec3b9c972ba" providerId="ADAL" clId="{363DE228-8D93-47E2-A1D5-6CB8C68569A9}" dt="2021-04-13T16:12:21.007" v="3590" actId="1035"/>
          <ac:spMkLst>
            <pc:docMk/>
            <pc:sldMk cId="3880581928" sldId="484"/>
            <ac:spMk id="2" creationId="{909DC09D-B9A6-4493-9A72-1CA7ECB1F5CA}"/>
          </ac:spMkLst>
        </pc:spChg>
      </pc:sldChg>
      <pc:sldChg chg="modSp add mod modNotesTx">
        <pc:chgData name="Thomas Stensitzki" userId="75cafe6b-2f2a-469b-85c4-eec3b9c972ba" providerId="ADAL" clId="{363DE228-8D93-47E2-A1D5-6CB8C68569A9}" dt="2021-04-13T16:13:36.587" v="3658" actId="6549"/>
        <pc:sldMkLst>
          <pc:docMk/>
          <pc:sldMk cId="1578197255" sldId="485"/>
        </pc:sldMkLst>
        <pc:spChg chg="mod">
          <ac:chgData name="Thomas Stensitzki" userId="75cafe6b-2f2a-469b-85c4-eec3b9c972ba" providerId="ADAL" clId="{363DE228-8D93-47E2-A1D5-6CB8C68569A9}" dt="2021-04-13T16:13:15.144" v="3630" actId="1035"/>
          <ac:spMkLst>
            <pc:docMk/>
            <pc:sldMk cId="1578197255" sldId="485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363DE228-8D93-47E2-A1D5-6CB8C68569A9}" dt="2021-04-13T16:13:29.521" v="3657" actId="1036"/>
        <pc:sldMkLst>
          <pc:docMk/>
          <pc:sldMk cId="129048746" sldId="486"/>
        </pc:sldMkLst>
        <pc:spChg chg="mod">
          <ac:chgData name="Thomas Stensitzki" userId="75cafe6b-2f2a-469b-85c4-eec3b9c972ba" providerId="ADAL" clId="{363DE228-8D93-47E2-A1D5-6CB8C68569A9}" dt="2021-04-13T16:13:29.521" v="3657" actId="1036"/>
          <ac:spMkLst>
            <pc:docMk/>
            <pc:sldMk cId="129048746" sldId="486"/>
            <ac:spMk id="2" creationId="{909DC09D-B9A6-4493-9A72-1CA7ECB1F5CA}"/>
          </ac:spMkLst>
        </pc:spChg>
      </pc:sldChg>
      <pc:sldChg chg="addSp delSp modSp add mod">
        <pc:chgData name="Thomas Stensitzki" userId="75cafe6b-2f2a-469b-85c4-eec3b9c972ba" providerId="ADAL" clId="{363DE228-8D93-47E2-A1D5-6CB8C68569A9}" dt="2021-04-13T16:14:03.456" v="3692"/>
        <pc:sldMkLst>
          <pc:docMk/>
          <pc:sldMk cId="3805749550" sldId="487"/>
        </pc:sldMkLst>
        <pc:spChg chg="mod">
          <ac:chgData name="Thomas Stensitzki" userId="75cafe6b-2f2a-469b-85c4-eec3b9c972ba" providerId="ADAL" clId="{363DE228-8D93-47E2-A1D5-6CB8C68569A9}" dt="2021-04-13T16:13:56.978" v="3690" actId="1035"/>
          <ac:spMkLst>
            <pc:docMk/>
            <pc:sldMk cId="3805749550" sldId="487"/>
            <ac:spMk id="2" creationId="{909DC09D-B9A6-4493-9A72-1CA7ECB1F5CA}"/>
          </ac:spMkLst>
        </pc:spChg>
        <pc:spChg chg="add del mod">
          <ac:chgData name="Thomas Stensitzki" userId="75cafe6b-2f2a-469b-85c4-eec3b9c972ba" providerId="ADAL" clId="{363DE228-8D93-47E2-A1D5-6CB8C68569A9}" dt="2021-04-13T16:14:03.456" v="3692"/>
          <ac:spMkLst>
            <pc:docMk/>
            <pc:sldMk cId="3805749550" sldId="487"/>
            <ac:spMk id="6" creationId="{2247C5DC-A300-4E24-8030-8875DEAEF50F}"/>
          </ac:spMkLst>
        </pc:spChg>
      </pc:sldChg>
      <pc:sldChg chg="modSp add mod">
        <pc:chgData name="Thomas Stensitzki" userId="75cafe6b-2f2a-469b-85c4-eec3b9c972ba" providerId="ADAL" clId="{363DE228-8D93-47E2-A1D5-6CB8C68569A9}" dt="2021-04-13T16:14:10.905" v="3714" actId="1036"/>
        <pc:sldMkLst>
          <pc:docMk/>
          <pc:sldMk cId="2133647224" sldId="488"/>
        </pc:sldMkLst>
        <pc:spChg chg="mod">
          <ac:chgData name="Thomas Stensitzki" userId="75cafe6b-2f2a-469b-85c4-eec3b9c972ba" providerId="ADAL" clId="{363DE228-8D93-47E2-A1D5-6CB8C68569A9}" dt="2021-04-13T16:14:10.905" v="3714" actId="1036"/>
          <ac:spMkLst>
            <pc:docMk/>
            <pc:sldMk cId="2133647224" sldId="488"/>
            <ac:spMk id="2" creationId="{909DC09D-B9A6-4493-9A72-1CA7ECB1F5CA}"/>
          </ac:spMkLst>
        </pc:spChg>
      </pc:sldChg>
      <pc:sldChg chg="modSp add mod ord modNotesTx">
        <pc:chgData name="Thomas Stensitzki" userId="75cafe6b-2f2a-469b-85c4-eec3b9c972ba" providerId="ADAL" clId="{363DE228-8D93-47E2-A1D5-6CB8C68569A9}" dt="2021-04-13T16:15:30.018" v="3780" actId="6549"/>
        <pc:sldMkLst>
          <pc:docMk/>
          <pc:sldMk cId="3106687663" sldId="489"/>
        </pc:sldMkLst>
        <pc:spChg chg="mod">
          <ac:chgData name="Thomas Stensitzki" userId="75cafe6b-2f2a-469b-85c4-eec3b9c972ba" providerId="ADAL" clId="{363DE228-8D93-47E2-A1D5-6CB8C68569A9}" dt="2021-04-13T16:14:58.216" v="3749" actId="1035"/>
          <ac:spMkLst>
            <pc:docMk/>
            <pc:sldMk cId="3106687663" sldId="489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15:18.568" v="3779" actId="14100"/>
        <pc:sldMkLst>
          <pc:docMk/>
          <pc:sldMk cId="344419499" sldId="490"/>
        </pc:sldMkLst>
        <pc:spChg chg="mod">
          <ac:chgData name="Thomas Stensitzki" userId="75cafe6b-2f2a-469b-85c4-eec3b9c972ba" providerId="ADAL" clId="{363DE228-8D93-47E2-A1D5-6CB8C68569A9}" dt="2021-04-13T16:15:18.568" v="3779" actId="14100"/>
          <ac:spMkLst>
            <pc:docMk/>
            <pc:sldMk cId="344419499" sldId="490"/>
            <ac:spMk id="2" creationId="{909DC09D-B9A6-4493-9A72-1CA7ECB1F5CA}"/>
          </ac:spMkLst>
        </pc:spChg>
      </pc:sldChg>
      <pc:sldChg chg="addSp delSp modSp add mod">
        <pc:chgData name="Thomas Stensitzki" userId="75cafe6b-2f2a-469b-85c4-eec3b9c972ba" providerId="ADAL" clId="{363DE228-8D93-47E2-A1D5-6CB8C68569A9}" dt="2021-04-17T16:51:45.081" v="4048" actId="478"/>
        <pc:sldMkLst>
          <pc:docMk/>
          <pc:sldMk cId="3946489210" sldId="491"/>
        </pc:sldMkLst>
        <pc:spChg chg="del">
          <ac:chgData name="Thomas Stensitzki" userId="75cafe6b-2f2a-469b-85c4-eec3b9c972ba" providerId="ADAL" clId="{363DE228-8D93-47E2-A1D5-6CB8C68569A9}" dt="2021-04-17T16:46:29.580" v="3946" actId="478"/>
          <ac:spMkLst>
            <pc:docMk/>
            <pc:sldMk cId="3946489210" sldId="491"/>
            <ac:spMk id="2" creationId="{86A4A9C3-88F1-47B1-832C-DF14CF7A00CF}"/>
          </ac:spMkLst>
        </pc:spChg>
        <pc:spChg chg="del mod">
          <ac:chgData name="Thomas Stensitzki" userId="75cafe6b-2f2a-469b-85c4-eec3b9c972ba" providerId="ADAL" clId="{363DE228-8D93-47E2-A1D5-6CB8C68569A9}" dt="2021-04-17T16:51:30.714" v="4047" actId="478"/>
          <ac:spMkLst>
            <pc:docMk/>
            <pc:sldMk cId="3946489210" sldId="491"/>
            <ac:spMk id="3" creationId="{CBA95633-B02D-4A15-A8B1-A38E0A70FD27}"/>
          </ac:spMkLst>
        </pc:spChg>
        <pc:spChg chg="add del mod">
          <ac:chgData name="Thomas Stensitzki" userId="75cafe6b-2f2a-469b-85c4-eec3b9c972ba" providerId="ADAL" clId="{363DE228-8D93-47E2-A1D5-6CB8C68569A9}" dt="2021-04-17T16:46:31.691" v="3947" actId="478"/>
          <ac:spMkLst>
            <pc:docMk/>
            <pc:sldMk cId="3946489210" sldId="491"/>
            <ac:spMk id="5" creationId="{F1147857-D483-4933-9D90-2F212DBC4A97}"/>
          </ac:spMkLst>
        </pc:spChg>
        <pc:spChg chg="add mod">
          <ac:chgData name="Thomas Stensitzki" userId="75cafe6b-2f2a-469b-85c4-eec3b9c972ba" providerId="ADAL" clId="{363DE228-8D93-47E2-A1D5-6CB8C68569A9}" dt="2021-04-17T16:50:52.145" v="3997" actId="108"/>
          <ac:spMkLst>
            <pc:docMk/>
            <pc:sldMk cId="3946489210" sldId="491"/>
            <ac:spMk id="6" creationId="{EA252111-2DC5-4225-9C36-9E59262ACFF5}"/>
          </ac:spMkLst>
        </pc:spChg>
        <pc:spChg chg="add mod">
          <ac:chgData name="Thomas Stensitzki" userId="75cafe6b-2f2a-469b-85c4-eec3b9c972ba" providerId="ADAL" clId="{363DE228-8D93-47E2-A1D5-6CB8C68569A9}" dt="2021-04-17T16:51:22.710" v="4026" actId="1035"/>
          <ac:spMkLst>
            <pc:docMk/>
            <pc:sldMk cId="3946489210" sldId="491"/>
            <ac:spMk id="7" creationId="{A77062F2-E3B9-4230-9446-1FF51090FD82}"/>
          </ac:spMkLst>
        </pc:spChg>
        <pc:spChg chg="add mod">
          <ac:chgData name="Thomas Stensitzki" userId="75cafe6b-2f2a-469b-85c4-eec3b9c972ba" providerId="ADAL" clId="{363DE228-8D93-47E2-A1D5-6CB8C68569A9}" dt="2021-04-17T16:51:19.974" v="4021" actId="1036"/>
          <ac:spMkLst>
            <pc:docMk/>
            <pc:sldMk cId="3946489210" sldId="491"/>
            <ac:spMk id="8" creationId="{05EE9CC1-A2F7-4BDD-8234-105E3FEC49FE}"/>
          </ac:spMkLst>
        </pc:spChg>
        <pc:spChg chg="add mod">
          <ac:chgData name="Thomas Stensitzki" userId="75cafe6b-2f2a-469b-85c4-eec3b9c972ba" providerId="ADAL" clId="{363DE228-8D93-47E2-A1D5-6CB8C68569A9}" dt="2021-04-17T16:51:28.229" v="4046" actId="1035"/>
          <ac:spMkLst>
            <pc:docMk/>
            <pc:sldMk cId="3946489210" sldId="491"/>
            <ac:spMk id="9" creationId="{0EECB2FE-7B66-4F87-BA62-5FB00090E3B1}"/>
          </ac:spMkLst>
        </pc:spChg>
        <pc:spChg chg="add del mod">
          <ac:chgData name="Thomas Stensitzki" userId="75cafe6b-2f2a-469b-85c4-eec3b9c972ba" providerId="ADAL" clId="{363DE228-8D93-47E2-A1D5-6CB8C68569A9}" dt="2021-04-17T16:51:45.081" v="4048" actId="478"/>
          <ac:spMkLst>
            <pc:docMk/>
            <pc:sldMk cId="3946489210" sldId="491"/>
            <ac:spMk id="11" creationId="{01BF68C4-EF3E-4EC8-BB13-660FEC79E2B6}"/>
          </ac:spMkLst>
        </pc:spChg>
      </pc:sldChg>
    </pc:docChg>
  </pc:docChgLst>
  <pc:docChgLst>
    <pc:chgData name="Thomas Stensitzki" userId="75cafe6b-2f2a-469b-85c4-eec3b9c972ba" providerId="ADAL" clId="{6381C84B-7D23-4E40-963B-4E4053F43823}"/>
    <pc:docChg chg="undo custSel addSld delSld modSld sldOrd delSection modSection">
      <pc:chgData name="Thomas Stensitzki" userId="75cafe6b-2f2a-469b-85c4-eec3b9c972ba" providerId="ADAL" clId="{6381C84B-7D23-4E40-963B-4E4053F43823}" dt="2021-06-10T15:40:39.822" v="384" actId="20577"/>
      <pc:docMkLst>
        <pc:docMk/>
      </pc:docMkLst>
      <pc:sldChg chg="modSp mod">
        <pc:chgData name="Thomas Stensitzki" userId="75cafe6b-2f2a-469b-85c4-eec3b9c972ba" providerId="ADAL" clId="{6381C84B-7D23-4E40-963B-4E4053F43823}" dt="2021-06-10T15:40:39.822" v="384" actId="20577"/>
        <pc:sldMkLst>
          <pc:docMk/>
          <pc:sldMk cId="671489701" sldId="256"/>
        </pc:sldMkLst>
        <pc:spChg chg="mod">
          <ac:chgData name="Thomas Stensitzki" userId="75cafe6b-2f2a-469b-85c4-eec3b9c972ba" providerId="ADAL" clId="{6381C84B-7D23-4E40-963B-4E4053F43823}" dt="2021-06-10T15:40:39.822" v="384" actId="20577"/>
          <ac:spMkLst>
            <pc:docMk/>
            <pc:sldMk cId="671489701" sldId="256"/>
            <ac:spMk id="3" creationId="{CBA95633-B02D-4A15-A8B1-A38E0A70FD27}"/>
          </ac:spMkLst>
        </pc:spChg>
      </pc:sldChg>
      <pc:sldChg chg="modSp mod">
        <pc:chgData name="Thomas Stensitzki" userId="75cafe6b-2f2a-469b-85c4-eec3b9c972ba" providerId="ADAL" clId="{6381C84B-7D23-4E40-963B-4E4053F43823}" dt="2021-06-09T16:33:47.761" v="333" actId="20577"/>
        <pc:sldMkLst>
          <pc:docMk/>
          <pc:sldMk cId="2855324227" sldId="257"/>
        </pc:sldMkLst>
        <pc:graphicFrameChg chg="modGraphic">
          <ac:chgData name="Thomas Stensitzki" userId="75cafe6b-2f2a-469b-85c4-eec3b9c972ba" providerId="ADAL" clId="{6381C84B-7D23-4E40-963B-4E4053F43823}" dt="2021-06-09T16:33:47.761" v="333" actId="20577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addSp delSp modSp mod modAnim">
        <pc:chgData name="Thomas Stensitzki" userId="75cafe6b-2f2a-469b-85c4-eec3b9c972ba" providerId="ADAL" clId="{6381C84B-7D23-4E40-963B-4E4053F43823}" dt="2021-06-09T16:43:25.889" v="380" actId="14100"/>
        <pc:sldMkLst>
          <pc:docMk/>
          <pc:sldMk cId="3332792154" sldId="258"/>
        </pc:sldMkLst>
        <pc:spChg chg="mod">
          <ac:chgData name="Thomas Stensitzki" userId="75cafe6b-2f2a-469b-85c4-eec3b9c972ba" providerId="ADAL" clId="{6381C84B-7D23-4E40-963B-4E4053F43823}" dt="2021-06-09T16:43:25.889" v="380" actId="14100"/>
          <ac:spMkLst>
            <pc:docMk/>
            <pc:sldMk cId="3332792154" sldId="258"/>
            <ac:spMk id="3" creationId="{3A5A44EB-7FB9-473A-8ED3-C49DDD2E65AB}"/>
          </ac:spMkLst>
        </pc:spChg>
        <pc:picChg chg="del">
          <ac:chgData name="Thomas Stensitzki" userId="75cafe6b-2f2a-469b-85c4-eec3b9c972ba" providerId="ADAL" clId="{6381C84B-7D23-4E40-963B-4E4053F43823}" dt="2021-06-09T16:24:09.403" v="92" actId="478"/>
          <ac:picMkLst>
            <pc:docMk/>
            <pc:sldMk cId="3332792154" sldId="258"/>
            <ac:picMk id="5" creationId="{EEE89219-4CF0-44A2-811B-A2CBC860BCCC}"/>
          </ac:picMkLst>
        </pc:picChg>
        <pc:picChg chg="add mod">
          <ac:chgData name="Thomas Stensitzki" userId="75cafe6b-2f2a-469b-85c4-eec3b9c972ba" providerId="ADAL" clId="{6381C84B-7D23-4E40-963B-4E4053F43823}" dt="2021-06-09T16:43:07.741" v="378" actId="931"/>
          <ac:picMkLst>
            <pc:docMk/>
            <pc:sldMk cId="3332792154" sldId="258"/>
            <ac:picMk id="6" creationId="{334EFDF1-6568-4880-A4C5-AF8D90A840A0}"/>
          </ac:picMkLst>
        </pc:picChg>
      </pc:sldChg>
      <pc:sldChg chg="addSp modSp mod">
        <pc:chgData name="Thomas Stensitzki" userId="75cafe6b-2f2a-469b-85c4-eec3b9c972ba" providerId="ADAL" clId="{6381C84B-7D23-4E40-963B-4E4053F43823}" dt="2021-06-09T16:23:52.781" v="90" actId="790"/>
        <pc:sldMkLst>
          <pc:docMk/>
          <pc:sldMk cId="2698998357" sldId="260"/>
        </pc:sldMkLst>
        <pc:spChg chg="mod">
          <ac:chgData name="Thomas Stensitzki" userId="75cafe6b-2f2a-469b-85c4-eec3b9c972ba" providerId="ADAL" clId="{6381C84B-7D23-4E40-963B-4E4053F43823}" dt="2021-06-09T16:23:52.781" v="90" actId="790"/>
          <ac:spMkLst>
            <pc:docMk/>
            <pc:sldMk cId="2698998357" sldId="260"/>
            <ac:spMk id="4" creationId="{F3A15CBD-C746-44A3-A4F0-4898CE2F02E6}"/>
          </ac:spMkLst>
        </pc:spChg>
        <pc:spChg chg="mod">
          <ac:chgData name="Thomas Stensitzki" userId="75cafe6b-2f2a-469b-85c4-eec3b9c972ba" providerId="ADAL" clId="{6381C84B-7D23-4E40-963B-4E4053F43823}" dt="2021-06-09T16:23:42.229" v="89" actId="20577"/>
          <ac:spMkLst>
            <pc:docMk/>
            <pc:sldMk cId="2698998357" sldId="260"/>
            <ac:spMk id="5" creationId="{F3459BE7-1731-4733-A912-12977C68CFD6}"/>
          </ac:spMkLst>
        </pc:spChg>
        <pc:picChg chg="add mod">
          <ac:chgData name="Thomas Stensitzki" userId="75cafe6b-2f2a-469b-85c4-eec3b9c972ba" providerId="ADAL" clId="{6381C84B-7D23-4E40-963B-4E4053F43823}" dt="2021-06-09T16:21:47.653" v="4" actId="1076"/>
          <ac:picMkLst>
            <pc:docMk/>
            <pc:sldMk cId="2698998357" sldId="260"/>
            <ac:picMk id="6" creationId="{CF3E4E90-2D21-48DB-9B53-091B41846E5A}"/>
          </ac:picMkLst>
        </pc:picChg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4007670073" sldId="268"/>
        </pc:sldMkLst>
      </pc:sldChg>
      <pc:sldChg chg="del">
        <pc:chgData name="Thomas Stensitzki" userId="75cafe6b-2f2a-469b-85c4-eec3b9c972ba" providerId="ADAL" clId="{6381C84B-7D23-4E40-963B-4E4053F43823}" dt="2021-06-09T16:21:20.278" v="1" actId="18676"/>
        <pc:sldMkLst>
          <pc:docMk/>
          <pc:sldMk cId="2721051844" sldId="269"/>
        </pc:sldMkLst>
      </pc:sldChg>
      <pc:sldChg chg="del">
        <pc:chgData name="Thomas Stensitzki" userId="75cafe6b-2f2a-469b-85c4-eec3b9c972ba" providerId="ADAL" clId="{6381C84B-7D23-4E40-963B-4E4053F43823}" dt="2021-06-09T16:23:59.747" v="91" actId="18676"/>
        <pc:sldMkLst>
          <pc:docMk/>
          <pc:sldMk cId="53967156" sldId="297"/>
        </pc:sldMkLst>
      </pc:sldChg>
      <pc:sldChg chg="mod modShow">
        <pc:chgData name="Thomas Stensitzki" userId="75cafe6b-2f2a-469b-85c4-eec3b9c972ba" providerId="ADAL" clId="{6381C84B-7D23-4E40-963B-4E4053F43823}" dt="2021-06-09T16:31:19.314" v="199" actId="729"/>
        <pc:sldMkLst>
          <pc:docMk/>
          <pc:sldMk cId="2814967912" sldId="311"/>
        </pc:sldMkLst>
      </pc:sldChg>
      <pc:sldChg chg="modSp mod modAnim modShow">
        <pc:chgData name="Thomas Stensitzki" userId="75cafe6b-2f2a-469b-85c4-eec3b9c972ba" providerId="ADAL" clId="{6381C84B-7D23-4E40-963B-4E4053F43823}" dt="2021-06-09T16:31:19.314" v="199" actId="729"/>
        <pc:sldMkLst>
          <pc:docMk/>
          <pc:sldMk cId="222169851" sldId="312"/>
        </pc:sldMkLst>
        <pc:spChg chg="mod">
          <ac:chgData name="Thomas Stensitzki" userId="75cafe6b-2f2a-469b-85c4-eec3b9c972ba" providerId="ADAL" clId="{6381C84B-7D23-4E40-963B-4E4053F43823}" dt="2021-06-09T16:31:05.749" v="198" actId="20577"/>
          <ac:spMkLst>
            <pc:docMk/>
            <pc:sldMk cId="222169851" sldId="312"/>
            <ac:spMk id="5" creationId="{E4B561B6-C0CF-43D8-8BC7-F305B96C47C8}"/>
          </ac:spMkLst>
        </pc:spChg>
      </pc:sldChg>
      <pc:sldChg chg="del">
        <pc:chgData name="Thomas Stensitzki" userId="75cafe6b-2f2a-469b-85c4-eec3b9c972ba" providerId="ADAL" clId="{6381C84B-7D23-4E40-963B-4E4053F43823}" dt="2021-06-09T16:21:30.834" v="2" actId="47"/>
        <pc:sldMkLst>
          <pc:docMk/>
          <pc:sldMk cId="726195275" sldId="313"/>
        </pc:sldMkLst>
      </pc:sldChg>
      <pc:sldChg chg="del">
        <pc:chgData name="Thomas Stensitzki" userId="75cafe6b-2f2a-469b-85c4-eec3b9c972ba" providerId="ADAL" clId="{6381C84B-7D23-4E40-963B-4E4053F43823}" dt="2021-06-09T16:21:20.278" v="1" actId="18676"/>
        <pc:sldMkLst>
          <pc:docMk/>
          <pc:sldMk cId="3298503951" sldId="372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2227487991" sldId="378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4126930427" sldId="379"/>
        </pc:sldMkLst>
      </pc:sldChg>
      <pc:sldChg chg="del">
        <pc:chgData name="Thomas Stensitzki" userId="75cafe6b-2f2a-469b-85c4-eec3b9c972ba" providerId="ADAL" clId="{6381C84B-7D23-4E40-963B-4E4053F43823}" dt="2021-06-09T16:21:20.278" v="1" actId="18676"/>
        <pc:sldMkLst>
          <pc:docMk/>
          <pc:sldMk cId="2708846828" sldId="392"/>
        </pc:sldMkLst>
      </pc:sldChg>
      <pc:sldChg chg="del">
        <pc:chgData name="Thomas Stensitzki" userId="75cafe6b-2f2a-469b-85c4-eec3b9c972ba" providerId="ADAL" clId="{6381C84B-7D23-4E40-963B-4E4053F43823}" dt="2021-06-09T16:34:29.482" v="337" actId="47"/>
        <pc:sldMkLst>
          <pc:docMk/>
          <pc:sldMk cId="3890497020" sldId="426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1307627255" sldId="427"/>
        </pc:sldMkLst>
      </pc:sldChg>
      <pc:sldChg chg="del">
        <pc:chgData name="Thomas Stensitzki" userId="75cafe6b-2f2a-469b-85c4-eec3b9c972ba" providerId="ADAL" clId="{6381C84B-7D23-4E40-963B-4E4053F43823}" dt="2021-06-09T16:21:20.278" v="1" actId="18676"/>
        <pc:sldMkLst>
          <pc:docMk/>
          <pc:sldMk cId="2443006273" sldId="428"/>
        </pc:sldMkLst>
      </pc:sldChg>
      <pc:sldChg chg="del">
        <pc:chgData name="Thomas Stensitzki" userId="75cafe6b-2f2a-469b-85c4-eec3b9c972ba" providerId="ADAL" clId="{6381C84B-7D23-4E40-963B-4E4053F43823}" dt="2021-06-09T16:21:20.278" v="1" actId="18676"/>
        <pc:sldMkLst>
          <pc:docMk/>
          <pc:sldMk cId="3040654567" sldId="429"/>
        </pc:sldMkLst>
      </pc:sldChg>
      <pc:sldChg chg="del">
        <pc:chgData name="Thomas Stensitzki" userId="75cafe6b-2f2a-469b-85c4-eec3b9c972ba" providerId="ADAL" clId="{6381C84B-7D23-4E40-963B-4E4053F43823}" dt="2021-06-09T16:21:20.278" v="1" actId="18676"/>
        <pc:sldMkLst>
          <pc:docMk/>
          <pc:sldMk cId="4042123349" sldId="430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1699899763" sldId="431"/>
        </pc:sldMkLst>
      </pc:sldChg>
      <pc:sldChg chg="del">
        <pc:chgData name="Thomas Stensitzki" userId="75cafe6b-2f2a-469b-85c4-eec3b9c972ba" providerId="ADAL" clId="{6381C84B-7D23-4E40-963B-4E4053F43823}" dt="2021-06-09T16:21:20.278" v="1" actId="18676"/>
        <pc:sldMkLst>
          <pc:docMk/>
          <pc:sldMk cId="3748413395" sldId="432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2909965873" sldId="433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2687296234" sldId="434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3916441034" sldId="435"/>
        </pc:sldMkLst>
      </pc:sldChg>
      <pc:sldChg chg="del">
        <pc:chgData name="Thomas Stensitzki" userId="75cafe6b-2f2a-469b-85c4-eec3b9c972ba" providerId="ADAL" clId="{6381C84B-7D23-4E40-963B-4E4053F43823}" dt="2021-06-09T16:21:20.278" v="1" actId="18676"/>
        <pc:sldMkLst>
          <pc:docMk/>
          <pc:sldMk cId="2665106704" sldId="437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1968010775" sldId="438"/>
        </pc:sldMkLst>
      </pc:sldChg>
      <pc:sldChg chg="del">
        <pc:chgData name="Thomas Stensitzki" userId="75cafe6b-2f2a-469b-85c4-eec3b9c972ba" providerId="ADAL" clId="{6381C84B-7D23-4E40-963B-4E4053F43823}" dt="2021-06-09T16:21:20.278" v="1" actId="18676"/>
        <pc:sldMkLst>
          <pc:docMk/>
          <pc:sldMk cId="2987264023" sldId="439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1174508103" sldId="440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1134792597" sldId="441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3082151148" sldId="442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2894310663" sldId="443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625199879" sldId="444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1296016441" sldId="445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2712150207" sldId="446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3622258366" sldId="447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1736350639" sldId="448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2730803217" sldId="449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1458715789" sldId="450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3121195372" sldId="451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2280653341" sldId="452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3153011246" sldId="453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2162326699" sldId="454"/>
        </pc:sldMkLst>
      </pc:sldChg>
      <pc:sldChg chg="del">
        <pc:chgData name="Thomas Stensitzki" userId="75cafe6b-2f2a-469b-85c4-eec3b9c972ba" providerId="ADAL" clId="{6381C84B-7D23-4E40-963B-4E4053F43823}" dt="2021-06-09T16:21:20.278" v="1" actId="18676"/>
        <pc:sldMkLst>
          <pc:docMk/>
          <pc:sldMk cId="348069652" sldId="455"/>
        </pc:sldMkLst>
      </pc:sldChg>
      <pc:sldChg chg="del">
        <pc:chgData name="Thomas Stensitzki" userId="75cafe6b-2f2a-469b-85c4-eec3b9c972ba" providerId="ADAL" clId="{6381C84B-7D23-4E40-963B-4E4053F43823}" dt="2021-06-09T16:21:20.278" v="1" actId="18676"/>
        <pc:sldMkLst>
          <pc:docMk/>
          <pc:sldMk cId="2139259870" sldId="456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1637553502" sldId="458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788649752" sldId="459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1264814093" sldId="460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3877520136" sldId="461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2362987111" sldId="462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22916493" sldId="463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4141395919" sldId="464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2927016727" sldId="465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749460758" sldId="466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2400256164" sldId="467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980357780" sldId="468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1498882424" sldId="469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4225794366" sldId="470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755424041" sldId="471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2377230893" sldId="472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2293811491" sldId="473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3651213508" sldId="474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2954743898" sldId="475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3637848067" sldId="476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1694765860" sldId="477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1953275783" sldId="478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642574017" sldId="479"/>
        </pc:sldMkLst>
      </pc:sldChg>
      <pc:sldChg chg="del">
        <pc:chgData name="Thomas Stensitzki" userId="75cafe6b-2f2a-469b-85c4-eec3b9c972ba" providerId="ADAL" clId="{6381C84B-7D23-4E40-963B-4E4053F43823}" dt="2021-06-09T16:21:15.791" v="0" actId="18676"/>
        <pc:sldMkLst>
          <pc:docMk/>
          <pc:sldMk cId="2167556490" sldId="480"/>
        </pc:sldMkLst>
      </pc:sldChg>
      <pc:sldChg chg="del">
        <pc:chgData name="Thomas Stensitzki" userId="75cafe6b-2f2a-469b-85c4-eec3b9c972ba" providerId="ADAL" clId="{6381C84B-7D23-4E40-963B-4E4053F43823}" dt="2021-06-09T16:21:20.278" v="1" actId="18676"/>
        <pc:sldMkLst>
          <pc:docMk/>
          <pc:sldMk cId="1129715017" sldId="481"/>
        </pc:sldMkLst>
      </pc:sldChg>
      <pc:sldChg chg="del">
        <pc:chgData name="Thomas Stensitzki" userId="75cafe6b-2f2a-469b-85c4-eec3b9c972ba" providerId="ADAL" clId="{6381C84B-7D23-4E40-963B-4E4053F43823}" dt="2021-06-09T16:21:20.278" v="1" actId="18676"/>
        <pc:sldMkLst>
          <pc:docMk/>
          <pc:sldMk cId="447580809" sldId="482"/>
        </pc:sldMkLst>
      </pc:sldChg>
      <pc:sldChg chg="del">
        <pc:chgData name="Thomas Stensitzki" userId="75cafe6b-2f2a-469b-85c4-eec3b9c972ba" providerId="ADAL" clId="{6381C84B-7D23-4E40-963B-4E4053F43823}" dt="2021-06-09T16:21:20.278" v="1" actId="18676"/>
        <pc:sldMkLst>
          <pc:docMk/>
          <pc:sldMk cId="2109578151" sldId="483"/>
        </pc:sldMkLst>
      </pc:sldChg>
      <pc:sldChg chg="del">
        <pc:chgData name="Thomas Stensitzki" userId="75cafe6b-2f2a-469b-85c4-eec3b9c972ba" providerId="ADAL" clId="{6381C84B-7D23-4E40-963B-4E4053F43823}" dt="2021-06-09T16:21:20.278" v="1" actId="18676"/>
        <pc:sldMkLst>
          <pc:docMk/>
          <pc:sldMk cId="3880581928" sldId="484"/>
        </pc:sldMkLst>
      </pc:sldChg>
      <pc:sldChg chg="del">
        <pc:chgData name="Thomas Stensitzki" userId="75cafe6b-2f2a-469b-85c4-eec3b9c972ba" providerId="ADAL" clId="{6381C84B-7D23-4E40-963B-4E4053F43823}" dt="2021-06-09T16:21:20.278" v="1" actId="18676"/>
        <pc:sldMkLst>
          <pc:docMk/>
          <pc:sldMk cId="1578197255" sldId="485"/>
        </pc:sldMkLst>
      </pc:sldChg>
      <pc:sldChg chg="del">
        <pc:chgData name="Thomas Stensitzki" userId="75cafe6b-2f2a-469b-85c4-eec3b9c972ba" providerId="ADAL" clId="{6381C84B-7D23-4E40-963B-4E4053F43823}" dt="2021-06-09T16:21:20.278" v="1" actId="18676"/>
        <pc:sldMkLst>
          <pc:docMk/>
          <pc:sldMk cId="129048746" sldId="486"/>
        </pc:sldMkLst>
      </pc:sldChg>
      <pc:sldChg chg="del">
        <pc:chgData name="Thomas Stensitzki" userId="75cafe6b-2f2a-469b-85c4-eec3b9c972ba" providerId="ADAL" clId="{6381C84B-7D23-4E40-963B-4E4053F43823}" dt="2021-06-09T16:21:20.278" v="1" actId="18676"/>
        <pc:sldMkLst>
          <pc:docMk/>
          <pc:sldMk cId="3805749550" sldId="487"/>
        </pc:sldMkLst>
      </pc:sldChg>
      <pc:sldChg chg="del">
        <pc:chgData name="Thomas Stensitzki" userId="75cafe6b-2f2a-469b-85c4-eec3b9c972ba" providerId="ADAL" clId="{6381C84B-7D23-4E40-963B-4E4053F43823}" dt="2021-06-09T16:21:20.278" v="1" actId="18676"/>
        <pc:sldMkLst>
          <pc:docMk/>
          <pc:sldMk cId="2133647224" sldId="488"/>
        </pc:sldMkLst>
      </pc:sldChg>
      <pc:sldChg chg="del">
        <pc:chgData name="Thomas Stensitzki" userId="75cafe6b-2f2a-469b-85c4-eec3b9c972ba" providerId="ADAL" clId="{6381C84B-7D23-4E40-963B-4E4053F43823}" dt="2021-06-09T16:21:20.278" v="1" actId="18676"/>
        <pc:sldMkLst>
          <pc:docMk/>
          <pc:sldMk cId="3106687663" sldId="489"/>
        </pc:sldMkLst>
      </pc:sldChg>
      <pc:sldChg chg="del">
        <pc:chgData name="Thomas Stensitzki" userId="75cafe6b-2f2a-469b-85c4-eec3b9c972ba" providerId="ADAL" clId="{6381C84B-7D23-4E40-963B-4E4053F43823}" dt="2021-06-09T16:21:20.278" v="1" actId="18676"/>
        <pc:sldMkLst>
          <pc:docMk/>
          <pc:sldMk cId="344419499" sldId="490"/>
        </pc:sldMkLst>
      </pc:sldChg>
      <pc:sldChg chg="delSp modSp mod modShow">
        <pc:chgData name="Thomas Stensitzki" userId="75cafe6b-2f2a-469b-85c4-eec3b9c972ba" providerId="ADAL" clId="{6381C84B-7D23-4E40-963B-4E4053F43823}" dt="2021-06-09T16:32:54.361" v="273" actId="729"/>
        <pc:sldMkLst>
          <pc:docMk/>
          <pc:sldMk cId="3946489210" sldId="491"/>
        </pc:sldMkLst>
        <pc:spChg chg="mod">
          <ac:chgData name="Thomas Stensitzki" userId="75cafe6b-2f2a-469b-85c4-eec3b9c972ba" providerId="ADAL" clId="{6381C84B-7D23-4E40-963B-4E4053F43823}" dt="2021-06-09T16:32:28.001" v="243" actId="20577"/>
          <ac:spMkLst>
            <pc:docMk/>
            <pc:sldMk cId="3946489210" sldId="491"/>
            <ac:spMk id="6" creationId="{EA252111-2DC5-4225-9C36-9E59262ACFF5}"/>
          </ac:spMkLst>
        </pc:spChg>
        <pc:spChg chg="mod">
          <ac:chgData name="Thomas Stensitzki" userId="75cafe6b-2f2a-469b-85c4-eec3b9c972ba" providerId="ADAL" clId="{6381C84B-7D23-4E40-963B-4E4053F43823}" dt="2021-06-09T16:32:40.924" v="272" actId="20577"/>
          <ac:spMkLst>
            <pc:docMk/>
            <pc:sldMk cId="3946489210" sldId="491"/>
            <ac:spMk id="7" creationId="{A77062F2-E3B9-4230-9446-1FF51090FD82}"/>
          </ac:spMkLst>
        </pc:spChg>
        <pc:spChg chg="del">
          <ac:chgData name="Thomas Stensitzki" userId="75cafe6b-2f2a-469b-85c4-eec3b9c972ba" providerId="ADAL" clId="{6381C84B-7D23-4E40-963B-4E4053F43823}" dt="2021-06-09T16:32:07.499" v="215" actId="478"/>
          <ac:spMkLst>
            <pc:docMk/>
            <pc:sldMk cId="3946489210" sldId="491"/>
            <ac:spMk id="8" creationId="{05EE9CC1-A2F7-4BDD-8234-105E3FEC49FE}"/>
          </ac:spMkLst>
        </pc:spChg>
        <pc:spChg chg="del">
          <ac:chgData name="Thomas Stensitzki" userId="75cafe6b-2f2a-469b-85c4-eec3b9c972ba" providerId="ADAL" clId="{6381C84B-7D23-4E40-963B-4E4053F43823}" dt="2021-06-09T16:32:05.472" v="214" actId="478"/>
          <ac:spMkLst>
            <pc:docMk/>
            <pc:sldMk cId="3946489210" sldId="491"/>
            <ac:spMk id="9" creationId="{0EECB2FE-7B66-4F87-BA62-5FB00090E3B1}"/>
          </ac:spMkLst>
        </pc:spChg>
      </pc:sldChg>
      <pc:sldChg chg="add ord">
        <pc:chgData name="Thomas Stensitzki" userId="75cafe6b-2f2a-469b-85c4-eec3b9c972ba" providerId="ADAL" clId="{6381C84B-7D23-4E40-963B-4E4053F43823}" dt="2021-06-09T16:34:27.189" v="336"/>
        <pc:sldMkLst>
          <pc:docMk/>
          <pc:sldMk cId="934908519" sldId="492"/>
        </pc:sldMkLst>
      </pc:sldChg>
    </pc:docChg>
  </pc:docChgLst>
  <pc:docChgLst>
    <pc:chgData name="Thomas Stensitzki" userId="75cafe6b-2f2a-469b-85c4-eec3b9c972ba" providerId="ADAL" clId="{9F9E9FDF-7C61-4792-941E-3BBD6C5DB2FE}"/>
    <pc:docChg chg="undo custSel addSld delSld modSld sldOrd modMainMaster modSection">
      <pc:chgData name="Thomas Stensitzki" userId="75cafe6b-2f2a-469b-85c4-eec3b9c972ba" providerId="ADAL" clId="{9F9E9FDF-7C61-4792-941E-3BBD6C5DB2FE}" dt="2021-02-02T13:19:58.795" v="1851" actId="6549"/>
      <pc:docMkLst>
        <pc:docMk/>
      </pc:docMkLst>
      <pc:sldChg chg="modSp mo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671489701" sldId="256"/>
        </pc:sldMkLst>
        <pc:spChg chg="mod">
          <ac:chgData name="Thomas Stensitzki" userId="75cafe6b-2f2a-469b-85c4-eec3b9c972ba" providerId="ADAL" clId="{9F9E9FDF-7C61-4792-941E-3BBD6C5DB2FE}" dt="2021-02-01T13:27:49.117" v="16" actId="20577"/>
          <ac:spMkLst>
            <pc:docMk/>
            <pc:sldMk cId="671489701" sldId="256"/>
            <ac:spMk id="3" creationId="{CBA95633-B02D-4A15-A8B1-A38E0A70FD27}"/>
          </ac:spMkLst>
        </pc:spChg>
      </pc:sldChg>
      <pc:sldChg chg="modSp mo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2855324227" sldId="257"/>
        </pc:sldMkLst>
        <pc:spChg chg="mod">
          <ac:chgData name="Thomas Stensitzki" userId="75cafe6b-2f2a-469b-85c4-eec3b9c972ba" providerId="ADAL" clId="{9F9E9FDF-7C61-4792-941E-3BBD6C5DB2FE}" dt="2021-02-01T13:29:45.139" v="53" actId="20577"/>
          <ac:spMkLst>
            <pc:docMk/>
            <pc:sldMk cId="2855324227" sldId="257"/>
            <ac:spMk id="5" creationId="{EE6719E1-4DB6-4D58-BA77-937CF975247C}"/>
          </ac:spMkLst>
        </pc:spChg>
        <pc:graphicFrameChg chg="mod modGraphic">
          <ac:chgData name="Thomas Stensitzki" userId="75cafe6b-2f2a-469b-85c4-eec3b9c972ba" providerId="ADAL" clId="{9F9E9FDF-7C61-4792-941E-3BBD6C5DB2FE}" dt="2021-02-01T16:04:37.874" v="61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modSp mod or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3332792154" sldId="258"/>
        </pc:sldMkLst>
        <pc:spChg chg="mod">
          <ac:chgData name="Thomas Stensitzki" userId="75cafe6b-2f2a-469b-85c4-eec3b9c972ba" providerId="ADAL" clId="{9F9E9FDF-7C61-4792-941E-3BBD6C5DB2FE}" dt="2021-02-01T16:10:23.253" v="411" actId="20577"/>
          <ac:spMkLst>
            <pc:docMk/>
            <pc:sldMk cId="3332792154" sldId="258"/>
            <ac:spMk id="3" creationId="{3A5A44EB-7FB9-473A-8ED3-C49DDD2E65AB}"/>
          </ac:spMkLst>
        </pc:spChg>
      </pc:sldChg>
      <pc:sldChg chg="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1545829058" sldId="259"/>
        </pc:sldMkLst>
      </pc:sldChg>
      <pc:sldChg chg="modSp mo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2698998357" sldId="260"/>
        </pc:sldMkLst>
        <pc:spChg chg="mod">
          <ac:chgData name="Thomas Stensitzki" userId="75cafe6b-2f2a-469b-85c4-eec3b9c972ba" providerId="ADAL" clId="{9F9E9FDF-7C61-4792-941E-3BBD6C5DB2FE}" dt="2021-02-01T16:03:10.522" v="55"/>
          <ac:spMkLst>
            <pc:docMk/>
            <pc:sldMk cId="2698998357" sldId="260"/>
            <ac:spMk id="4" creationId="{F3A15CBD-C746-44A3-A4F0-4898CE2F02E6}"/>
          </ac:spMkLst>
        </pc:spChg>
        <pc:spChg chg="mod">
          <ac:chgData name="Thomas Stensitzki" userId="75cafe6b-2f2a-469b-85c4-eec3b9c972ba" providerId="ADAL" clId="{9F9E9FDF-7C61-4792-941E-3BBD6C5DB2FE}" dt="2021-02-01T16:04:18.898" v="60"/>
          <ac:spMkLst>
            <pc:docMk/>
            <pc:sldMk cId="2698998357" sldId="260"/>
            <ac:spMk id="5" creationId="{F3459BE7-1731-4733-A912-12977C68CFD6}"/>
          </ac:spMkLst>
        </pc:spChg>
      </pc:sldChg>
      <pc:sldChg chg="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4007670073" sldId="268"/>
        </pc:sldMkLst>
      </pc:sldChg>
      <pc:sldChg chg="delSp modSp mod or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2721051844" sldId="269"/>
        </pc:sldMkLst>
        <pc:spChg chg="del">
          <ac:chgData name="Thomas Stensitzki" userId="75cafe6b-2f2a-469b-85c4-eec3b9c972ba" providerId="ADAL" clId="{9F9E9FDF-7C61-4792-941E-3BBD6C5DB2FE}" dt="2021-02-01T16:27:24.006" v="417" actId="478"/>
          <ac:spMkLst>
            <pc:docMk/>
            <pc:sldMk cId="2721051844" sldId="269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1T16:27:28.592" v="429" actId="20577"/>
          <ac:spMkLst>
            <pc:docMk/>
            <pc:sldMk cId="2721051844" sldId="269"/>
            <ac:spMk id="4" creationId="{D12969B4-351A-4517-A5B8-3E6AD9CDB206}"/>
          </ac:spMkLst>
        </pc:spChg>
        <pc:spChg chg="mod">
          <ac:chgData name="Thomas Stensitzki" userId="75cafe6b-2f2a-469b-85c4-eec3b9c972ba" providerId="ADAL" clId="{9F9E9FDF-7C61-4792-941E-3BBD6C5DB2FE}" dt="2021-02-01T16:28:27.905" v="505" actId="20577"/>
          <ac:spMkLst>
            <pc:docMk/>
            <pc:sldMk cId="2721051844" sldId="269"/>
            <ac:spMk id="5" creationId="{C24DACB5-1BEC-4C86-9652-BAFD8DE56FEF}"/>
          </ac:spMkLst>
        </pc:spChg>
      </pc:sldChg>
      <pc:sldChg chg="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1928334901" sldId="295"/>
        </pc:sldMkLst>
      </pc:sldChg>
      <pc:sldChg chg="modSp mo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466045460" sldId="296"/>
        </pc:sldMkLst>
        <pc:spChg chg="mod">
          <ac:chgData name="Thomas Stensitzki" userId="75cafe6b-2f2a-469b-85c4-eec3b9c972ba" providerId="ADAL" clId="{9F9E9FDF-7C61-4792-941E-3BBD6C5DB2FE}" dt="2021-02-02T12:11:23.870" v="1528" actId="6549"/>
          <ac:spMkLst>
            <pc:docMk/>
            <pc:sldMk cId="466045460" sldId="296"/>
            <ac:spMk id="3" creationId="{3DE143F2-5A09-45BF-B00B-7298420C5BE2}"/>
          </ac:spMkLst>
        </pc:spChg>
      </pc:sldChg>
      <pc:sldChg chg="modSp mo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53967156" sldId="297"/>
        </pc:sldMkLst>
        <pc:spChg chg="mod">
          <ac:chgData name="Thomas Stensitzki" userId="75cafe6b-2f2a-469b-85c4-eec3b9c972ba" providerId="ADAL" clId="{9F9E9FDF-7C61-4792-941E-3BBD6C5DB2FE}" dt="2021-02-01T16:04:47.851" v="62"/>
          <ac:spMkLst>
            <pc:docMk/>
            <pc:sldMk cId="53967156" sldId="297"/>
            <ac:spMk id="4" creationId="{F3A15CBD-C746-44A3-A4F0-4898CE2F02E6}"/>
          </ac:spMkLst>
        </pc:spChg>
        <pc:spChg chg="mod">
          <ac:chgData name="Thomas Stensitzki" userId="75cafe6b-2f2a-469b-85c4-eec3b9c972ba" providerId="ADAL" clId="{9F9E9FDF-7C61-4792-941E-3BBD6C5DB2FE}" dt="2021-02-01T16:05:19.815" v="67" actId="27636"/>
          <ac:spMkLst>
            <pc:docMk/>
            <pc:sldMk cId="53967156" sldId="297"/>
            <ac:spMk id="5" creationId="{F3459BE7-1731-4733-A912-12977C68CFD6}"/>
          </ac:spMkLst>
        </pc:spChg>
      </pc:sldChg>
      <pc:sldChg chg="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2814967912" sldId="311"/>
        </pc:sldMkLst>
      </pc:sldChg>
      <pc:sldChg chg="modSp mod modTransition modAnim">
        <pc:chgData name="Thomas Stensitzki" userId="75cafe6b-2f2a-469b-85c4-eec3b9c972ba" providerId="ADAL" clId="{9F9E9FDF-7C61-4792-941E-3BBD6C5DB2FE}" dt="2021-02-02T12:16:03.409" v="1540"/>
        <pc:sldMkLst>
          <pc:docMk/>
          <pc:sldMk cId="222169851" sldId="312"/>
        </pc:sldMkLst>
        <pc:spChg chg="mod">
          <ac:chgData name="Thomas Stensitzki" userId="75cafe6b-2f2a-469b-85c4-eec3b9c972ba" providerId="ADAL" clId="{9F9E9FDF-7C61-4792-941E-3BBD6C5DB2FE}" dt="2021-02-01T16:09:23.104" v="348" actId="20577"/>
          <ac:spMkLst>
            <pc:docMk/>
            <pc:sldMk cId="222169851" sldId="312"/>
            <ac:spMk id="5" creationId="{E4B561B6-C0CF-43D8-8BC7-F305B96C47C8}"/>
          </ac:spMkLst>
        </pc:spChg>
      </pc:sldChg>
      <pc:sldChg chg="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726195275" sldId="313"/>
        </pc:sldMkLst>
      </pc:sldChg>
      <pc:sldChg chg="del">
        <pc:chgData name="Thomas Stensitzki" userId="75cafe6b-2f2a-469b-85c4-eec3b9c972ba" providerId="ADAL" clId="{9F9E9FDF-7C61-4792-941E-3BBD6C5DB2FE}" dt="2021-02-01T16:30:25.532" v="513" actId="47"/>
        <pc:sldMkLst>
          <pc:docMk/>
          <pc:sldMk cId="3686415854" sldId="336"/>
        </pc:sldMkLst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3622499056" sldId="337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3181094570" sldId="338"/>
        </pc:sldMkLst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1736096156" sldId="339"/>
        </pc:sldMkLst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1438636221" sldId="340"/>
        </pc:sldMkLst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2410740870" sldId="341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2725752728" sldId="342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3280483003" sldId="343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3213675464" sldId="344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4202633353" sldId="345"/>
        </pc:sldMkLst>
      </pc:sldChg>
      <pc:sldChg chg="del">
        <pc:chgData name="Thomas Stensitzki" userId="75cafe6b-2f2a-469b-85c4-eec3b9c972ba" providerId="ADAL" clId="{9F9E9FDF-7C61-4792-941E-3BBD6C5DB2FE}" dt="2021-02-01T16:29:55.666" v="509" actId="47"/>
        <pc:sldMkLst>
          <pc:docMk/>
          <pc:sldMk cId="788060859" sldId="346"/>
        </pc:sldMkLst>
      </pc:sldChg>
      <pc:sldChg chg="del">
        <pc:chgData name="Thomas Stensitzki" userId="75cafe6b-2f2a-469b-85c4-eec3b9c972ba" providerId="ADAL" clId="{9F9E9FDF-7C61-4792-941E-3BBD6C5DB2FE}" dt="2021-02-01T16:29:55.666" v="509" actId="47"/>
        <pc:sldMkLst>
          <pc:docMk/>
          <pc:sldMk cId="188222015" sldId="347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1623484320" sldId="348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3468971604" sldId="349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1727630022" sldId="350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901964799" sldId="352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2439788833" sldId="353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4123441300" sldId="354"/>
        </pc:sldMkLst>
      </pc:sldChg>
      <pc:sldChg chg="del">
        <pc:chgData name="Thomas Stensitzki" userId="75cafe6b-2f2a-469b-85c4-eec3b9c972ba" providerId="ADAL" clId="{9F9E9FDF-7C61-4792-941E-3BBD6C5DB2FE}" dt="2021-02-01T16:30:10.666" v="511" actId="47"/>
        <pc:sldMkLst>
          <pc:docMk/>
          <pc:sldMk cId="3193010953" sldId="355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4104014147" sldId="356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2354451857" sldId="357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149641114" sldId="358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2224730637" sldId="359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2874601603" sldId="360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2046734869" sldId="361"/>
        </pc:sldMkLst>
      </pc:sldChg>
      <pc:sldChg chg="del">
        <pc:chgData name="Thomas Stensitzki" userId="75cafe6b-2f2a-469b-85c4-eec3b9c972ba" providerId="ADAL" clId="{9F9E9FDF-7C61-4792-941E-3BBD6C5DB2FE}" dt="2021-02-01T16:29:55.666" v="509" actId="47"/>
        <pc:sldMkLst>
          <pc:docMk/>
          <pc:sldMk cId="3266975461" sldId="362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182294517" sldId="363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3020178309" sldId="364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3331174969" sldId="365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107981993" sldId="366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2527187877" sldId="367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1777320957" sldId="368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3450062575" sldId="369"/>
        </pc:sldMkLst>
      </pc:sldChg>
      <pc:sldChg chg="del">
        <pc:chgData name="Thomas Stensitzki" userId="75cafe6b-2f2a-469b-85c4-eec3b9c972ba" providerId="ADAL" clId="{9F9E9FDF-7C61-4792-941E-3BBD6C5DB2FE}" dt="2021-02-01T16:30:10.666" v="511" actId="47"/>
        <pc:sldMkLst>
          <pc:docMk/>
          <pc:sldMk cId="426610277" sldId="370"/>
        </pc:sldMkLst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705138562" sldId="371"/>
        </pc:sldMkLst>
      </pc:sldChg>
      <pc:sldChg chg="addSp delSp modSp mod modTransition modNotesTx">
        <pc:chgData name="Thomas Stensitzki" userId="75cafe6b-2f2a-469b-85c4-eec3b9c972ba" providerId="ADAL" clId="{9F9E9FDF-7C61-4792-941E-3BBD6C5DB2FE}" dt="2021-02-02T13:13:57.391" v="1765" actId="14100"/>
        <pc:sldMkLst>
          <pc:docMk/>
          <pc:sldMk cId="3298503951" sldId="372"/>
        </pc:sldMkLst>
        <pc:spChg chg="mod">
          <ac:chgData name="Thomas Stensitzki" userId="75cafe6b-2f2a-469b-85c4-eec3b9c972ba" providerId="ADAL" clId="{9F9E9FDF-7C61-4792-941E-3BBD6C5DB2FE}" dt="2021-02-02T13:13:57.391" v="1765" actId="14100"/>
          <ac:spMkLst>
            <pc:docMk/>
            <pc:sldMk cId="3298503951" sldId="372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1T17:09:26.581" v="1100" actId="20577"/>
          <ac:spMkLst>
            <pc:docMk/>
            <pc:sldMk cId="3298503951" sldId="372"/>
            <ac:spMk id="5" creationId="{C24DACB5-1BEC-4C86-9652-BAFD8DE56FEF}"/>
          </ac:spMkLst>
        </pc:spChg>
        <pc:spChg chg="add del mod">
          <ac:chgData name="Thomas Stensitzki" userId="75cafe6b-2f2a-469b-85c4-eec3b9c972ba" providerId="ADAL" clId="{9F9E9FDF-7C61-4792-941E-3BBD6C5DB2FE}" dt="2021-02-01T17:00:55.099" v="953" actId="22"/>
          <ac:spMkLst>
            <pc:docMk/>
            <pc:sldMk cId="3298503951" sldId="372"/>
            <ac:spMk id="6" creationId="{611224E3-1A0D-470E-B9FE-F2BA121DBBCF}"/>
          </ac:spMkLst>
        </pc:spChg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217993370" sldId="373"/>
        </pc:sldMkLst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432380457" sldId="374"/>
        </pc:sldMkLst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2872056675" sldId="375"/>
        </pc:sldMkLst>
      </pc:sldChg>
      <pc:sldChg chg="modSp del mod">
        <pc:chgData name="Thomas Stensitzki" userId="75cafe6b-2f2a-469b-85c4-eec3b9c972ba" providerId="ADAL" clId="{9F9E9FDF-7C61-4792-941E-3BBD6C5DB2FE}" dt="2021-02-01T16:11:00.582" v="415" actId="47"/>
        <pc:sldMkLst>
          <pc:docMk/>
          <pc:sldMk cId="838709494" sldId="376"/>
        </pc:sldMkLst>
        <pc:graphicFrameChg chg="mod modGraphic">
          <ac:chgData name="Thomas Stensitzki" userId="75cafe6b-2f2a-469b-85c4-eec3b9c972ba" providerId="ADAL" clId="{9F9E9FDF-7C61-4792-941E-3BBD6C5DB2FE}" dt="2021-02-01T16:05:27.525" v="69" actId="20577"/>
          <ac:graphicFrameMkLst>
            <pc:docMk/>
            <pc:sldMk cId="838709494" sldId="376"/>
            <ac:graphicFrameMk id="6" creationId="{0F955DCC-462D-431D-BBDE-26F10687D590}"/>
          </ac:graphicFrameMkLst>
        </pc:graphicFrameChg>
      </pc:sldChg>
      <pc:sldChg chg="add or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1108181351" sldId="377"/>
        </pc:sldMkLst>
      </pc:sldChg>
      <pc:sldChg chg="modSp add mod modTransition modNotesTx">
        <pc:chgData name="Thomas Stensitzki" userId="75cafe6b-2f2a-469b-85c4-eec3b9c972ba" providerId="ADAL" clId="{9F9E9FDF-7C61-4792-941E-3BBD6C5DB2FE}" dt="2021-02-02T12:16:03.409" v="1540"/>
        <pc:sldMkLst>
          <pc:docMk/>
          <pc:sldMk cId="2227487991" sldId="378"/>
        </pc:sldMkLst>
        <pc:spChg chg="mod">
          <ac:chgData name="Thomas Stensitzki" userId="75cafe6b-2f2a-469b-85c4-eec3b9c972ba" providerId="ADAL" clId="{9F9E9FDF-7C61-4792-941E-3BBD6C5DB2FE}" dt="2021-02-02T12:11:53.106" v="1537" actId="1035"/>
          <ac:spMkLst>
            <pc:docMk/>
            <pc:sldMk cId="2227487991" sldId="378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1T16:45:24.787" v="781" actId="20577"/>
          <ac:spMkLst>
            <pc:docMk/>
            <pc:sldMk cId="2227487991" sldId="378"/>
            <ac:spMk id="5" creationId="{C24DACB5-1BEC-4C86-9652-BAFD8DE56FEF}"/>
          </ac:spMkLst>
        </pc:spChg>
      </pc:sldChg>
      <pc:sldChg chg="addSp">
        <pc:chgData name="Thomas Stensitzki" userId="75cafe6b-2f2a-469b-85c4-eec3b9c972ba" providerId="ADAL" clId="{9F9E9FDF-7C61-4792-941E-3BBD6C5DB2FE}" dt="2021-02-01T16:33:15.669" v="584"/>
        <pc:sldMkLst>
          <pc:docMk/>
          <pc:sldMk cId="3297434357" sldId="379"/>
        </pc:sldMkLst>
        <pc:picChg chg="add">
          <ac:chgData name="Thomas Stensitzki" userId="75cafe6b-2f2a-469b-85c4-eec3b9c972ba" providerId="ADAL" clId="{9F9E9FDF-7C61-4792-941E-3BBD6C5DB2FE}" dt="2021-02-01T16:33:15.669" v="584"/>
          <ac:picMkLst>
            <pc:docMk/>
            <pc:sldMk cId="3297434357" sldId="379"/>
            <ac:picMk id="1026" creationId="{6F4D62F5-9A7A-4568-B0C8-37200F0AADF0}"/>
          </ac:picMkLst>
        </pc:picChg>
      </pc:sldChg>
      <pc:sldChg chg="delSp modSp new add del mod ord modTransition modNotesTx">
        <pc:chgData name="Thomas Stensitzki" userId="75cafe6b-2f2a-469b-85c4-eec3b9c972ba" providerId="ADAL" clId="{9F9E9FDF-7C61-4792-941E-3BBD6C5DB2FE}" dt="2021-02-02T12:24:12.766" v="1596" actId="1440"/>
        <pc:sldMkLst>
          <pc:docMk/>
          <pc:sldMk cId="4126930427" sldId="379"/>
        </pc:sldMkLst>
        <pc:spChg chg="mod">
          <ac:chgData name="Thomas Stensitzki" userId="75cafe6b-2f2a-469b-85c4-eec3b9c972ba" providerId="ADAL" clId="{9F9E9FDF-7C61-4792-941E-3BBD6C5DB2FE}" dt="2021-02-01T16:32:48.109" v="582"/>
          <ac:spMkLst>
            <pc:docMk/>
            <pc:sldMk cId="4126930427" sldId="379"/>
            <ac:spMk id="2" creationId="{50183ADD-E6D0-4570-B5FB-F95BA9130DEC}"/>
          </ac:spMkLst>
        </pc:spChg>
        <pc:spChg chg="del">
          <ac:chgData name="Thomas Stensitzki" userId="75cafe6b-2f2a-469b-85c4-eec3b9c972ba" providerId="ADAL" clId="{9F9E9FDF-7C61-4792-941E-3BBD6C5DB2FE}" dt="2021-02-01T16:32:51.188" v="583" actId="478"/>
          <ac:spMkLst>
            <pc:docMk/>
            <pc:sldMk cId="4126930427" sldId="379"/>
            <ac:spMk id="3" creationId="{63B38917-415E-406D-BA2F-888576D68CE3}"/>
          </ac:spMkLst>
        </pc:spChg>
        <pc:picChg chg="mod">
          <ac:chgData name="Thomas Stensitzki" userId="75cafe6b-2f2a-469b-85c4-eec3b9c972ba" providerId="ADAL" clId="{9F9E9FDF-7C61-4792-941E-3BBD6C5DB2FE}" dt="2021-02-02T12:24:12.766" v="1596" actId="1440"/>
          <ac:picMkLst>
            <pc:docMk/>
            <pc:sldMk cId="4126930427" sldId="379"/>
            <ac:picMk id="1026" creationId="{6F4D62F5-9A7A-4568-B0C8-37200F0AADF0}"/>
          </ac:picMkLst>
        </pc:picChg>
      </pc:sldChg>
      <pc:sldChg chg="modSp new mo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2961263446" sldId="380"/>
        </pc:sldMkLst>
        <pc:spChg chg="mod">
          <ac:chgData name="Thomas Stensitzki" userId="75cafe6b-2f2a-469b-85c4-eec3b9c972ba" providerId="ADAL" clId="{9F9E9FDF-7C61-4792-941E-3BBD6C5DB2FE}" dt="2021-02-01T16:31:27.314" v="541" actId="20577"/>
          <ac:spMkLst>
            <pc:docMk/>
            <pc:sldMk cId="2961263446" sldId="380"/>
            <ac:spMk id="2" creationId="{A26E16A2-7D3C-4696-B630-50742B55E985}"/>
          </ac:spMkLst>
        </pc:spChg>
        <pc:spChg chg="mod">
          <ac:chgData name="Thomas Stensitzki" userId="75cafe6b-2f2a-469b-85c4-eec3b9c972ba" providerId="ADAL" clId="{9F9E9FDF-7C61-4792-941E-3BBD6C5DB2FE}" dt="2021-02-01T16:31:43.515" v="568" actId="20577"/>
          <ac:spMkLst>
            <pc:docMk/>
            <pc:sldMk cId="2961263446" sldId="380"/>
            <ac:spMk id="3" creationId="{DFFA8D7B-746D-435B-B204-1D05F1677C6B}"/>
          </ac:spMkLst>
        </pc:spChg>
      </pc:sldChg>
      <pc:sldChg chg="addSp delSp modSp add del mod ord modTransition modAnim modNotesTx">
        <pc:chgData name="Thomas Stensitzki" userId="75cafe6b-2f2a-469b-85c4-eec3b9c972ba" providerId="ADAL" clId="{9F9E9FDF-7C61-4792-941E-3BBD6C5DB2FE}" dt="2021-02-02T12:24:06.721" v="1595" actId="1440"/>
        <pc:sldMkLst>
          <pc:docMk/>
          <pc:sldMk cId="2134997509" sldId="381"/>
        </pc:sldMkLst>
        <pc:spChg chg="mod">
          <ac:chgData name="Thomas Stensitzki" userId="75cafe6b-2f2a-469b-85c4-eec3b9c972ba" providerId="ADAL" clId="{9F9E9FDF-7C61-4792-941E-3BBD6C5DB2FE}" dt="2021-02-01T16:36:02.957" v="654"/>
          <ac:spMkLst>
            <pc:docMk/>
            <pc:sldMk cId="2134997509" sldId="381"/>
            <ac:spMk id="2" creationId="{50183ADD-E6D0-4570-B5FB-F95BA9130DEC}"/>
          </ac:spMkLst>
        </pc:spChg>
        <pc:spChg chg="add del">
          <ac:chgData name="Thomas Stensitzki" userId="75cafe6b-2f2a-469b-85c4-eec3b9c972ba" providerId="ADAL" clId="{9F9E9FDF-7C61-4792-941E-3BBD6C5DB2FE}" dt="2021-02-01T16:38:39.219" v="670" actId="22"/>
          <ac:spMkLst>
            <pc:docMk/>
            <pc:sldMk cId="2134997509" sldId="381"/>
            <ac:spMk id="6" creationId="{C76B924A-1598-4EF2-9DF2-0BF5D859A7BC}"/>
          </ac:spMkLst>
        </pc:spChg>
        <pc:picChg chg="add mod">
          <ac:chgData name="Thomas Stensitzki" userId="75cafe6b-2f2a-469b-85c4-eec3b9c972ba" providerId="ADAL" clId="{9F9E9FDF-7C61-4792-941E-3BBD6C5DB2FE}" dt="2021-02-02T12:23:56.265" v="1591" actId="1440"/>
          <ac:picMkLst>
            <pc:docMk/>
            <pc:sldMk cId="2134997509" sldId="381"/>
            <ac:picMk id="4" creationId="{9D05F190-4412-4197-8E5C-5F0A9D2394F8}"/>
          </ac:picMkLst>
        </pc:picChg>
        <pc:picChg chg="del">
          <ac:chgData name="Thomas Stensitzki" userId="75cafe6b-2f2a-469b-85c4-eec3b9c972ba" providerId="ADAL" clId="{9F9E9FDF-7C61-4792-941E-3BBD6C5DB2FE}" dt="2021-02-01T16:34:39.482" v="596" actId="478"/>
          <ac:picMkLst>
            <pc:docMk/>
            <pc:sldMk cId="2134997509" sldId="381"/>
            <ac:picMk id="1026" creationId="{6F4D62F5-9A7A-4568-B0C8-37200F0AADF0}"/>
          </ac:picMkLst>
        </pc:picChg>
        <pc:picChg chg="mod">
          <ac:chgData name="Thomas Stensitzki" userId="75cafe6b-2f2a-469b-85c4-eec3b9c972ba" providerId="ADAL" clId="{9F9E9FDF-7C61-4792-941E-3BBD6C5DB2FE}" dt="2021-02-02T12:24:06.721" v="1595" actId="1440"/>
          <ac:picMkLst>
            <pc:docMk/>
            <pc:sldMk cId="2134997509" sldId="381"/>
            <ac:picMk id="2050" creationId="{9F54692A-BFF1-40AA-8546-4373B2D37913}"/>
          </ac:picMkLst>
        </pc:picChg>
      </pc:sldChg>
      <pc:sldChg chg="addSp">
        <pc:chgData name="Thomas Stensitzki" userId="75cafe6b-2f2a-469b-85c4-eec3b9c972ba" providerId="ADAL" clId="{9F9E9FDF-7C61-4792-941E-3BBD6C5DB2FE}" dt="2021-02-01T16:37:37.427" v="660"/>
        <pc:sldMkLst>
          <pc:docMk/>
          <pc:sldMk cId="4092087368" sldId="381"/>
        </pc:sldMkLst>
        <pc:picChg chg="add">
          <ac:chgData name="Thomas Stensitzki" userId="75cafe6b-2f2a-469b-85c4-eec3b9c972ba" providerId="ADAL" clId="{9F9E9FDF-7C61-4792-941E-3BBD6C5DB2FE}" dt="2021-02-01T16:37:37.427" v="660"/>
          <ac:picMkLst>
            <pc:docMk/>
            <pc:sldMk cId="4092087368" sldId="381"/>
            <ac:picMk id="2050" creationId="{9F54692A-BFF1-40AA-8546-4373B2D37913}"/>
          </ac:picMkLst>
        </pc:picChg>
      </pc:sldChg>
      <pc:sldChg chg="delSp modSp add del mod ord modTransition modAnim modNotesTx">
        <pc:chgData name="Thomas Stensitzki" userId="75cafe6b-2f2a-469b-85c4-eec3b9c972ba" providerId="ADAL" clId="{9F9E9FDF-7C61-4792-941E-3BBD6C5DB2FE}" dt="2021-02-02T12:25:33.964" v="1609"/>
        <pc:sldMkLst>
          <pc:docMk/>
          <pc:sldMk cId="804569921" sldId="382"/>
        </pc:sldMkLst>
        <pc:spChg chg="mod">
          <ac:chgData name="Thomas Stensitzki" userId="75cafe6b-2f2a-469b-85c4-eec3b9c972ba" providerId="ADAL" clId="{9F9E9FDF-7C61-4792-941E-3BBD6C5DB2FE}" dt="2021-02-01T16:40:06.108" v="700"/>
          <ac:spMkLst>
            <pc:docMk/>
            <pc:sldMk cId="804569921" sldId="382"/>
            <ac:spMk id="2" creationId="{50183ADD-E6D0-4570-B5FB-F95BA9130DEC}"/>
          </ac:spMkLst>
        </pc:spChg>
        <pc:picChg chg="del">
          <ac:chgData name="Thomas Stensitzki" userId="75cafe6b-2f2a-469b-85c4-eec3b9c972ba" providerId="ADAL" clId="{9F9E9FDF-7C61-4792-941E-3BBD6C5DB2FE}" dt="2021-02-01T16:38:44.704" v="672" actId="478"/>
          <ac:picMkLst>
            <pc:docMk/>
            <pc:sldMk cId="804569921" sldId="382"/>
            <ac:picMk id="1026" creationId="{6F4D62F5-9A7A-4568-B0C8-37200F0AADF0}"/>
          </ac:picMkLst>
        </pc:picChg>
        <pc:picChg chg="mod">
          <ac:chgData name="Thomas Stensitzki" userId="75cafe6b-2f2a-469b-85c4-eec3b9c972ba" providerId="ADAL" clId="{9F9E9FDF-7C61-4792-941E-3BBD6C5DB2FE}" dt="2021-02-02T12:23:36.133" v="1587" actId="1440"/>
          <ac:picMkLst>
            <pc:docMk/>
            <pc:sldMk cId="804569921" sldId="382"/>
            <ac:picMk id="3074" creationId="{525FA78C-D70F-4375-8510-812E8C34D37F}"/>
          </ac:picMkLst>
        </pc:picChg>
        <pc:picChg chg="mod">
          <ac:chgData name="Thomas Stensitzki" userId="75cafe6b-2f2a-469b-85c4-eec3b9c972ba" providerId="ADAL" clId="{9F9E9FDF-7C61-4792-941E-3BBD6C5DB2FE}" dt="2021-02-02T12:23:44.023" v="1589" actId="1440"/>
          <ac:picMkLst>
            <pc:docMk/>
            <pc:sldMk cId="804569921" sldId="382"/>
            <ac:picMk id="4098" creationId="{C3BE1F8B-0C0E-46DA-8F0F-EA84B0224D86}"/>
          </ac:picMkLst>
        </pc:picChg>
      </pc:sldChg>
      <pc:sldChg chg="addSp">
        <pc:chgData name="Thomas Stensitzki" userId="75cafe6b-2f2a-469b-85c4-eec3b9c972ba" providerId="ADAL" clId="{9F9E9FDF-7C61-4792-941E-3BBD6C5DB2FE}" dt="2021-02-01T16:40:14.886" v="701"/>
        <pc:sldMkLst>
          <pc:docMk/>
          <pc:sldMk cId="2964036851" sldId="382"/>
        </pc:sldMkLst>
        <pc:picChg chg="add">
          <ac:chgData name="Thomas Stensitzki" userId="75cafe6b-2f2a-469b-85c4-eec3b9c972ba" providerId="ADAL" clId="{9F9E9FDF-7C61-4792-941E-3BBD6C5DB2FE}" dt="2021-02-01T16:40:14.886" v="701"/>
          <ac:picMkLst>
            <pc:docMk/>
            <pc:sldMk cId="2964036851" sldId="382"/>
            <ac:picMk id="3074" creationId="{525FA78C-D70F-4375-8510-812E8C34D37F}"/>
          </ac:picMkLst>
        </pc:picChg>
      </pc:sldChg>
      <pc:sldChg chg="addSp">
        <pc:chgData name="Thomas Stensitzki" userId="75cafe6b-2f2a-469b-85c4-eec3b9c972ba" providerId="ADAL" clId="{9F9E9FDF-7C61-4792-941E-3BBD6C5DB2FE}" dt="2021-02-01T16:40:33.988" v="705"/>
        <pc:sldMkLst>
          <pc:docMk/>
          <pc:sldMk cId="3129078594" sldId="382"/>
        </pc:sldMkLst>
        <pc:picChg chg="add">
          <ac:chgData name="Thomas Stensitzki" userId="75cafe6b-2f2a-469b-85c4-eec3b9c972ba" providerId="ADAL" clId="{9F9E9FDF-7C61-4792-941E-3BBD6C5DB2FE}" dt="2021-02-01T16:40:33.988" v="705"/>
          <ac:picMkLst>
            <pc:docMk/>
            <pc:sldMk cId="3129078594" sldId="382"/>
            <ac:picMk id="4098" creationId="{C3BE1F8B-0C0E-46DA-8F0F-EA84B0224D86}"/>
          </ac:picMkLst>
        </pc:picChg>
      </pc:sldChg>
      <pc:sldChg chg="addSp modSp add del mod ord modTransition modAnim modNotesTx">
        <pc:chgData name="Thomas Stensitzki" userId="75cafe6b-2f2a-469b-85c4-eec3b9c972ba" providerId="ADAL" clId="{9F9E9FDF-7C61-4792-941E-3BBD6C5DB2FE}" dt="2021-02-02T12:23:12.634" v="1585"/>
        <pc:sldMkLst>
          <pc:docMk/>
          <pc:sldMk cId="1200616128" sldId="383"/>
        </pc:sldMkLst>
        <pc:spChg chg="mod">
          <ac:chgData name="Thomas Stensitzki" userId="75cafe6b-2f2a-469b-85c4-eec3b9c972ba" providerId="ADAL" clId="{9F9E9FDF-7C61-4792-941E-3BBD6C5DB2FE}" dt="2021-02-01T16:42:12.561" v="734"/>
          <ac:spMkLst>
            <pc:docMk/>
            <pc:sldMk cId="1200616128" sldId="383"/>
            <ac:spMk id="2" creationId="{50183ADD-E6D0-4570-B5FB-F95BA9130DEC}"/>
          </ac:spMkLst>
        </pc:spChg>
        <pc:picChg chg="mod">
          <ac:chgData name="Thomas Stensitzki" userId="75cafe6b-2f2a-469b-85c4-eec3b9c972ba" providerId="ADAL" clId="{9F9E9FDF-7C61-4792-941E-3BBD6C5DB2FE}" dt="2021-02-02T12:23:01.298" v="1584" actId="1440"/>
          <ac:picMkLst>
            <pc:docMk/>
            <pc:sldMk cId="1200616128" sldId="383"/>
            <ac:picMk id="5122" creationId="{98FEBD17-3DE4-4FC0-98CD-A47E52244993}"/>
          </ac:picMkLst>
        </pc:picChg>
        <pc:picChg chg="mod">
          <ac:chgData name="Thomas Stensitzki" userId="75cafe6b-2f2a-469b-85c4-eec3b9c972ba" providerId="ADAL" clId="{9F9E9FDF-7C61-4792-941E-3BBD6C5DB2FE}" dt="2021-02-02T12:22:35.638" v="1581" actId="1440"/>
          <ac:picMkLst>
            <pc:docMk/>
            <pc:sldMk cId="1200616128" sldId="383"/>
            <ac:picMk id="6146" creationId="{D79D56E1-73D8-41FE-BCAC-51D16FAF5530}"/>
          </ac:picMkLst>
        </pc:picChg>
        <pc:cxnChg chg="add mod">
          <ac:chgData name="Thomas Stensitzki" userId="75cafe6b-2f2a-469b-85c4-eec3b9c972ba" providerId="ADAL" clId="{9F9E9FDF-7C61-4792-941E-3BBD6C5DB2FE}" dt="2021-02-02T12:21:54.518" v="1578" actId="208"/>
          <ac:cxnSpMkLst>
            <pc:docMk/>
            <pc:sldMk cId="1200616128" sldId="383"/>
            <ac:cxnSpMk id="4" creationId="{A2316F48-304E-4FE0-92CD-62B086F6AF6B}"/>
          </ac:cxnSpMkLst>
        </pc:cxnChg>
      </pc:sldChg>
      <pc:sldChg chg="addSp">
        <pc:chgData name="Thomas Stensitzki" userId="75cafe6b-2f2a-469b-85c4-eec3b9c972ba" providerId="ADAL" clId="{9F9E9FDF-7C61-4792-941E-3BBD6C5DB2FE}" dt="2021-02-01T16:43:13.235" v="741"/>
        <pc:sldMkLst>
          <pc:docMk/>
          <pc:sldMk cId="2646536025" sldId="383"/>
        </pc:sldMkLst>
        <pc:picChg chg="add">
          <ac:chgData name="Thomas Stensitzki" userId="75cafe6b-2f2a-469b-85c4-eec3b9c972ba" providerId="ADAL" clId="{9F9E9FDF-7C61-4792-941E-3BBD6C5DB2FE}" dt="2021-02-01T16:43:13.235" v="741"/>
          <ac:picMkLst>
            <pc:docMk/>
            <pc:sldMk cId="2646536025" sldId="383"/>
            <ac:picMk id="6146" creationId="{D79D56E1-73D8-41FE-BCAC-51D16FAF5530}"/>
          </ac:picMkLst>
        </pc:picChg>
      </pc:sldChg>
      <pc:sldChg chg="addSp">
        <pc:chgData name="Thomas Stensitzki" userId="75cafe6b-2f2a-469b-85c4-eec3b9c972ba" providerId="ADAL" clId="{9F9E9FDF-7C61-4792-941E-3BBD6C5DB2FE}" dt="2021-02-01T16:43:01.213" v="738"/>
        <pc:sldMkLst>
          <pc:docMk/>
          <pc:sldMk cId="3315723477" sldId="383"/>
        </pc:sldMkLst>
        <pc:picChg chg="add">
          <ac:chgData name="Thomas Stensitzki" userId="75cafe6b-2f2a-469b-85c4-eec3b9c972ba" providerId="ADAL" clId="{9F9E9FDF-7C61-4792-941E-3BBD6C5DB2FE}" dt="2021-02-01T16:43:01.213" v="738"/>
          <ac:picMkLst>
            <pc:docMk/>
            <pc:sldMk cId="3315723477" sldId="383"/>
            <ac:picMk id="5122" creationId="{98FEBD17-3DE4-4FC0-98CD-A47E52244993}"/>
          </ac:picMkLst>
        </pc:picChg>
      </pc:sldChg>
      <pc:sldChg chg="addSp">
        <pc:chgData name="Thomas Stensitzki" userId="75cafe6b-2f2a-469b-85c4-eec3b9c972ba" providerId="ADAL" clId="{9F9E9FDF-7C61-4792-941E-3BBD6C5DB2FE}" dt="2021-02-01T16:46:47.567" v="797"/>
        <pc:sldMkLst>
          <pc:docMk/>
          <pc:sldMk cId="268345041" sldId="384"/>
        </pc:sldMkLst>
        <pc:picChg chg="add">
          <ac:chgData name="Thomas Stensitzki" userId="75cafe6b-2f2a-469b-85c4-eec3b9c972ba" providerId="ADAL" clId="{9F9E9FDF-7C61-4792-941E-3BBD6C5DB2FE}" dt="2021-02-01T16:46:47.567" v="797"/>
          <ac:picMkLst>
            <pc:docMk/>
            <pc:sldMk cId="268345041" sldId="384"/>
            <ac:picMk id="7170" creationId="{260BBE70-DAC3-4E07-B418-8D32185B4B8C}"/>
          </ac:picMkLst>
        </pc:picChg>
      </pc:sldChg>
      <pc:sldChg chg="modSp add del mod ord modTransition modNotesTx">
        <pc:chgData name="Thomas Stensitzki" userId="75cafe6b-2f2a-469b-85c4-eec3b9c972ba" providerId="ADAL" clId="{9F9E9FDF-7C61-4792-941E-3BBD6C5DB2FE}" dt="2021-02-02T12:28:27.405" v="1622" actId="1440"/>
        <pc:sldMkLst>
          <pc:docMk/>
          <pc:sldMk cId="2706860444" sldId="384"/>
        </pc:sldMkLst>
        <pc:spChg chg="mod">
          <ac:chgData name="Thomas Stensitzki" userId="75cafe6b-2f2a-469b-85c4-eec3b9c972ba" providerId="ADAL" clId="{9F9E9FDF-7C61-4792-941E-3BBD6C5DB2FE}" dt="2021-02-01T16:46:40.586" v="796"/>
          <ac:spMkLst>
            <pc:docMk/>
            <pc:sldMk cId="2706860444" sldId="384"/>
            <ac:spMk id="2" creationId="{50183ADD-E6D0-4570-B5FB-F95BA9130DEC}"/>
          </ac:spMkLst>
        </pc:spChg>
        <pc:picChg chg="mod">
          <ac:chgData name="Thomas Stensitzki" userId="75cafe6b-2f2a-469b-85c4-eec3b9c972ba" providerId="ADAL" clId="{9F9E9FDF-7C61-4792-941E-3BBD6C5DB2FE}" dt="2021-02-02T12:28:27.405" v="1622" actId="1440"/>
          <ac:picMkLst>
            <pc:docMk/>
            <pc:sldMk cId="2706860444" sldId="384"/>
            <ac:picMk id="7170" creationId="{260BBE70-DAC3-4E07-B418-8D32185B4B8C}"/>
          </ac:picMkLst>
        </pc:picChg>
      </pc:sldChg>
      <pc:sldChg chg="addSp">
        <pc:chgData name="Thomas Stensitzki" userId="75cafe6b-2f2a-469b-85c4-eec3b9c972ba" providerId="ADAL" clId="{9F9E9FDF-7C61-4792-941E-3BBD6C5DB2FE}" dt="2021-02-01T16:48:46.082" v="818"/>
        <pc:sldMkLst>
          <pc:docMk/>
          <pc:sldMk cId="200308074" sldId="385"/>
        </pc:sldMkLst>
        <pc:picChg chg="add">
          <ac:chgData name="Thomas Stensitzki" userId="75cafe6b-2f2a-469b-85c4-eec3b9c972ba" providerId="ADAL" clId="{9F9E9FDF-7C61-4792-941E-3BBD6C5DB2FE}" dt="2021-02-01T16:48:46.082" v="818"/>
          <ac:picMkLst>
            <pc:docMk/>
            <pc:sldMk cId="200308074" sldId="385"/>
            <ac:picMk id="8194" creationId="{088BB987-0736-45BC-A2AE-5F7C068F7E09}"/>
          </ac:picMkLst>
        </pc:picChg>
      </pc:sldChg>
      <pc:sldChg chg="addSp">
        <pc:chgData name="Thomas Stensitzki" userId="75cafe6b-2f2a-469b-85c4-eec3b9c972ba" providerId="ADAL" clId="{9F9E9FDF-7C61-4792-941E-3BBD6C5DB2FE}" dt="2021-02-01T16:49:13.209" v="822"/>
        <pc:sldMkLst>
          <pc:docMk/>
          <pc:sldMk cId="472251526" sldId="385"/>
        </pc:sldMkLst>
        <pc:picChg chg="add">
          <ac:chgData name="Thomas Stensitzki" userId="75cafe6b-2f2a-469b-85c4-eec3b9c972ba" providerId="ADAL" clId="{9F9E9FDF-7C61-4792-941E-3BBD6C5DB2FE}" dt="2021-02-01T16:49:13.209" v="822"/>
          <ac:picMkLst>
            <pc:docMk/>
            <pc:sldMk cId="472251526" sldId="385"/>
            <ac:picMk id="9218" creationId="{F8D8E185-9FFE-4889-9996-BD5B46FBFDE2}"/>
          </ac:picMkLst>
        </pc:picChg>
      </pc:sldChg>
      <pc:sldChg chg="modSp add del mod ord modTransition modAnim modNotesTx">
        <pc:chgData name="Thomas Stensitzki" userId="75cafe6b-2f2a-469b-85c4-eec3b9c972ba" providerId="ADAL" clId="{9F9E9FDF-7C61-4792-941E-3BBD6C5DB2FE}" dt="2021-02-02T12:29:29.036" v="1638"/>
        <pc:sldMkLst>
          <pc:docMk/>
          <pc:sldMk cId="2618174212" sldId="385"/>
        </pc:sldMkLst>
        <pc:spChg chg="mod">
          <ac:chgData name="Thomas Stensitzki" userId="75cafe6b-2f2a-469b-85c4-eec3b9c972ba" providerId="ADAL" clId="{9F9E9FDF-7C61-4792-941E-3BBD6C5DB2FE}" dt="2021-02-01T16:47:55.508" v="804"/>
          <ac:spMkLst>
            <pc:docMk/>
            <pc:sldMk cId="2618174212" sldId="385"/>
            <ac:spMk id="2" creationId="{50183ADD-E6D0-4570-B5FB-F95BA9130DEC}"/>
          </ac:spMkLst>
        </pc:spChg>
        <pc:picChg chg="mod">
          <ac:chgData name="Thomas Stensitzki" userId="75cafe6b-2f2a-469b-85c4-eec3b9c972ba" providerId="ADAL" clId="{9F9E9FDF-7C61-4792-941E-3BBD6C5DB2FE}" dt="2021-02-02T12:29:03.092" v="1632" actId="1440"/>
          <ac:picMkLst>
            <pc:docMk/>
            <pc:sldMk cId="2618174212" sldId="385"/>
            <ac:picMk id="8194" creationId="{088BB987-0736-45BC-A2AE-5F7C068F7E09}"/>
          </ac:picMkLst>
        </pc:picChg>
        <pc:picChg chg="mod">
          <ac:chgData name="Thomas Stensitzki" userId="75cafe6b-2f2a-469b-85c4-eec3b9c972ba" providerId="ADAL" clId="{9F9E9FDF-7C61-4792-941E-3BBD6C5DB2FE}" dt="2021-02-02T12:29:23.820" v="1637" actId="1076"/>
          <ac:picMkLst>
            <pc:docMk/>
            <pc:sldMk cId="2618174212" sldId="385"/>
            <ac:picMk id="9218" creationId="{F8D8E185-9FFE-4889-9996-BD5B46FBFDE2}"/>
          </ac:picMkLst>
        </pc:picChg>
      </pc:sldChg>
      <pc:sldChg chg="addSp">
        <pc:chgData name="Thomas Stensitzki" userId="75cafe6b-2f2a-469b-85c4-eec3b9c972ba" providerId="ADAL" clId="{9F9E9FDF-7C61-4792-941E-3BBD6C5DB2FE}" dt="2021-02-01T16:51:43.493" v="851"/>
        <pc:sldMkLst>
          <pc:docMk/>
          <pc:sldMk cId="111797964" sldId="386"/>
        </pc:sldMkLst>
        <pc:picChg chg="add">
          <ac:chgData name="Thomas Stensitzki" userId="75cafe6b-2f2a-469b-85c4-eec3b9c972ba" providerId="ADAL" clId="{9F9E9FDF-7C61-4792-941E-3BBD6C5DB2FE}" dt="2021-02-01T16:51:43.493" v="851"/>
          <ac:picMkLst>
            <pc:docMk/>
            <pc:sldMk cId="111797964" sldId="386"/>
            <ac:picMk id="11266" creationId="{68B66526-F4E2-473C-8CC5-9B0D8882C321}"/>
          </ac:picMkLst>
        </pc:picChg>
      </pc:sldChg>
      <pc:sldChg chg="addSp">
        <pc:chgData name="Thomas Stensitzki" userId="75cafe6b-2f2a-469b-85c4-eec3b9c972ba" providerId="ADAL" clId="{9F9E9FDF-7C61-4792-941E-3BBD6C5DB2FE}" dt="2021-02-01T16:51:28.456" v="847"/>
        <pc:sldMkLst>
          <pc:docMk/>
          <pc:sldMk cId="1399614890" sldId="386"/>
        </pc:sldMkLst>
        <pc:picChg chg="add">
          <ac:chgData name="Thomas Stensitzki" userId="75cafe6b-2f2a-469b-85c4-eec3b9c972ba" providerId="ADAL" clId="{9F9E9FDF-7C61-4792-941E-3BBD6C5DB2FE}" dt="2021-02-01T16:51:28.456" v="847"/>
          <ac:picMkLst>
            <pc:docMk/>
            <pc:sldMk cId="1399614890" sldId="386"/>
            <ac:picMk id="10242" creationId="{9C37F8C5-9571-4D51-B7F2-F05AB240B20B}"/>
          </ac:picMkLst>
        </pc:picChg>
      </pc:sldChg>
      <pc:sldChg chg="modSp add del mod ord modTransition modAnim modNotesTx">
        <pc:chgData name="Thomas Stensitzki" userId="75cafe6b-2f2a-469b-85c4-eec3b9c972ba" providerId="ADAL" clId="{9F9E9FDF-7C61-4792-941E-3BBD6C5DB2FE}" dt="2021-02-02T12:38:08.228" v="1654"/>
        <pc:sldMkLst>
          <pc:docMk/>
          <pc:sldMk cId="2318153121" sldId="386"/>
        </pc:sldMkLst>
        <pc:spChg chg="mod">
          <ac:chgData name="Thomas Stensitzki" userId="75cafe6b-2f2a-469b-85c4-eec3b9c972ba" providerId="ADAL" clId="{9F9E9FDF-7C61-4792-941E-3BBD6C5DB2FE}" dt="2021-02-01T16:50:35.609" v="836"/>
          <ac:spMkLst>
            <pc:docMk/>
            <pc:sldMk cId="2318153121" sldId="386"/>
            <ac:spMk id="2" creationId="{50183ADD-E6D0-4570-B5FB-F95BA9130DEC}"/>
          </ac:spMkLst>
        </pc:spChg>
        <pc:picChg chg="mod">
          <ac:chgData name="Thomas Stensitzki" userId="75cafe6b-2f2a-469b-85c4-eec3b9c972ba" providerId="ADAL" clId="{9F9E9FDF-7C61-4792-941E-3BBD6C5DB2FE}" dt="2021-02-02T12:37:46.408" v="1648" actId="1440"/>
          <ac:picMkLst>
            <pc:docMk/>
            <pc:sldMk cId="2318153121" sldId="386"/>
            <ac:picMk id="10242" creationId="{9C37F8C5-9571-4D51-B7F2-F05AB240B20B}"/>
          </ac:picMkLst>
        </pc:picChg>
        <pc:picChg chg="mod">
          <ac:chgData name="Thomas Stensitzki" userId="75cafe6b-2f2a-469b-85c4-eec3b9c972ba" providerId="ADAL" clId="{9F9E9FDF-7C61-4792-941E-3BBD6C5DB2FE}" dt="2021-02-02T12:38:04.134" v="1653" actId="1440"/>
          <ac:picMkLst>
            <pc:docMk/>
            <pc:sldMk cId="2318153121" sldId="386"/>
            <ac:picMk id="11266" creationId="{68B66526-F4E2-473C-8CC5-9B0D8882C321}"/>
          </ac:picMkLst>
        </pc:picChg>
      </pc:sldChg>
      <pc:sldChg chg="modSp add mod modTransition modNotesTx">
        <pc:chgData name="Thomas Stensitzki" userId="75cafe6b-2f2a-469b-85c4-eec3b9c972ba" providerId="ADAL" clId="{9F9E9FDF-7C61-4792-941E-3BBD6C5DB2FE}" dt="2021-02-02T12:27:52.848" v="1618"/>
        <pc:sldMkLst>
          <pc:docMk/>
          <pc:sldMk cId="2558906762" sldId="387"/>
        </pc:sldMkLst>
        <pc:spChg chg="mod">
          <ac:chgData name="Thomas Stensitzki" userId="75cafe6b-2f2a-469b-85c4-eec3b9c972ba" providerId="ADAL" clId="{9F9E9FDF-7C61-4792-941E-3BBD6C5DB2FE}" dt="2021-02-02T12:27:30.479" v="1616" actId="1036"/>
          <ac:spMkLst>
            <pc:docMk/>
            <pc:sldMk cId="2558906762" sldId="387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1T17:03:56.503" v="1065" actId="20577"/>
          <ac:spMkLst>
            <pc:docMk/>
            <pc:sldMk cId="2558906762" sldId="387"/>
            <ac:spMk id="5" creationId="{C24DACB5-1BEC-4C86-9652-BAFD8DE56FEF}"/>
          </ac:spMkLst>
        </pc:spChg>
      </pc:sldChg>
      <pc:sldChg chg="addSp">
        <pc:chgData name="Thomas Stensitzki" userId="75cafe6b-2f2a-469b-85c4-eec3b9c972ba" providerId="ADAL" clId="{9F9E9FDF-7C61-4792-941E-3BBD6C5DB2FE}" dt="2021-02-01T16:59:24.441" v="943"/>
        <pc:sldMkLst>
          <pc:docMk/>
          <pc:sldMk cId="1475173892" sldId="388"/>
        </pc:sldMkLst>
        <pc:picChg chg="add">
          <ac:chgData name="Thomas Stensitzki" userId="75cafe6b-2f2a-469b-85c4-eec3b9c972ba" providerId="ADAL" clId="{9F9E9FDF-7C61-4792-941E-3BBD6C5DB2FE}" dt="2021-02-01T16:59:24.441" v="943"/>
          <ac:picMkLst>
            <pc:docMk/>
            <pc:sldMk cId="1475173892" sldId="388"/>
            <ac:picMk id="14338" creationId="{EE8D1B22-ACB4-46C4-A4E7-A7B07C0707BC}"/>
          </ac:picMkLst>
        </pc:picChg>
      </pc:sldChg>
      <pc:sldChg chg="addSp delSp modSp add del mod modTransition modNotesTx">
        <pc:chgData name="Thomas Stensitzki" userId="75cafe6b-2f2a-469b-85c4-eec3b9c972ba" providerId="ADAL" clId="{9F9E9FDF-7C61-4792-941E-3BBD6C5DB2FE}" dt="2021-02-02T12:53:42.475" v="1704" actId="17032"/>
        <pc:sldMkLst>
          <pc:docMk/>
          <pc:sldMk cId="2051762330" sldId="388"/>
        </pc:sldMkLst>
        <pc:spChg chg="mod">
          <ac:chgData name="Thomas Stensitzki" userId="75cafe6b-2f2a-469b-85c4-eec3b9c972ba" providerId="ADAL" clId="{9F9E9FDF-7C61-4792-941E-3BBD6C5DB2FE}" dt="2021-02-01T17:12:20.815" v="1143"/>
          <ac:spMkLst>
            <pc:docMk/>
            <pc:sldMk cId="2051762330" sldId="388"/>
            <ac:spMk id="2" creationId="{50183ADD-E6D0-4570-B5FB-F95BA9130DEC}"/>
          </ac:spMkLst>
        </pc:spChg>
        <pc:spChg chg="add mod">
          <ac:chgData name="Thomas Stensitzki" userId="75cafe6b-2f2a-469b-85c4-eec3b9c972ba" providerId="ADAL" clId="{9F9E9FDF-7C61-4792-941E-3BBD6C5DB2FE}" dt="2021-02-02T12:53:42.475" v="1704" actId="17032"/>
          <ac:spMkLst>
            <pc:docMk/>
            <pc:sldMk cId="2051762330" sldId="388"/>
            <ac:spMk id="3" creationId="{0C85C9A9-0526-420F-88D1-C511F504C043}"/>
          </ac:spMkLst>
        </pc:spChg>
        <pc:picChg chg="add del mod">
          <ac:chgData name="Thomas Stensitzki" userId="75cafe6b-2f2a-469b-85c4-eec3b9c972ba" providerId="ADAL" clId="{9F9E9FDF-7C61-4792-941E-3BBD6C5DB2FE}" dt="2021-02-01T17:12:59.806" v="1149" actId="478"/>
          <ac:picMkLst>
            <pc:docMk/>
            <pc:sldMk cId="2051762330" sldId="388"/>
            <ac:picMk id="14338" creationId="{EE8D1B22-ACB4-46C4-A4E7-A7B07C0707BC}"/>
          </ac:picMkLst>
        </pc:picChg>
        <pc:picChg chg="mod">
          <ac:chgData name="Thomas Stensitzki" userId="75cafe6b-2f2a-469b-85c4-eec3b9c972ba" providerId="ADAL" clId="{9F9E9FDF-7C61-4792-941E-3BBD6C5DB2FE}" dt="2021-02-02T12:53:05.755" v="1702" actId="1076"/>
          <ac:picMkLst>
            <pc:docMk/>
            <pc:sldMk cId="2051762330" sldId="388"/>
            <ac:picMk id="19458" creationId="{D0BE47F9-312D-4DCB-9EEB-05CA5E81F0B9}"/>
          </ac:picMkLst>
        </pc:picChg>
      </pc:sldChg>
      <pc:sldChg chg="addSp">
        <pc:chgData name="Thomas Stensitzki" userId="75cafe6b-2f2a-469b-85c4-eec3b9c972ba" providerId="ADAL" clId="{9F9E9FDF-7C61-4792-941E-3BBD6C5DB2FE}" dt="2021-02-01T17:13:04.894" v="1150"/>
        <pc:sldMkLst>
          <pc:docMk/>
          <pc:sldMk cId="3464665633" sldId="388"/>
        </pc:sldMkLst>
        <pc:picChg chg="add">
          <ac:chgData name="Thomas Stensitzki" userId="75cafe6b-2f2a-469b-85c4-eec3b9c972ba" providerId="ADAL" clId="{9F9E9FDF-7C61-4792-941E-3BBD6C5DB2FE}" dt="2021-02-01T17:13:04.894" v="1150"/>
          <ac:picMkLst>
            <pc:docMk/>
            <pc:sldMk cId="3464665633" sldId="388"/>
            <ac:picMk id="19458" creationId="{D0BE47F9-312D-4DCB-9EEB-05CA5E81F0B9}"/>
          </ac:picMkLst>
        </pc:picChg>
      </pc:sldChg>
      <pc:sldChg chg="addSp">
        <pc:chgData name="Thomas Stensitzki" userId="75cafe6b-2f2a-469b-85c4-eec3b9c972ba" providerId="ADAL" clId="{9F9E9FDF-7C61-4792-941E-3BBD6C5DB2FE}" dt="2021-02-01T16:57:50.417" v="917"/>
        <pc:sldMkLst>
          <pc:docMk/>
          <pc:sldMk cId="1957061461" sldId="389"/>
        </pc:sldMkLst>
        <pc:picChg chg="add">
          <ac:chgData name="Thomas Stensitzki" userId="75cafe6b-2f2a-469b-85c4-eec3b9c972ba" providerId="ADAL" clId="{9F9E9FDF-7C61-4792-941E-3BBD6C5DB2FE}" dt="2021-02-01T16:57:50.417" v="917"/>
          <ac:picMkLst>
            <pc:docMk/>
            <pc:sldMk cId="1957061461" sldId="389"/>
            <ac:picMk id="13314" creationId="{0EE2B04D-768F-4FAF-A2DC-658BEBF890D3}"/>
          </ac:picMkLst>
        </pc:picChg>
      </pc:sldChg>
      <pc:sldChg chg="modSp add del mod ord modTransition modNotesTx">
        <pc:chgData name="Thomas Stensitzki" userId="75cafe6b-2f2a-469b-85c4-eec3b9c972ba" providerId="ADAL" clId="{9F9E9FDF-7C61-4792-941E-3BBD6C5DB2FE}" dt="2021-02-02T12:41:49.731" v="1673" actId="1440"/>
        <pc:sldMkLst>
          <pc:docMk/>
          <pc:sldMk cId="3866198253" sldId="389"/>
        </pc:sldMkLst>
        <pc:spChg chg="mod">
          <ac:chgData name="Thomas Stensitzki" userId="75cafe6b-2f2a-469b-85c4-eec3b9c972ba" providerId="ADAL" clId="{9F9E9FDF-7C61-4792-941E-3BBD6C5DB2FE}" dt="2021-02-01T16:56:49.112" v="896"/>
          <ac:spMkLst>
            <pc:docMk/>
            <pc:sldMk cId="3866198253" sldId="389"/>
            <ac:spMk id="2" creationId="{50183ADD-E6D0-4570-B5FB-F95BA9130DEC}"/>
          </ac:spMkLst>
        </pc:spChg>
        <pc:picChg chg="mod">
          <ac:chgData name="Thomas Stensitzki" userId="75cafe6b-2f2a-469b-85c4-eec3b9c972ba" providerId="ADAL" clId="{9F9E9FDF-7C61-4792-941E-3BBD6C5DB2FE}" dt="2021-02-02T12:41:49.731" v="1673" actId="1440"/>
          <ac:picMkLst>
            <pc:docMk/>
            <pc:sldMk cId="3866198253" sldId="389"/>
            <ac:picMk id="13314" creationId="{0EE2B04D-768F-4FAF-A2DC-658BEBF890D3}"/>
          </ac:picMkLst>
        </pc:picChg>
      </pc:sldChg>
      <pc:sldChg chg="addSp delSp modSp add del mod ord modTransition modNotesTx">
        <pc:chgData name="Thomas Stensitzki" userId="75cafe6b-2f2a-469b-85c4-eec3b9c972ba" providerId="ADAL" clId="{9F9E9FDF-7C61-4792-941E-3BBD6C5DB2FE}" dt="2021-02-02T12:41:19.513" v="1664" actId="1440"/>
        <pc:sldMkLst>
          <pc:docMk/>
          <pc:sldMk cId="1281650883" sldId="390"/>
        </pc:sldMkLst>
        <pc:spChg chg="mod">
          <ac:chgData name="Thomas Stensitzki" userId="75cafe6b-2f2a-469b-85c4-eec3b9c972ba" providerId="ADAL" clId="{9F9E9FDF-7C61-4792-941E-3BBD6C5DB2FE}" dt="2021-02-01T16:52:05.797" v="854"/>
          <ac:spMkLst>
            <pc:docMk/>
            <pc:sldMk cId="1281650883" sldId="390"/>
            <ac:spMk id="2" creationId="{50183ADD-E6D0-4570-B5FB-F95BA9130DEC}"/>
          </ac:spMkLst>
        </pc:spChg>
        <pc:spChg chg="add del">
          <ac:chgData name="Thomas Stensitzki" userId="75cafe6b-2f2a-469b-85c4-eec3b9c972ba" providerId="ADAL" clId="{9F9E9FDF-7C61-4792-941E-3BBD6C5DB2FE}" dt="2021-02-01T16:52:32.537" v="858" actId="478"/>
          <ac:spMkLst>
            <pc:docMk/>
            <pc:sldMk cId="1281650883" sldId="390"/>
            <ac:spMk id="4" creationId="{12541D46-FB2A-4FC8-8756-0718815220BE}"/>
          </ac:spMkLst>
        </pc:spChg>
        <pc:picChg chg="mod">
          <ac:chgData name="Thomas Stensitzki" userId="75cafe6b-2f2a-469b-85c4-eec3b9c972ba" providerId="ADAL" clId="{9F9E9FDF-7C61-4792-941E-3BBD6C5DB2FE}" dt="2021-02-02T12:41:19.513" v="1664" actId="1440"/>
          <ac:picMkLst>
            <pc:docMk/>
            <pc:sldMk cId="1281650883" sldId="390"/>
            <ac:picMk id="12290" creationId="{7853A3BB-F62F-44E0-B98E-81D92BD646D1}"/>
          </ac:picMkLst>
        </pc:picChg>
      </pc:sldChg>
      <pc:sldChg chg="addSp">
        <pc:chgData name="Thomas Stensitzki" userId="75cafe6b-2f2a-469b-85c4-eec3b9c972ba" providerId="ADAL" clId="{9F9E9FDF-7C61-4792-941E-3BBD6C5DB2FE}" dt="2021-02-01T16:52:39.752" v="859"/>
        <pc:sldMkLst>
          <pc:docMk/>
          <pc:sldMk cId="1513511166" sldId="390"/>
        </pc:sldMkLst>
        <pc:picChg chg="add">
          <ac:chgData name="Thomas Stensitzki" userId="75cafe6b-2f2a-469b-85c4-eec3b9c972ba" providerId="ADAL" clId="{9F9E9FDF-7C61-4792-941E-3BBD6C5DB2FE}" dt="2021-02-01T16:52:39.752" v="859"/>
          <ac:picMkLst>
            <pc:docMk/>
            <pc:sldMk cId="1513511166" sldId="390"/>
            <ac:picMk id="12290" creationId="{7853A3BB-F62F-44E0-B98E-81D92BD646D1}"/>
          </ac:picMkLst>
        </pc:picChg>
      </pc:sldChg>
      <pc:sldChg chg="addSp">
        <pc:chgData name="Thomas Stensitzki" userId="75cafe6b-2f2a-469b-85c4-eec3b9c972ba" providerId="ADAL" clId="{9F9E9FDF-7C61-4792-941E-3BBD6C5DB2FE}" dt="2021-02-01T17:05:20.262" v="1081"/>
        <pc:sldMkLst>
          <pc:docMk/>
          <pc:sldMk cId="945372120" sldId="391"/>
        </pc:sldMkLst>
        <pc:picChg chg="add">
          <ac:chgData name="Thomas Stensitzki" userId="75cafe6b-2f2a-469b-85c4-eec3b9c972ba" providerId="ADAL" clId="{9F9E9FDF-7C61-4792-941E-3BBD6C5DB2FE}" dt="2021-02-01T17:05:20.262" v="1081"/>
          <ac:picMkLst>
            <pc:docMk/>
            <pc:sldMk cId="945372120" sldId="391"/>
            <ac:picMk id="15362" creationId="{B90975DC-5162-4F41-B5F2-BBBE15E2112E}"/>
          </ac:picMkLst>
        </pc:picChg>
      </pc:sldChg>
      <pc:sldChg chg="addSp">
        <pc:chgData name="Thomas Stensitzki" userId="75cafe6b-2f2a-469b-85c4-eec3b9c972ba" providerId="ADAL" clId="{9F9E9FDF-7C61-4792-941E-3BBD6C5DB2FE}" dt="2021-02-01T17:05:27.412" v="1085"/>
        <pc:sldMkLst>
          <pc:docMk/>
          <pc:sldMk cId="1151788966" sldId="391"/>
        </pc:sldMkLst>
        <pc:picChg chg="add">
          <ac:chgData name="Thomas Stensitzki" userId="75cafe6b-2f2a-469b-85c4-eec3b9c972ba" providerId="ADAL" clId="{9F9E9FDF-7C61-4792-941E-3BBD6C5DB2FE}" dt="2021-02-01T17:05:27.412" v="1085"/>
          <ac:picMkLst>
            <pc:docMk/>
            <pc:sldMk cId="1151788966" sldId="391"/>
            <ac:picMk id="16386" creationId="{F2A275E7-9123-49B8-915C-3A94852B1686}"/>
          </ac:picMkLst>
        </pc:picChg>
      </pc:sldChg>
      <pc:sldChg chg="delSp modSp new add del mod ord modTransition modAnim">
        <pc:chgData name="Thomas Stensitzki" userId="75cafe6b-2f2a-469b-85c4-eec3b9c972ba" providerId="ADAL" clId="{9F9E9FDF-7C61-4792-941E-3BBD6C5DB2FE}" dt="2021-02-02T13:16:40.338" v="1799"/>
        <pc:sldMkLst>
          <pc:docMk/>
          <pc:sldMk cId="2585887928" sldId="391"/>
        </pc:sldMkLst>
        <pc:spChg chg="mod">
          <ac:chgData name="Thomas Stensitzki" userId="75cafe6b-2f2a-469b-85c4-eec3b9c972ba" providerId="ADAL" clId="{9F9E9FDF-7C61-4792-941E-3BBD6C5DB2FE}" dt="2021-02-01T17:05:13.081" v="1080"/>
          <ac:spMkLst>
            <pc:docMk/>
            <pc:sldMk cId="2585887928" sldId="391"/>
            <ac:spMk id="2" creationId="{11E5EEC8-6493-4BA0-8811-4A3F48FE62AF}"/>
          </ac:spMkLst>
        </pc:spChg>
        <pc:spChg chg="del">
          <ac:chgData name="Thomas Stensitzki" userId="75cafe6b-2f2a-469b-85c4-eec3b9c972ba" providerId="ADAL" clId="{9F9E9FDF-7C61-4792-941E-3BBD6C5DB2FE}" dt="2021-02-01T16:54:28.929" v="892" actId="478"/>
          <ac:spMkLst>
            <pc:docMk/>
            <pc:sldMk cId="2585887928" sldId="391"/>
            <ac:spMk id="3" creationId="{CAE56BB2-30FF-4890-8015-D3777AA14D19}"/>
          </ac:spMkLst>
        </pc:spChg>
        <pc:picChg chg="mod">
          <ac:chgData name="Thomas Stensitzki" userId="75cafe6b-2f2a-469b-85c4-eec3b9c972ba" providerId="ADAL" clId="{9F9E9FDF-7C61-4792-941E-3BBD6C5DB2FE}" dt="2021-02-02T13:15:11.072" v="1782" actId="1440"/>
          <ac:picMkLst>
            <pc:docMk/>
            <pc:sldMk cId="2585887928" sldId="391"/>
            <ac:picMk id="15362" creationId="{B90975DC-5162-4F41-B5F2-BBBE15E2112E}"/>
          </ac:picMkLst>
        </pc:picChg>
        <pc:picChg chg="mod">
          <ac:chgData name="Thomas Stensitzki" userId="75cafe6b-2f2a-469b-85c4-eec3b9c972ba" providerId="ADAL" clId="{9F9E9FDF-7C61-4792-941E-3BBD6C5DB2FE}" dt="2021-02-02T13:16:37.692" v="1798" actId="1076"/>
          <ac:picMkLst>
            <pc:docMk/>
            <pc:sldMk cId="2585887928" sldId="391"/>
            <ac:picMk id="16386" creationId="{F2A275E7-9123-49B8-915C-3A94852B1686}"/>
          </ac:picMkLst>
        </pc:picChg>
        <pc:picChg chg="del mod">
          <ac:chgData name="Thomas Stensitzki" userId="75cafe6b-2f2a-469b-85c4-eec3b9c972ba" providerId="ADAL" clId="{9F9E9FDF-7C61-4792-941E-3BBD6C5DB2FE}" dt="2021-02-02T13:16:30.043" v="1796" actId="478"/>
          <ac:picMkLst>
            <pc:docMk/>
            <pc:sldMk cId="2585887928" sldId="391"/>
            <ac:picMk id="17410" creationId="{EE942377-844A-497A-BCA1-1F49B9ADD376}"/>
          </ac:picMkLst>
        </pc:picChg>
        <pc:picChg chg="del mod">
          <ac:chgData name="Thomas Stensitzki" userId="75cafe6b-2f2a-469b-85c4-eec3b9c972ba" providerId="ADAL" clId="{9F9E9FDF-7C61-4792-941E-3BBD6C5DB2FE}" dt="2021-02-02T13:16:30.697" v="1797" actId="478"/>
          <ac:picMkLst>
            <pc:docMk/>
            <pc:sldMk cId="2585887928" sldId="391"/>
            <ac:picMk id="18434" creationId="{E18917D5-462E-425F-B1A7-02E0FDB5393A}"/>
          </ac:picMkLst>
        </pc:picChg>
      </pc:sldChg>
      <pc:sldChg chg="addSp">
        <pc:chgData name="Thomas Stensitzki" userId="75cafe6b-2f2a-469b-85c4-eec3b9c972ba" providerId="ADAL" clId="{9F9E9FDF-7C61-4792-941E-3BBD6C5DB2FE}" dt="2021-02-01T17:05:58.361" v="1093"/>
        <pc:sldMkLst>
          <pc:docMk/>
          <pc:sldMk cId="4010300682" sldId="391"/>
        </pc:sldMkLst>
        <pc:picChg chg="add">
          <ac:chgData name="Thomas Stensitzki" userId="75cafe6b-2f2a-469b-85c4-eec3b9c972ba" providerId="ADAL" clId="{9F9E9FDF-7C61-4792-941E-3BBD6C5DB2FE}" dt="2021-02-01T17:05:58.361" v="1093"/>
          <ac:picMkLst>
            <pc:docMk/>
            <pc:sldMk cId="4010300682" sldId="391"/>
            <ac:picMk id="18434" creationId="{E18917D5-462E-425F-B1A7-02E0FDB5393A}"/>
          </ac:picMkLst>
        </pc:picChg>
      </pc:sldChg>
      <pc:sldChg chg="addSp">
        <pc:chgData name="Thomas Stensitzki" userId="75cafe6b-2f2a-469b-85c4-eec3b9c972ba" providerId="ADAL" clId="{9F9E9FDF-7C61-4792-941E-3BBD6C5DB2FE}" dt="2021-02-01T17:05:50.791" v="1089"/>
        <pc:sldMkLst>
          <pc:docMk/>
          <pc:sldMk cId="4134506492" sldId="391"/>
        </pc:sldMkLst>
        <pc:picChg chg="add">
          <ac:chgData name="Thomas Stensitzki" userId="75cafe6b-2f2a-469b-85c4-eec3b9c972ba" providerId="ADAL" clId="{9F9E9FDF-7C61-4792-941E-3BBD6C5DB2FE}" dt="2021-02-01T17:05:50.791" v="1089"/>
          <ac:picMkLst>
            <pc:docMk/>
            <pc:sldMk cId="4134506492" sldId="391"/>
            <ac:picMk id="17410" creationId="{EE942377-844A-497A-BCA1-1F49B9ADD376}"/>
          </ac:picMkLst>
        </pc:picChg>
      </pc:sldChg>
      <pc:sldChg chg="addSp modSp add mod ord modTransition">
        <pc:chgData name="Thomas Stensitzki" userId="75cafe6b-2f2a-469b-85c4-eec3b9c972ba" providerId="ADAL" clId="{9F9E9FDF-7C61-4792-941E-3BBD6C5DB2FE}" dt="2021-02-02T13:14:44.120" v="1777" actId="1076"/>
        <pc:sldMkLst>
          <pc:docMk/>
          <pc:sldMk cId="2708846828" sldId="392"/>
        </pc:sldMkLst>
        <pc:picChg chg="add mod">
          <ac:chgData name="Thomas Stensitzki" userId="75cafe6b-2f2a-469b-85c4-eec3b9c972ba" providerId="ADAL" clId="{9F9E9FDF-7C61-4792-941E-3BBD6C5DB2FE}" dt="2021-02-02T13:14:44.120" v="1777" actId="1076"/>
          <ac:picMkLst>
            <pc:docMk/>
            <pc:sldMk cId="2708846828" sldId="392"/>
            <ac:picMk id="4" creationId="{4F4D8847-2D1E-4810-BA5F-7518BE667DB4}"/>
          </ac:picMkLst>
        </pc:picChg>
      </pc:sldChg>
      <pc:sldChg chg="modSp add del mod modTransition modNotesTx">
        <pc:chgData name="Thomas Stensitzki" userId="75cafe6b-2f2a-469b-85c4-eec3b9c972ba" providerId="ADAL" clId="{9F9E9FDF-7C61-4792-941E-3BBD6C5DB2FE}" dt="2021-02-02T13:02:45.293" v="1708" actId="1440"/>
        <pc:sldMkLst>
          <pc:docMk/>
          <pc:sldMk cId="63085039" sldId="393"/>
        </pc:sldMkLst>
        <pc:spChg chg="mod">
          <ac:chgData name="Thomas Stensitzki" userId="75cafe6b-2f2a-469b-85c4-eec3b9c972ba" providerId="ADAL" clId="{9F9E9FDF-7C61-4792-941E-3BBD6C5DB2FE}" dt="2021-02-01T17:13:42.016" v="1157"/>
          <ac:spMkLst>
            <pc:docMk/>
            <pc:sldMk cId="63085039" sldId="393"/>
            <ac:spMk id="2" creationId="{50183ADD-E6D0-4570-B5FB-F95BA9130DEC}"/>
          </ac:spMkLst>
        </pc:spChg>
        <pc:picChg chg="mod">
          <ac:chgData name="Thomas Stensitzki" userId="75cafe6b-2f2a-469b-85c4-eec3b9c972ba" providerId="ADAL" clId="{9F9E9FDF-7C61-4792-941E-3BBD6C5DB2FE}" dt="2021-02-02T13:02:45.293" v="1708" actId="1440"/>
          <ac:picMkLst>
            <pc:docMk/>
            <pc:sldMk cId="63085039" sldId="393"/>
            <ac:picMk id="20482" creationId="{A212661B-E975-4803-8346-25C0D9EF720B}"/>
          </ac:picMkLst>
        </pc:picChg>
      </pc:sldChg>
      <pc:sldChg chg="addSp">
        <pc:chgData name="Thomas Stensitzki" userId="75cafe6b-2f2a-469b-85c4-eec3b9c972ba" providerId="ADAL" clId="{9F9E9FDF-7C61-4792-941E-3BBD6C5DB2FE}" dt="2021-02-01T17:14:23.385" v="1172"/>
        <pc:sldMkLst>
          <pc:docMk/>
          <pc:sldMk cId="4246133730" sldId="393"/>
        </pc:sldMkLst>
        <pc:picChg chg="add">
          <ac:chgData name="Thomas Stensitzki" userId="75cafe6b-2f2a-469b-85c4-eec3b9c972ba" providerId="ADAL" clId="{9F9E9FDF-7C61-4792-941E-3BBD6C5DB2FE}" dt="2021-02-01T17:14:23.385" v="1172"/>
          <ac:picMkLst>
            <pc:docMk/>
            <pc:sldMk cId="4246133730" sldId="393"/>
            <ac:picMk id="20482" creationId="{A212661B-E975-4803-8346-25C0D9EF720B}"/>
          </ac:picMkLst>
        </pc:picChg>
      </pc:sldChg>
      <pc:sldChg chg="addSp delSp modSp add mod ord modTransition modNotesTx">
        <pc:chgData name="Thomas Stensitzki" userId="75cafe6b-2f2a-469b-85c4-eec3b9c972ba" providerId="ADAL" clId="{9F9E9FDF-7C61-4792-941E-3BBD6C5DB2FE}" dt="2021-02-02T12:42:29.825" v="1681" actId="1076"/>
        <pc:sldMkLst>
          <pc:docMk/>
          <pc:sldMk cId="3125518215" sldId="394"/>
        </pc:sldMkLst>
        <pc:spChg chg="mod">
          <ac:chgData name="Thomas Stensitzki" userId="75cafe6b-2f2a-469b-85c4-eec3b9c972ba" providerId="ADAL" clId="{9F9E9FDF-7C61-4792-941E-3BBD6C5DB2FE}" dt="2021-02-01T16:58:35.704" v="924"/>
          <ac:spMkLst>
            <pc:docMk/>
            <pc:sldMk cId="3125518215" sldId="394"/>
            <ac:spMk id="2" creationId="{50183ADD-E6D0-4570-B5FB-F95BA9130DEC}"/>
          </ac:spMkLst>
        </pc:spChg>
        <pc:picChg chg="add del mod">
          <ac:chgData name="Thomas Stensitzki" userId="75cafe6b-2f2a-469b-85c4-eec3b9c972ba" providerId="ADAL" clId="{9F9E9FDF-7C61-4792-941E-3BBD6C5DB2FE}" dt="2021-02-01T17:12:37.007" v="1146"/>
          <ac:picMkLst>
            <pc:docMk/>
            <pc:sldMk cId="3125518215" sldId="394"/>
            <ac:picMk id="3" creationId="{F65C3E2C-D2FC-4DBB-A0C0-8BA9A3100F72}"/>
          </ac:picMkLst>
        </pc:picChg>
        <pc:picChg chg="add mod">
          <ac:chgData name="Thomas Stensitzki" userId="75cafe6b-2f2a-469b-85c4-eec3b9c972ba" providerId="ADAL" clId="{9F9E9FDF-7C61-4792-941E-3BBD6C5DB2FE}" dt="2021-02-02T12:42:29.825" v="1681" actId="1076"/>
          <ac:picMkLst>
            <pc:docMk/>
            <pc:sldMk cId="3125518215" sldId="394"/>
            <ac:picMk id="4" creationId="{12785D05-5E49-4868-B8E4-454539F5AA8A}"/>
          </ac:picMkLst>
        </pc:picChg>
      </pc:sldChg>
      <pc:sldChg chg="modSp add mod ord modTransition">
        <pc:chgData name="Thomas Stensitzki" userId="75cafe6b-2f2a-469b-85c4-eec3b9c972ba" providerId="ADAL" clId="{9F9E9FDF-7C61-4792-941E-3BBD6C5DB2FE}" dt="2021-02-02T13:18:53.187" v="1838"/>
        <pc:sldMkLst>
          <pc:docMk/>
          <pc:sldMk cId="3389754536" sldId="395"/>
        </pc:sldMkLst>
        <pc:spChg chg="mod">
          <ac:chgData name="Thomas Stensitzki" userId="75cafe6b-2f2a-469b-85c4-eec3b9c972ba" providerId="ADAL" clId="{9F9E9FDF-7C61-4792-941E-3BBD6C5DB2FE}" dt="2021-02-01T17:06:26.701" v="1097"/>
          <ac:spMkLst>
            <pc:docMk/>
            <pc:sldMk cId="3389754536" sldId="395"/>
            <ac:spMk id="2" creationId="{11E5EEC8-6493-4BA0-8811-4A3F48FE62AF}"/>
          </ac:spMkLst>
        </pc:spChg>
      </pc:sldChg>
      <pc:sldChg chg="add del modTransition">
        <pc:chgData name="Thomas Stensitzki" userId="75cafe6b-2f2a-469b-85c4-eec3b9c972ba" providerId="ADAL" clId="{9F9E9FDF-7C61-4792-941E-3BBD6C5DB2FE}" dt="2021-02-02T13:18:40.287" v="1835" actId="47"/>
        <pc:sldMkLst>
          <pc:docMk/>
          <pc:sldMk cId="293137779" sldId="396"/>
        </pc:sldMkLst>
      </pc:sldChg>
      <pc:sldChg chg="modSp add mod modTransition modNotesTx">
        <pc:chgData name="Thomas Stensitzki" userId="75cafe6b-2f2a-469b-85c4-eec3b9c972ba" providerId="ADAL" clId="{9F9E9FDF-7C61-4792-941E-3BBD6C5DB2FE}" dt="2021-02-02T13:19:08.353" v="1840" actId="20577"/>
        <pc:sldMkLst>
          <pc:docMk/>
          <pc:sldMk cId="3169144543" sldId="397"/>
        </pc:sldMkLst>
        <pc:spChg chg="mod">
          <ac:chgData name="Thomas Stensitzki" userId="75cafe6b-2f2a-469b-85c4-eec3b9c972ba" providerId="ADAL" clId="{9F9E9FDF-7C61-4792-941E-3BBD6C5DB2FE}" dt="2021-02-02T13:18:27.180" v="1834" actId="14100"/>
          <ac:spMkLst>
            <pc:docMk/>
            <pc:sldMk cId="3169144543" sldId="397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1T17:25:07.974" v="1463" actId="20577"/>
          <ac:spMkLst>
            <pc:docMk/>
            <pc:sldMk cId="3169144543" sldId="397"/>
            <ac:spMk id="5" creationId="{C24DACB5-1BEC-4C86-9652-BAFD8DE56FEF}"/>
          </ac:spMkLst>
        </pc:spChg>
      </pc:sldChg>
      <pc:sldChg chg="modSp add mod modTransition modNotesTx">
        <pc:chgData name="Thomas Stensitzki" userId="75cafe6b-2f2a-469b-85c4-eec3b9c972ba" providerId="ADAL" clId="{9F9E9FDF-7C61-4792-941E-3BBD6C5DB2FE}" dt="2021-02-02T13:06:32.909" v="1757"/>
        <pc:sldMkLst>
          <pc:docMk/>
          <pc:sldMk cId="482102076" sldId="398"/>
        </pc:sldMkLst>
        <pc:spChg chg="mod">
          <ac:chgData name="Thomas Stensitzki" userId="75cafe6b-2f2a-469b-85c4-eec3b9c972ba" providerId="ADAL" clId="{9F9E9FDF-7C61-4792-941E-3BBD6C5DB2FE}" dt="2021-02-02T12:52:39.821" v="1694" actId="1036"/>
          <ac:spMkLst>
            <pc:docMk/>
            <pc:sldMk cId="482102076" sldId="398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2T13:06:32.909" v="1757"/>
          <ac:spMkLst>
            <pc:docMk/>
            <pc:sldMk cId="482102076" sldId="398"/>
            <ac:spMk id="5" creationId="{C24DACB5-1BEC-4C86-9652-BAFD8DE56FEF}"/>
          </ac:spMkLst>
        </pc:spChg>
      </pc:sldChg>
      <pc:sldChg chg="addSp">
        <pc:chgData name="Thomas Stensitzki" userId="75cafe6b-2f2a-469b-85c4-eec3b9c972ba" providerId="ADAL" clId="{9F9E9FDF-7C61-4792-941E-3BBD6C5DB2FE}" dt="2021-02-01T17:28:31.521" v="1504"/>
        <pc:sldMkLst>
          <pc:docMk/>
          <pc:sldMk cId="3485267665" sldId="399"/>
        </pc:sldMkLst>
        <pc:picChg chg="add">
          <ac:chgData name="Thomas Stensitzki" userId="75cafe6b-2f2a-469b-85c4-eec3b9c972ba" providerId="ADAL" clId="{9F9E9FDF-7C61-4792-941E-3BBD6C5DB2FE}" dt="2021-02-01T17:28:31.521" v="1504"/>
          <ac:picMkLst>
            <pc:docMk/>
            <pc:sldMk cId="3485267665" sldId="399"/>
            <ac:picMk id="22530" creationId="{EF8A0CF6-EBB1-47C5-B089-EDBB735405DB}"/>
          </ac:picMkLst>
        </pc:picChg>
      </pc:sldChg>
      <pc:sldChg chg="modSp add del mod modTransition modNotesTx">
        <pc:chgData name="Thomas Stensitzki" userId="75cafe6b-2f2a-469b-85c4-eec3b9c972ba" providerId="ADAL" clId="{9F9E9FDF-7C61-4792-941E-3BBD6C5DB2FE}" dt="2021-02-02T13:05:23.236" v="1737" actId="1440"/>
        <pc:sldMkLst>
          <pc:docMk/>
          <pc:sldMk cId="3771242240" sldId="399"/>
        </pc:sldMkLst>
        <pc:spChg chg="mod">
          <ac:chgData name="Thomas Stensitzki" userId="75cafe6b-2f2a-469b-85c4-eec3b9c972ba" providerId="ADAL" clId="{9F9E9FDF-7C61-4792-941E-3BBD6C5DB2FE}" dt="2021-02-01T17:28:26.346" v="1503"/>
          <ac:spMkLst>
            <pc:docMk/>
            <pc:sldMk cId="3771242240" sldId="399"/>
            <ac:spMk id="2" creationId="{50183ADD-E6D0-4570-B5FB-F95BA9130DEC}"/>
          </ac:spMkLst>
        </pc:spChg>
        <pc:picChg chg="mod">
          <ac:chgData name="Thomas Stensitzki" userId="75cafe6b-2f2a-469b-85c4-eec3b9c972ba" providerId="ADAL" clId="{9F9E9FDF-7C61-4792-941E-3BBD6C5DB2FE}" dt="2021-02-02T13:05:23.236" v="1737" actId="1440"/>
          <ac:picMkLst>
            <pc:docMk/>
            <pc:sldMk cId="3771242240" sldId="399"/>
            <ac:picMk id="22530" creationId="{EF8A0CF6-EBB1-47C5-B089-EDBB735405DB}"/>
          </ac:picMkLst>
        </pc:picChg>
      </pc:sldChg>
      <pc:sldChg chg="addSp modSp add mod modTransition modAnim modNotesTx">
        <pc:chgData name="Thomas Stensitzki" userId="75cafe6b-2f2a-469b-85c4-eec3b9c972ba" providerId="ADAL" clId="{9F9E9FDF-7C61-4792-941E-3BBD6C5DB2FE}" dt="2021-02-02T13:04:36.215" v="1725" actId="14100"/>
        <pc:sldMkLst>
          <pc:docMk/>
          <pc:sldMk cId="425308375" sldId="400"/>
        </pc:sldMkLst>
        <pc:spChg chg="mod">
          <ac:chgData name="Thomas Stensitzki" userId="75cafe6b-2f2a-469b-85c4-eec3b9c972ba" providerId="ADAL" clId="{9F9E9FDF-7C61-4792-941E-3BBD6C5DB2FE}" dt="2021-02-01T17:15:38.954" v="1203" actId="20577"/>
          <ac:spMkLst>
            <pc:docMk/>
            <pc:sldMk cId="425308375" sldId="400"/>
            <ac:spMk id="2" creationId="{50183ADD-E6D0-4570-B5FB-F95BA9130DEC}"/>
          </ac:spMkLst>
        </pc:spChg>
        <pc:spChg chg="add mod">
          <ac:chgData name="Thomas Stensitzki" userId="75cafe6b-2f2a-469b-85c4-eec3b9c972ba" providerId="ADAL" clId="{9F9E9FDF-7C61-4792-941E-3BBD6C5DB2FE}" dt="2021-02-02T13:04:36.215" v="1725" actId="14100"/>
          <ac:spMkLst>
            <pc:docMk/>
            <pc:sldMk cId="425308375" sldId="400"/>
            <ac:spMk id="5" creationId="{FCF996B8-EE24-4322-A598-0FCE05AE77D5}"/>
          </ac:spMkLst>
        </pc:spChg>
        <pc:picChg chg="add mod">
          <ac:chgData name="Thomas Stensitzki" userId="75cafe6b-2f2a-469b-85c4-eec3b9c972ba" providerId="ADAL" clId="{9F9E9FDF-7C61-4792-941E-3BBD6C5DB2FE}" dt="2021-02-02T13:04:31.511" v="1724" actId="1076"/>
          <ac:picMkLst>
            <pc:docMk/>
            <pc:sldMk cId="425308375" sldId="400"/>
            <ac:picMk id="3" creationId="{8EB4E173-662F-417E-9197-857FCAF37B61}"/>
          </ac:picMkLst>
        </pc:picChg>
        <pc:picChg chg="add mod">
          <ac:chgData name="Thomas Stensitzki" userId="75cafe6b-2f2a-469b-85c4-eec3b9c972ba" providerId="ADAL" clId="{9F9E9FDF-7C61-4792-941E-3BBD6C5DB2FE}" dt="2021-02-02T13:03:23.633" v="1714" actId="1440"/>
          <ac:picMkLst>
            <pc:docMk/>
            <pc:sldMk cId="425308375" sldId="400"/>
            <ac:picMk id="4" creationId="{F4B40881-C338-4763-A029-3B7DC696DC34}"/>
          </ac:picMkLst>
        </pc:picChg>
      </pc:sldChg>
      <pc:sldChg chg="add del modTransition">
        <pc:chgData name="Thomas Stensitzki" userId="75cafe6b-2f2a-469b-85c4-eec3b9c972ba" providerId="ADAL" clId="{9F9E9FDF-7C61-4792-941E-3BBD6C5DB2FE}" dt="2021-02-02T13:06:41.388" v="1758" actId="47"/>
        <pc:sldMkLst>
          <pc:docMk/>
          <pc:sldMk cId="1085090997" sldId="401"/>
        </pc:sldMkLst>
      </pc:sldChg>
      <pc:sldChg chg="addSp">
        <pc:chgData name="Thomas Stensitzki" userId="75cafe6b-2f2a-469b-85c4-eec3b9c972ba" providerId="ADAL" clId="{9F9E9FDF-7C61-4792-941E-3BBD6C5DB2FE}" dt="2021-02-01T17:15:55.241" v="1207"/>
        <pc:sldMkLst>
          <pc:docMk/>
          <pc:sldMk cId="2128800882" sldId="402"/>
        </pc:sldMkLst>
        <pc:picChg chg="add">
          <ac:chgData name="Thomas Stensitzki" userId="75cafe6b-2f2a-469b-85c4-eec3b9c972ba" providerId="ADAL" clId="{9F9E9FDF-7C61-4792-941E-3BBD6C5DB2FE}" dt="2021-02-01T17:15:55.241" v="1207"/>
          <ac:picMkLst>
            <pc:docMk/>
            <pc:sldMk cId="2128800882" sldId="402"/>
            <ac:picMk id="21506" creationId="{C3C61B88-DA23-4330-B34D-216A1F942FEF}"/>
          </ac:picMkLst>
        </pc:picChg>
      </pc:sldChg>
      <pc:sldChg chg="addSp delSp modSp add del mod modTransition modAnim modNotesTx">
        <pc:chgData name="Thomas Stensitzki" userId="75cafe6b-2f2a-469b-85c4-eec3b9c972ba" providerId="ADAL" clId="{9F9E9FDF-7C61-4792-941E-3BBD6C5DB2FE}" dt="2021-02-02T13:07:04.146" v="1763"/>
        <pc:sldMkLst>
          <pc:docMk/>
          <pc:sldMk cId="3556353505" sldId="402"/>
        </pc:sldMkLst>
        <pc:spChg chg="mod">
          <ac:chgData name="Thomas Stensitzki" userId="75cafe6b-2f2a-469b-85c4-eec3b9c972ba" providerId="ADAL" clId="{9F9E9FDF-7C61-4792-941E-3BBD6C5DB2FE}" dt="2021-02-01T17:29:02.402" v="1507"/>
          <ac:spMkLst>
            <pc:docMk/>
            <pc:sldMk cId="3556353505" sldId="402"/>
            <ac:spMk id="2" creationId="{50183ADD-E6D0-4570-B5FB-F95BA9130DEC}"/>
          </ac:spMkLst>
        </pc:spChg>
        <pc:picChg chg="add del mod">
          <ac:chgData name="Thomas Stensitzki" userId="75cafe6b-2f2a-469b-85c4-eec3b9c972ba" providerId="ADAL" clId="{9F9E9FDF-7C61-4792-941E-3BBD6C5DB2FE}" dt="2021-02-01T17:17:41.325" v="1216" actId="478"/>
          <ac:picMkLst>
            <pc:docMk/>
            <pc:sldMk cId="3556353505" sldId="402"/>
            <ac:picMk id="4" creationId="{D96DA14E-1E36-4B14-B466-0A5021045F3D}"/>
          </ac:picMkLst>
        </pc:picChg>
        <pc:picChg chg="del mod">
          <ac:chgData name="Thomas Stensitzki" userId="75cafe6b-2f2a-469b-85c4-eec3b9c972ba" providerId="ADAL" clId="{9F9E9FDF-7C61-4792-941E-3BBD6C5DB2FE}" dt="2021-02-01T17:17:41.325" v="1216" actId="478"/>
          <ac:picMkLst>
            <pc:docMk/>
            <pc:sldMk cId="3556353505" sldId="402"/>
            <ac:picMk id="21506" creationId="{C3C61B88-DA23-4330-B34D-216A1F942FEF}"/>
          </ac:picMkLst>
        </pc:picChg>
        <pc:picChg chg="mod">
          <ac:chgData name="Thomas Stensitzki" userId="75cafe6b-2f2a-469b-85c4-eec3b9c972ba" providerId="ADAL" clId="{9F9E9FDF-7C61-4792-941E-3BBD6C5DB2FE}" dt="2021-02-02T13:06:51.055" v="1760" actId="1440"/>
          <ac:picMkLst>
            <pc:docMk/>
            <pc:sldMk cId="3556353505" sldId="402"/>
            <ac:picMk id="23554" creationId="{F5FDDD86-DAEF-47CB-9EDD-2FDD418290C6}"/>
          </ac:picMkLst>
        </pc:picChg>
        <pc:picChg chg="mod">
          <ac:chgData name="Thomas Stensitzki" userId="75cafe6b-2f2a-469b-85c4-eec3b9c972ba" providerId="ADAL" clId="{9F9E9FDF-7C61-4792-941E-3BBD6C5DB2FE}" dt="2021-02-02T13:06:59.503" v="1762" actId="1076"/>
          <ac:picMkLst>
            <pc:docMk/>
            <pc:sldMk cId="3556353505" sldId="402"/>
            <ac:picMk id="24578" creationId="{7AC08E14-008C-49B1-9CD0-E4AD1B6ED434}"/>
          </ac:picMkLst>
        </pc:picChg>
      </pc:sldChg>
      <pc:sldChg chg="addSp">
        <pc:chgData name="Thomas Stensitzki" userId="75cafe6b-2f2a-469b-85c4-eec3b9c972ba" providerId="ADAL" clId="{9F9E9FDF-7C61-4792-941E-3BBD6C5DB2FE}" dt="2021-02-01T17:29:38.916" v="1513"/>
        <pc:sldMkLst>
          <pc:docMk/>
          <pc:sldMk cId="3846898001" sldId="402"/>
        </pc:sldMkLst>
        <pc:picChg chg="add">
          <ac:chgData name="Thomas Stensitzki" userId="75cafe6b-2f2a-469b-85c4-eec3b9c972ba" providerId="ADAL" clId="{9F9E9FDF-7C61-4792-941E-3BBD6C5DB2FE}" dt="2021-02-01T17:29:38.916" v="1513"/>
          <ac:picMkLst>
            <pc:docMk/>
            <pc:sldMk cId="3846898001" sldId="402"/>
            <ac:picMk id="23554" creationId="{F5FDDD86-DAEF-47CB-9EDD-2FDD418290C6}"/>
          </ac:picMkLst>
        </pc:picChg>
      </pc:sldChg>
      <pc:sldChg chg="addSp">
        <pc:chgData name="Thomas Stensitzki" userId="75cafe6b-2f2a-469b-85c4-eec3b9c972ba" providerId="ADAL" clId="{9F9E9FDF-7C61-4792-941E-3BBD6C5DB2FE}" dt="2021-02-01T17:29:50.964" v="1517"/>
        <pc:sldMkLst>
          <pc:docMk/>
          <pc:sldMk cId="3942718026" sldId="402"/>
        </pc:sldMkLst>
        <pc:picChg chg="add">
          <ac:chgData name="Thomas Stensitzki" userId="75cafe6b-2f2a-469b-85c4-eec3b9c972ba" providerId="ADAL" clId="{9F9E9FDF-7C61-4792-941E-3BBD6C5DB2FE}" dt="2021-02-01T17:29:50.964" v="1517"/>
          <ac:picMkLst>
            <pc:docMk/>
            <pc:sldMk cId="3942718026" sldId="402"/>
            <ac:picMk id="24578" creationId="{7AC08E14-008C-49B1-9CD0-E4AD1B6ED434}"/>
          </ac:picMkLst>
        </pc:picChg>
      </pc:sldChg>
      <pc:sldChg chg="modSp add mod modTransition modNotesTx">
        <pc:chgData name="Thomas Stensitzki" userId="75cafe6b-2f2a-469b-85c4-eec3b9c972ba" providerId="ADAL" clId="{9F9E9FDF-7C61-4792-941E-3BBD6C5DB2FE}" dt="2021-02-02T13:19:58.795" v="1851" actId="6549"/>
        <pc:sldMkLst>
          <pc:docMk/>
          <pc:sldMk cId="3957297632" sldId="403"/>
        </pc:sldMkLst>
        <pc:spChg chg="mod">
          <ac:chgData name="Thomas Stensitzki" userId="75cafe6b-2f2a-469b-85c4-eec3b9c972ba" providerId="ADAL" clId="{9F9E9FDF-7C61-4792-941E-3BBD6C5DB2FE}" dt="2021-02-02T13:19:55.688" v="1850" actId="1076"/>
          <ac:spMkLst>
            <pc:docMk/>
            <pc:sldMk cId="3957297632" sldId="403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1T17:27:36.898" v="1480" actId="20577"/>
          <ac:spMkLst>
            <pc:docMk/>
            <pc:sldMk cId="3957297632" sldId="403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2:16:28.806" v="1544" actId="1076"/>
        <pc:sldMkLst>
          <pc:docMk/>
          <pc:sldMk cId="4270566703" sldId="404"/>
        </pc:sldMkLst>
        <pc:spChg chg="mod">
          <ac:chgData name="Thomas Stensitzki" userId="75cafe6b-2f2a-469b-85c4-eec3b9c972ba" providerId="ADAL" clId="{9F9E9FDF-7C61-4792-941E-3BBD6C5DB2FE}" dt="2021-02-02T12:16:28.806" v="1544" actId="1076"/>
          <ac:spMkLst>
            <pc:docMk/>
            <pc:sldMk cId="4270566703" sldId="404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9F9E9FDF-7C61-4792-941E-3BBD6C5DB2FE}" dt="2021-02-02T12:16:50.712" v="1547" actId="14100"/>
        <pc:sldMkLst>
          <pc:docMk/>
          <pc:sldMk cId="21006271" sldId="405"/>
        </pc:sldMkLst>
        <pc:spChg chg="mod">
          <ac:chgData name="Thomas Stensitzki" userId="75cafe6b-2f2a-469b-85c4-eec3b9c972ba" providerId="ADAL" clId="{9F9E9FDF-7C61-4792-941E-3BBD6C5DB2FE}" dt="2021-02-02T12:16:50.712" v="1547" actId="14100"/>
          <ac:spMkLst>
            <pc:docMk/>
            <pc:sldMk cId="21006271" sldId="405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2:18:30.841" v="1558" actId="1076"/>
        <pc:sldMkLst>
          <pc:docMk/>
          <pc:sldMk cId="550572939" sldId="406"/>
        </pc:sldMkLst>
        <pc:spChg chg="mod">
          <ac:chgData name="Thomas Stensitzki" userId="75cafe6b-2f2a-469b-85c4-eec3b9c972ba" providerId="ADAL" clId="{9F9E9FDF-7C61-4792-941E-3BBD6C5DB2FE}" dt="2021-02-02T12:18:30.841" v="1558" actId="1076"/>
          <ac:spMkLst>
            <pc:docMk/>
            <pc:sldMk cId="550572939" sldId="406"/>
            <ac:spMk id="2" creationId="{909DC09D-B9A6-4493-9A72-1CA7ECB1F5CA}"/>
          </ac:spMkLst>
        </pc:spChg>
      </pc:sldChg>
      <pc:sldChg chg="add del">
        <pc:chgData name="Thomas Stensitzki" userId="75cafe6b-2f2a-469b-85c4-eec3b9c972ba" providerId="ADAL" clId="{9F9E9FDF-7C61-4792-941E-3BBD6C5DB2FE}" dt="2021-02-02T12:20:47.203" v="1564" actId="22"/>
        <pc:sldMkLst>
          <pc:docMk/>
          <pc:sldMk cId="1044965248" sldId="407"/>
        </pc:sldMkLst>
      </pc:sldChg>
      <pc:sldChg chg="modSp add mod ord">
        <pc:chgData name="Thomas Stensitzki" userId="75cafe6b-2f2a-469b-85c4-eec3b9c972ba" providerId="ADAL" clId="{9F9E9FDF-7C61-4792-941E-3BBD6C5DB2FE}" dt="2021-02-02T12:21:01.223" v="1569" actId="14100"/>
        <pc:sldMkLst>
          <pc:docMk/>
          <pc:sldMk cId="3064330710" sldId="407"/>
        </pc:sldMkLst>
        <pc:spChg chg="mod">
          <ac:chgData name="Thomas Stensitzki" userId="75cafe6b-2f2a-469b-85c4-eec3b9c972ba" providerId="ADAL" clId="{9F9E9FDF-7C61-4792-941E-3BBD6C5DB2FE}" dt="2021-02-02T12:21:01.223" v="1569" actId="14100"/>
          <ac:spMkLst>
            <pc:docMk/>
            <pc:sldMk cId="3064330710" sldId="407"/>
            <ac:spMk id="2" creationId="{909DC09D-B9A6-4493-9A72-1CA7ECB1F5CA}"/>
          </ac:spMkLst>
        </pc:spChg>
      </pc:sldChg>
      <pc:sldChg chg="modSp add mod ord modNotesTx">
        <pc:chgData name="Thomas Stensitzki" userId="75cafe6b-2f2a-469b-85c4-eec3b9c972ba" providerId="ADAL" clId="{9F9E9FDF-7C61-4792-941E-3BBD6C5DB2FE}" dt="2021-02-02T12:25:10.336" v="1607" actId="20577"/>
        <pc:sldMkLst>
          <pc:docMk/>
          <pc:sldMk cId="1323954105" sldId="408"/>
        </pc:sldMkLst>
        <pc:spChg chg="mod">
          <ac:chgData name="Thomas Stensitzki" userId="75cafe6b-2f2a-469b-85c4-eec3b9c972ba" providerId="ADAL" clId="{9F9E9FDF-7C61-4792-941E-3BBD6C5DB2FE}" dt="2021-02-02T12:25:08.442" v="1606" actId="1076"/>
          <ac:spMkLst>
            <pc:docMk/>
            <pc:sldMk cId="1323954105" sldId="408"/>
            <ac:spMk id="2" creationId="{909DC09D-B9A6-4493-9A72-1CA7ECB1F5CA}"/>
          </ac:spMkLst>
        </pc:spChg>
      </pc:sldChg>
      <pc:sldChg chg="add del ord">
        <pc:chgData name="Thomas Stensitzki" userId="75cafe6b-2f2a-469b-85c4-eec3b9c972ba" providerId="ADAL" clId="{9F9E9FDF-7C61-4792-941E-3BBD6C5DB2FE}" dt="2021-02-02T12:24:36.836" v="1601" actId="47"/>
        <pc:sldMkLst>
          <pc:docMk/>
          <pc:sldMk cId="2400166738" sldId="408"/>
        </pc:sldMkLst>
      </pc:sldChg>
      <pc:sldChg chg="modSp add mod ord modTransition">
        <pc:chgData name="Thomas Stensitzki" userId="75cafe6b-2f2a-469b-85c4-eec3b9c972ba" providerId="ADAL" clId="{9F9E9FDF-7C61-4792-941E-3BBD6C5DB2FE}" dt="2021-02-02T12:28:48.157" v="1628" actId="14100"/>
        <pc:sldMkLst>
          <pc:docMk/>
          <pc:sldMk cId="974386544" sldId="409"/>
        </pc:sldMkLst>
        <pc:spChg chg="mod">
          <ac:chgData name="Thomas Stensitzki" userId="75cafe6b-2f2a-469b-85c4-eec3b9c972ba" providerId="ADAL" clId="{9F9E9FDF-7C61-4792-941E-3BBD6C5DB2FE}" dt="2021-02-02T12:28:48.157" v="1628" actId="14100"/>
          <ac:spMkLst>
            <pc:docMk/>
            <pc:sldMk cId="974386544" sldId="409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2:30:11.295" v="1643" actId="14100"/>
        <pc:sldMkLst>
          <pc:docMk/>
          <pc:sldMk cId="179439695" sldId="410"/>
        </pc:sldMkLst>
        <pc:spChg chg="mod">
          <ac:chgData name="Thomas Stensitzki" userId="75cafe6b-2f2a-469b-85c4-eec3b9c972ba" providerId="ADAL" clId="{9F9E9FDF-7C61-4792-941E-3BBD6C5DB2FE}" dt="2021-02-02T12:30:11.295" v="1643" actId="14100"/>
          <ac:spMkLst>
            <pc:docMk/>
            <pc:sldMk cId="179439695" sldId="410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2:41:07.474" v="1659" actId="14100"/>
        <pc:sldMkLst>
          <pc:docMk/>
          <pc:sldMk cId="3385880885" sldId="411"/>
        </pc:sldMkLst>
        <pc:spChg chg="mod">
          <ac:chgData name="Thomas Stensitzki" userId="75cafe6b-2f2a-469b-85c4-eec3b9c972ba" providerId="ADAL" clId="{9F9E9FDF-7C61-4792-941E-3BBD6C5DB2FE}" dt="2021-02-02T12:41:07.474" v="1659" actId="14100"/>
          <ac:spMkLst>
            <pc:docMk/>
            <pc:sldMk cId="3385880885" sldId="411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2:41:38.118" v="1670" actId="14100"/>
        <pc:sldMkLst>
          <pc:docMk/>
          <pc:sldMk cId="439447182" sldId="412"/>
        </pc:sldMkLst>
        <pc:spChg chg="mod">
          <ac:chgData name="Thomas Stensitzki" userId="75cafe6b-2f2a-469b-85c4-eec3b9c972ba" providerId="ADAL" clId="{9F9E9FDF-7C61-4792-941E-3BBD6C5DB2FE}" dt="2021-02-02T12:41:38.118" v="1670" actId="14100"/>
          <ac:spMkLst>
            <pc:docMk/>
            <pc:sldMk cId="439447182" sldId="41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2:42:15.645" v="1677" actId="1076"/>
        <pc:sldMkLst>
          <pc:docMk/>
          <pc:sldMk cId="2971012066" sldId="413"/>
        </pc:sldMkLst>
        <pc:spChg chg="mod">
          <ac:chgData name="Thomas Stensitzki" userId="75cafe6b-2f2a-469b-85c4-eec3b9c972ba" providerId="ADAL" clId="{9F9E9FDF-7C61-4792-941E-3BBD6C5DB2FE}" dt="2021-02-02T12:42:15.645" v="1677" actId="1076"/>
          <ac:spMkLst>
            <pc:docMk/>
            <pc:sldMk cId="2971012066" sldId="413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2:52:08.234" v="1685" actId="1076"/>
        <pc:sldMkLst>
          <pc:docMk/>
          <pc:sldMk cId="1183984408" sldId="414"/>
        </pc:sldMkLst>
        <pc:spChg chg="mod">
          <ac:chgData name="Thomas Stensitzki" userId="75cafe6b-2f2a-469b-85c4-eec3b9c972ba" providerId="ADAL" clId="{9F9E9FDF-7C61-4792-941E-3BBD6C5DB2FE}" dt="2021-02-02T12:52:08.234" v="1685" actId="1076"/>
          <ac:spMkLst>
            <pc:docMk/>
            <pc:sldMk cId="1183984408" sldId="414"/>
            <ac:spMk id="2" creationId="{909DC09D-B9A6-4493-9A72-1CA7ECB1F5CA}"/>
          </ac:spMkLst>
        </pc:spChg>
      </pc:sldChg>
      <pc:sldChg chg="modSp add mod ord modTransition">
        <pc:chgData name="Thomas Stensitzki" userId="75cafe6b-2f2a-469b-85c4-eec3b9c972ba" providerId="ADAL" clId="{9F9E9FDF-7C61-4792-941E-3BBD6C5DB2FE}" dt="2021-02-02T13:06:28.027" v="1756"/>
        <pc:sldMkLst>
          <pc:docMk/>
          <pc:sldMk cId="1388017731" sldId="415"/>
        </pc:sldMkLst>
        <pc:spChg chg="mod">
          <ac:chgData name="Thomas Stensitzki" userId="75cafe6b-2f2a-469b-85c4-eec3b9c972ba" providerId="ADAL" clId="{9F9E9FDF-7C61-4792-941E-3BBD6C5DB2FE}" dt="2021-02-02T13:02:33.697" v="1707" actId="1076"/>
          <ac:spMkLst>
            <pc:docMk/>
            <pc:sldMk cId="1388017731" sldId="415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2T13:06:28.027" v="1756"/>
          <ac:spMkLst>
            <pc:docMk/>
            <pc:sldMk cId="1388017731" sldId="415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3:06:23.328" v="1755"/>
        <pc:sldMkLst>
          <pc:docMk/>
          <pc:sldMk cId="1390187629" sldId="416"/>
        </pc:sldMkLst>
        <pc:spChg chg="mod">
          <ac:chgData name="Thomas Stensitzki" userId="75cafe6b-2f2a-469b-85c4-eec3b9c972ba" providerId="ADAL" clId="{9F9E9FDF-7C61-4792-941E-3BBD6C5DB2FE}" dt="2021-02-02T13:04:55.161" v="1730" actId="14100"/>
          <ac:spMkLst>
            <pc:docMk/>
            <pc:sldMk cId="1390187629" sldId="416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2T13:06:23.328" v="1755"/>
          <ac:spMkLst>
            <pc:docMk/>
            <pc:sldMk cId="1390187629" sldId="416"/>
            <ac:spMk id="5" creationId="{C24DACB5-1BEC-4C86-9652-BAFD8DE56FEF}"/>
          </ac:spMkLst>
        </pc:spChg>
      </pc:sldChg>
      <pc:sldChg chg="add del ord">
        <pc:chgData name="Thomas Stensitzki" userId="75cafe6b-2f2a-469b-85c4-eec3b9c972ba" providerId="ADAL" clId="{9F9E9FDF-7C61-4792-941E-3BBD6C5DB2FE}" dt="2021-02-02T13:05:00.073" v="1731" actId="47"/>
        <pc:sldMkLst>
          <pc:docMk/>
          <pc:sldMk cId="2205660386" sldId="417"/>
        </pc:sldMkLst>
      </pc:sldChg>
      <pc:sldChg chg="modSp add mod ord">
        <pc:chgData name="Thomas Stensitzki" userId="75cafe6b-2f2a-469b-85c4-eec3b9c972ba" providerId="ADAL" clId="{9F9E9FDF-7C61-4792-941E-3BBD6C5DB2FE}" dt="2021-02-02T13:06:11.123" v="1753" actId="20577"/>
        <pc:sldMkLst>
          <pc:docMk/>
          <pc:sldMk cId="3737910627" sldId="417"/>
        </pc:sldMkLst>
        <pc:spChg chg="mod">
          <ac:chgData name="Thomas Stensitzki" userId="75cafe6b-2f2a-469b-85c4-eec3b9c972ba" providerId="ADAL" clId="{9F9E9FDF-7C61-4792-941E-3BBD6C5DB2FE}" dt="2021-02-02T13:05:11.384" v="1735" actId="1076"/>
          <ac:spMkLst>
            <pc:docMk/>
            <pc:sldMk cId="3737910627" sldId="417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2T13:06:11.123" v="1753" actId="20577"/>
          <ac:spMkLst>
            <pc:docMk/>
            <pc:sldMk cId="3737910627" sldId="417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3:06:19.924" v="1754"/>
        <pc:sldMkLst>
          <pc:docMk/>
          <pc:sldMk cId="1540827525" sldId="418"/>
        </pc:sldMkLst>
        <pc:spChg chg="mod">
          <ac:chgData name="Thomas Stensitzki" userId="75cafe6b-2f2a-469b-85c4-eec3b9c972ba" providerId="ADAL" clId="{9F9E9FDF-7C61-4792-941E-3BBD6C5DB2FE}" dt="2021-02-02T13:05:33.942" v="1741" actId="1076"/>
          <ac:spMkLst>
            <pc:docMk/>
            <pc:sldMk cId="1540827525" sldId="418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2T13:06:19.924" v="1754"/>
          <ac:spMkLst>
            <pc:docMk/>
            <pc:sldMk cId="1540827525" sldId="418"/>
            <ac:spMk id="5" creationId="{C24DACB5-1BEC-4C86-9652-BAFD8DE56FEF}"/>
          </ac:spMkLst>
        </pc:spChg>
      </pc:sldChg>
      <pc:sldChg chg="modSp add mod">
        <pc:chgData name="Thomas Stensitzki" userId="75cafe6b-2f2a-469b-85c4-eec3b9c972ba" providerId="ADAL" clId="{9F9E9FDF-7C61-4792-941E-3BBD6C5DB2FE}" dt="2021-02-02T13:14:12.513" v="1768" actId="14100"/>
        <pc:sldMkLst>
          <pc:docMk/>
          <pc:sldMk cId="2335610676" sldId="419"/>
        </pc:sldMkLst>
        <pc:spChg chg="mod">
          <ac:chgData name="Thomas Stensitzki" userId="75cafe6b-2f2a-469b-85c4-eec3b9c972ba" providerId="ADAL" clId="{9F9E9FDF-7C61-4792-941E-3BBD6C5DB2FE}" dt="2021-02-02T13:14:12.513" v="1768" actId="14100"/>
          <ac:spMkLst>
            <pc:docMk/>
            <pc:sldMk cId="2335610676" sldId="419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9F9E9FDF-7C61-4792-941E-3BBD6C5DB2FE}" dt="2021-02-02T13:14:25.084" v="1771" actId="14100"/>
        <pc:sldMkLst>
          <pc:docMk/>
          <pc:sldMk cId="1865896873" sldId="420"/>
        </pc:sldMkLst>
        <pc:spChg chg="mod">
          <ac:chgData name="Thomas Stensitzki" userId="75cafe6b-2f2a-469b-85c4-eec3b9c972ba" providerId="ADAL" clId="{9F9E9FDF-7C61-4792-941E-3BBD6C5DB2FE}" dt="2021-02-02T13:14:25.084" v="1771" actId="14100"/>
          <ac:spMkLst>
            <pc:docMk/>
            <pc:sldMk cId="1865896873" sldId="420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9F9E9FDF-7C61-4792-941E-3BBD6C5DB2FE}" dt="2021-02-02T13:15:02.889" v="1779" actId="1076"/>
        <pc:sldMkLst>
          <pc:docMk/>
          <pc:sldMk cId="1524395293" sldId="421"/>
        </pc:sldMkLst>
        <pc:spChg chg="mod">
          <ac:chgData name="Thomas Stensitzki" userId="75cafe6b-2f2a-469b-85c4-eec3b9c972ba" providerId="ADAL" clId="{9F9E9FDF-7C61-4792-941E-3BBD6C5DB2FE}" dt="2021-02-02T13:15:02.889" v="1779" actId="1076"/>
          <ac:spMkLst>
            <pc:docMk/>
            <pc:sldMk cId="1524395293" sldId="421"/>
            <ac:spMk id="2" creationId="{909DC09D-B9A6-4493-9A72-1CA7ECB1F5CA}"/>
          </ac:spMkLst>
        </pc:spChg>
      </pc:sldChg>
      <pc:sldChg chg="addSp delSp modSp add mod modAnim">
        <pc:chgData name="Thomas Stensitzki" userId="75cafe6b-2f2a-469b-85c4-eec3b9c972ba" providerId="ADAL" clId="{9F9E9FDF-7C61-4792-941E-3BBD6C5DB2FE}" dt="2021-02-02T13:18:15.918" v="1832"/>
        <pc:sldMkLst>
          <pc:docMk/>
          <pc:sldMk cId="1280545839" sldId="422"/>
        </pc:sldMkLst>
        <pc:spChg chg="add mod">
          <ac:chgData name="Thomas Stensitzki" userId="75cafe6b-2f2a-469b-85c4-eec3b9c972ba" providerId="ADAL" clId="{9F9E9FDF-7C61-4792-941E-3BBD6C5DB2FE}" dt="2021-02-02T13:17:28.456" v="1810" actId="14100"/>
          <ac:spMkLst>
            <pc:docMk/>
            <pc:sldMk cId="1280545839" sldId="422"/>
            <ac:spMk id="7" creationId="{C6191598-7775-4D95-899B-0E2D0541313F}"/>
          </ac:spMkLst>
        </pc:spChg>
        <pc:picChg chg="del">
          <ac:chgData name="Thomas Stensitzki" userId="75cafe6b-2f2a-469b-85c4-eec3b9c972ba" providerId="ADAL" clId="{9F9E9FDF-7C61-4792-941E-3BBD6C5DB2FE}" dt="2021-02-02T13:16:43.441" v="1800" actId="478"/>
          <ac:picMkLst>
            <pc:docMk/>
            <pc:sldMk cId="1280545839" sldId="422"/>
            <ac:picMk id="15362" creationId="{B90975DC-5162-4F41-B5F2-BBBE15E2112E}"/>
          </ac:picMkLst>
        </pc:picChg>
        <pc:picChg chg="del">
          <ac:chgData name="Thomas Stensitzki" userId="75cafe6b-2f2a-469b-85c4-eec3b9c972ba" providerId="ADAL" clId="{9F9E9FDF-7C61-4792-941E-3BBD6C5DB2FE}" dt="2021-02-02T13:16:44.071" v="1801" actId="478"/>
          <ac:picMkLst>
            <pc:docMk/>
            <pc:sldMk cId="1280545839" sldId="422"/>
            <ac:picMk id="16386" creationId="{F2A275E7-9123-49B8-915C-3A94852B1686}"/>
          </ac:picMkLst>
        </pc:picChg>
        <pc:picChg chg="mod">
          <ac:chgData name="Thomas Stensitzki" userId="75cafe6b-2f2a-469b-85c4-eec3b9c972ba" providerId="ADAL" clId="{9F9E9FDF-7C61-4792-941E-3BBD6C5DB2FE}" dt="2021-02-02T13:16:46.311" v="1802" actId="1076"/>
          <ac:picMkLst>
            <pc:docMk/>
            <pc:sldMk cId="1280545839" sldId="422"/>
            <ac:picMk id="17410" creationId="{EE942377-844A-497A-BCA1-1F49B9ADD376}"/>
          </ac:picMkLst>
        </pc:picChg>
        <pc:picChg chg="mod">
          <ac:chgData name="Thomas Stensitzki" userId="75cafe6b-2f2a-469b-85c4-eec3b9c972ba" providerId="ADAL" clId="{9F9E9FDF-7C61-4792-941E-3BBD6C5DB2FE}" dt="2021-02-02T13:16:50.835" v="1803" actId="1076"/>
          <ac:picMkLst>
            <pc:docMk/>
            <pc:sldMk cId="1280545839" sldId="422"/>
            <ac:picMk id="18434" creationId="{E18917D5-462E-425F-B1A7-02E0FDB5393A}"/>
          </ac:picMkLst>
        </pc:picChg>
      </pc:sldChg>
      <pc:sldChg chg="modSp add mod">
        <pc:chgData name="Thomas Stensitzki" userId="75cafe6b-2f2a-469b-85c4-eec3b9c972ba" providerId="ADAL" clId="{9F9E9FDF-7C61-4792-941E-3BBD6C5DB2FE}" dt="2021-02-02T13:18:59.786" v="1839" actId="1076"/>
        <pc:sldMkLst>
          <pc:docMk/>
          <pc:sldMk cId="3310606032" sldId="423"/>
        </pc:sldMkLst>
        <pc:spChg chg="mod">
          <ac:chgData name="Thomas Stensitzki" userId="75cafe6b-2f2a-469b-85c4-eec3b9c972ba" providerId="ADAL" clId="{9F9E9FDF-7C61-4792-941E-3BBD6C5DB2FE}" dt="2021-02-02T13:18:59.786" v="1839" actId="1076"/>
          <ac:spMkLst>
            <pc:docMk/>
            <pc:sldMk cId="3310606032" sldId="423"/>
            <ac:spMk id="2" creationId="{909DC09D-B9A6-4493-9A72-1CA7ECB1F5CA}"/>
          </ac:spMkLst>
        </pc:spChg>
      </pc:sldChg>
      <pc:sldChg chg="modSp add mod modNotesTx">
        <pc:chgData name="Thomas Stensitzki" userId="75cafe6b-2f2a-469b-85c4-eec3b9c972ba" providerId="ADAL" clId="{9F9E9FDF-7C61-4792-941E-3BBD6C5DB2FE}" dt="2021-02-02T13:19:27.066" v="1845" actId="14100"/>
        <pc:sldMkLst>
          <pc:docMk/>
          <pc:sldMk cId="2775711133" sldId="424"/>
        </pc:sldMkLst>
        <pc:spChg chg="mod">
          <ac:chgData name="Thomas Stensitzki" userId="75cafe6b-2f2a-469b-85c4-eec3b9c972ba" providerId="ADAL" clId="{9F9E9FDF-7C61-4792-941E-3BBD6C5DB2FE}" dt="2021-02-02T13:19:27.066" v="1845" actId="14100"/>
          <ac:spMkLst>
            <pc:docMk/>
            <pc:sldMk cId="2775711133" sldId="424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9F9E9FDF-7C61-4792-941E-3BBD6C5DB2FE}" dt="2021-02-02T13:19:41.191" v="1848" actId="14100"/>
        <pc:sldMkLst>
          <pc:docMk/>
          <pc:sldMk cId="1206553185" sldId="425"/>
        </pc:sldMkLst>
        <pc:spChg chg="mod">
          <ac:chgData name="Thomas Stensitzki" userId="75cafe6b-2f2a-469b-85c4-eec3b9c972ba" providerId="ADAL" clId="{9F9E9FDF-7C61-4792-941E-3BBD6C5DB2FE}" dt="2021-02-02T13:19:41.191" v="1848" actId="14100"/>
          <ac:spMkLst>
            <pc:docMk/>
            <pc:sldMk cId="1206553185" sldId="425"/>
            <ac:spMk id="2" creationId="{909DC09D-B9A6-4493-9A72-1CA7ECB1F5CA}"/>
          </ac:spMkLst>
        </pc:spChg>
      </pc:sldChg>
      <pc:sldMasterChg chg="modSp mod modSldLayout">
        <pc:chgData name="Thomas Stensitzki" userId="75cafe6b-2f2a-469b-85c4-eec3b9c972ba" providerId="ADAL" clId="{9F9E9FDF-7C61-4792-941E-3BBD6C5DB2FE}" dt="2021-02-01T13:29:14.397" v="45" actId="20577"/>
        <pc:sldMasterMkLst>
          <pc:docMk/>
          <pc:sldMasterMk cId="277911257" sldId="2147483648"/>
        </pc:sldMasterMkLst>
        <pc:spChg chg="mod">
          <ac:chgData name="Thomas Stensitzki" userId="75cafe6b-2f2a-469b-85c4-eec3b9c972ba" providerId="ADAL" clId="{9F9E9FDF-7C61-4792-941E-3BBD6C5DB2FE}" dt="2021-02-01T13:29:09.034" v="39" actId="20577"/>
          <ac:spMkLst>
            <pc:docMk/>
            <pc:sldMasterMk cId="277911257" sldId="2147483648"/>
            <ac:spMk id="9" creationId="{2406A12C-E783-4BE5-BEFC-AA493EA54917}"/>
          </ac:spMkLst>
        </pc:spChg>
        <pc:sldLayoutChg chg="modSp mod">
          <pc:chgData name="Thomas Stensitzki" userId="75cafe6b-2f2a-469b-85c4-eec3b9c972ba" providerId="ADAL" clId="{9F9E9FDF-7C61-4792-941E-3BBD6C5DB2FE}" dt="2021-02-01T13:29:14.397" v="45" actId="20577"/>
          <pc:sldLayoutMkLst>
            <pc:docMk/>
            <pc:sldMasterMk cId="277911257" sldId="2147483648"/>
            <pc:sldLayoutMk cId="3364905932" sldId="2147483649"/>
          </pc:sldLayoutMkLst>
          <pc:spChg chg="mod">
            <ac:chgData name="Thomas Stensitzki" userId="75cafe6b-2f2a-469b-85c4-eec3b9c972ba" providerId="ADAL" clId="{9F9E9FDF-7C61-4792-941E-3BBD6C5DB2FE}" dt="2021-02-01T13:29:14.397" v="45" actId="20577"/>
            <ac:spMkLst>
              <pc:docMk/>
              <pc:sldMasterMk cId="277911257" sldId="2147483648"/>
              <pc:sldLayoutMk cId="3364905932" sldId="2147483649"/>
              <ac:spMk id="4" creationId="{DC492C04-9595-4D88-A6FA-ABEAC2147667}"/>
            </ac:spMkLst>
          </pc:spChg>
        </pc:sldLayoutChg>
      </pc:sldMasterChg>
    </pc:docChg>
  </pc:docChgLst>
  <pc:docChgLst>
    <pc:chgData name="Thomas Stensitzki" userId="75cafe6b-2f2a-469b-85c4-eec3b9c972ba" providerId="ADAL" clId="{CC54F8A9-7FC0-4CB0-B32E-A2A3196CB257}"/>
    <pc:docChg chg="undo custSel addSld delSld modSld sldOrd modSection">
      <pc:chgData name="Thomas Stensitzki" userId="75cafe6b-2f2a-469b-85c4-eec3b9c972ba" providerId="ADAL" clId="{CC54F8A9-7FC0-4CB0-B32E-A2A3196CB257}" dt="2020-11-12T19:11:13.100" v="52"/>
      <pc:docMkLst>
        <pc:docMk/>
      </pc:docMkLst>
      <pc:sldChg chg="modSp add del mod">
        <pc:chgData name="Thomas Stensitzki" userId="75cafe6b-2f2a-469b-85c4-eec3b9c972ba" providerId="ADAL" clId="{CC54F8A9-7FC0-4CB0-B32E-A2A3196CB257}" dt="2020-11-12T19:11:13.100" v="52"/>
        <pc:sldMkLst>
          <pc:docMk/>
          <pc:sldMk cId="2855324227" sldId="257"/>
        </pc:sldMkLst>
        <pc:graphicFrameChg chg="mod modGraphic">
          <ac:chgData name="Thomas Stensitzki" userId="75cafe6b-2f2a-469b-85c4-eec3b9c972ba" providerId="ADAL" clId="{CC54F8A9-7FC0-4CB0-B32E-A2A3196CB257}" dt="2020-11-12T19:11:13.100" v="52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modSp mod">
        <pc:chgData name="Thomas Stensitzki" userId="75cafe6b-2f2a-469b-85c4-eec3b9c972ba" providerId="ADAL" clId="{CC54F8A9-7FC0-4CB0-B32E-A2A3196CB257}" dt="2020-11-10T19:12:45.211" v="23" actId="6549"/>
        <pc:sldMkLst>
          <pc:docMk/>
          <pc:sldMk cId="2698998357" sldId="260"/>
        </pc:sldMkLst>
        <pc:spChg chg="mod">
          <ac:chgData name="Thomas Stensitzki" userId="75cafe6b-2f2a-469b-85c4-eec3b9c972ba" providerId="ADAL" clId="{CC54F8A9-7FC0-4CB0-B32E-A2A3196CB257}" dt="2020-11-10T19:12:45.211" v="23" actId="6549"/>
          <ac:spMkLst>
            <pc:docMk/>
            <pc:sldMk cId="2698998357" sldId="260"/>
            <ac:spMk id="5" creationId="{F3459BE7-1731-4733-A912-12977C68CFD6}"/>
          </ac:spMkLst>
        </pc:spChg>
      </pc:sldChg>
      <pc:sldChg chg="addSp delSp mod">
        <pc:chgData name="Thomas Stensitzki" userId="75cafe6b-2f2a-469b-85c4-eec3b9c972ba" providerId="ADAL" clId="{CC54F8A9-7FC0-4CB0-B32E-A2A3196CB257}" dt="2020-11-12T18:18:08.525" v="27" actId="22"/>
        <pc:sldMkLst>
          <pc:docMk/>
          <pc:sldMk cId="466045460" sldId="296"/>
        </pc:sldMkLst>
        <pc:spChg chg="add del">
          <ac:chgData name="Thomas Stensitzki" userId="75cafe6b-2f2a-469b-85c4-eec3b9c972ba" providerId="ADAL" clId="{CC54F8A9-7FC0-4CB0-B32E-A2A3196CB257}" dt="2020-11-12T18:18:08.525" v="27" actId="22"/>
          <ac:spMkLst>
            <pc:docMk/>
            <pc:sldMk cId="466045460" sldId="296"/>
            <ac:spMk id="5" creationId="{18743737-D4F6-4765-ADA6-F2A5A1B799B1}"/>
          </ac:spMkLst>
        </pc:spChg>
      </pc:sldChg>
      <pc:sldChg chg="del mod modShow">
        <pc:chgData name="Thomas Stensitzki" userId="75cafe6b-2f2a-469b-85c4-eec3b9c972ba" providerId="ADAL" clId="{CC54F8A9-7FC0-4CB0-B32E-A2A3196CB257}" dt="2020-11-12T18:17:34.922" v="25" actId="2696"/>
        <pc:sldMkLst>
          <pc:docMk/>
          <pc:sldMk cId="3714862591" sldId="351"/>
        </pc:sldMkLst>
      </pc:sldChg>
      <pc:sldChg chg="modSp add mod ord">
        <pc:chgData name="Thomas Stensitzki" userId="75cafe6b-2f2a-469b-85c4-eec3b9c972ba" providerId="ADAL" clId="{CC54F8A9-7FC0-4CB0-B32E-A2A3196CB257}" dt="2020-11-12T19:10:30.813" v="50" actId="20577"/>
        <pc:sldMkLst>
          <pc:docMk/>
          <pc:sldMk cId="838709494" sldId="376"/>
        </pc:sldMkLst>
        <pc:graphicFrameChg chg="modGraphic">
          <ac:chgData name="Thomas Stensitzki" userId="75cafe6b-2f2a-469b-85c4-eec3b9c972ba" providerId="ADAL" clId="{CC54F8A9-7FC0-4CB0-B32E-A2A3196CB257}" dt="2020-11-12T19:10:30.813" v="50" actId="20577"/>
          <ac:graphicFrameMkLst>
            <pc:docMk/>
            <pc:sldMk cId="838709494" sldId="376"/>
            <ac:graphicFrameMk id="6" creationId="{0F955DCC-462D-431D-BBDE-26F10687D590}"/>
          </ac:graphicFrameMkLst>
        </pc:graphicFrameChg>
      </pc:sldChg>
    </pc:docChg>
  </pc:docChgLst>
  <pc:docChgLst>
    <pc:chgData name="Thomas Stensitzki" userId="75cafe6b-2f2a-469b-85c4-eec3b9c972ba" providerId="ADAL" clId="{BE8F4EE5-CF52-46AD-A386-2ADC59A29254}"/>
    <pc:docChg chg="modSld">
      <pc:chgData name="Thomas Stensitzki" userId="75cafe6b-2f2a-469b-85c4-eec3b9c972ba" providerId="ADAL" clId="{BE8F4EE5-CF52-46AD-A386-2ADC59A29254}" dt="2021-02-04T16:39:39.722" v="6"/>
      <pc:docMkLst>
        <pc:docMk/>
      </pc:docMkLst>
      <pc:sldChg chg="modSp mod">
        <pc:chgData name="Thomas Stensitzki" userId="75cafe6b-2f2a-469b-85c4-eec3b9c972ba" providerId="ADAL" clId="{BE8F4EE5-CF52-46AD-A386-2ADC59A29254}" dt="2021-02-04T16:39:39.722" v="6"/>
        <pc:sldMkLst>
          <pc:docMk/>
          <pc:sldMk cId="2855324227" sldId="257"/>
        </pc:sldMkLst>
        <pc:graphicFrameChg chg="mod modGraphic">
          <ac:chgData name="Thomas Stensitzki" userId="75cafe6b-2f2a-469b-85c4-eec3b9c972ba" providerId="ADAL" clId="{BE8F4EE5-CF52-46AD-A386-2ADC59A29254}" dt="2021-02-04T16:39:39.722" v="6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51A38-604E-46AF-B68B-4691B9CFFAF5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B9C7-8C41-44EF-A755-70B1D57272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576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597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4355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884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333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02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325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6143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8466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02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18089-C25B-431F-A9A1-5E1264C83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0D1149-82DA-4401-B6A3-EB9521C7D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540479-1C51-46F3-86B7-3832D2A57F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36" y="1782696"/>
            <a:ext cx="12277804" cy="6138902"/>
          </a:xfrm>
          <a:prstGeom prst="rect">
            <a:avLst/>
          </a:prstGeom>
        </p:spPr>
      </p:pic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DC492C04-9595-4D88-A6FA-ABEAC2147667}"/>
              </a:ext>
            </a:extLst>
          </p:cNvPr>
          <p:cNvSpPr txBox="1">
            <a:spLocks/>
          </p:cNvSpPr>
          <p:nvPr userDrawn="1"/>
        </p:nvSpPr>
        <p:spPr>
          <a:xfrm>
            <a:off x="838200" y="6492875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bg1"/>
                </a:solidFill>
              </a:rPr>
              <a:t>@teamsugberlin #MicrosoftTeams #TeamsUGBerlin</a:t>
            </a:r>
          </a:p>
        </p:txBody>
      </p:sp>
    </p:spTree>
    <p:extLst>
      <p:ext uri="{BB962C8B-B14F-4D97-AF65-F5344CB8AC3E}">
        <p14:creationId xmlns:p14="http://schemas.microsoft.com/office/powerpoint/2010/main" val="336490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C2810-4A92-47BB-AE91-E37649FE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69CE4-8003-4D90-9941-7C4E51565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328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EA668-729F-4A91-9A40-DC117350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4ED502-77BB-4B3D-ACCE-8C1D48B76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6916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E33DA-856B-48F9-AB8D-77FA8F2F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6A7A7-A1EA-4336-A778-67D515CDD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CF341B-D75D-4CD2-94D7-36003A4DC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4557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0EE4C-BF58-4CBC-BB45-2578DAE7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27C1BA-6849-4489-BDB5-DBFCEA0DF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C864D3-14A4-4957-8AB3-52BB33FE2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AB4D8F-8143-4B20-B53C-4F9A91A35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A8F5A9-B426-4832-8F2B-505EBB6C8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341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E6CB6-23AB-4B4B-B06E-D9C442F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9529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83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17003C-B53F-47AE-B026-2F697485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749CC0-CA66-4536-B60E-8E397EF4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26139A-52EE-490A-831F-ABBD06DC71B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194" y="5572898"/>
            <a:ext cx="3133806" cy="1566903"/>
          </a:xfrm>
          <a:prstGeom prst="rect">
            <a:avLst/>
          </a:prstGeom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406A12C-E783-4BE5-BEFC-AA493EA54917}"/>
              </a:ext>
            </a:extLst>
          </p:cNvPr>
          <p:cNvSpPr txBox="1">
            <a:spLocks/>
          </p:cNvSpPr>
          <p:nvPr userDrawn="1"/>
        </p:nvSpPr>
        <p:spPr>
          <a:xfrm>
            <a:off x="838200" y="6492875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/>
              <a:t>@teamsugberlin #MicrosoftTeams #TeamsUGBerlin</a:t>
            </a:r>
          </a:p>
        </p:txBody>
      </p:sp>
    </p:spTree>
    <p:extLst>
      <p:ext uri="{BB962C8B-B14F-4D97-AF65-F5344CB8AC3E}">
        <p14:creationId xmlns:p14="http://schemas.microsoft.com/office/powerpoint/2010/main" val="27791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usergroup.berlin/registrieru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usergroup.berlin/" TargetMode="External"/><Relationship Id="rId4" Type="http://schemas.openxmlformats.org/officeDocument/2006/relationships/hyperlink" Target="https://go.granikos.eu/TeamsMeetupBerli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usergroup.berlin/meetup" TargetMode="External"/><Relationship Id="rId2" Type="http://schemas.openxmlformats.org/officeDocument/2006/relationships/hyperlink" Target="https://go.granikos.eu/TeamsUGF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amsusergroup.berlin/Registrieru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4A9C3-88F1-47B1-832C-DF14CF7A0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Microsoft Teams</a:t>
            </a:r>
            <a:br>
              <a:rPr lang="de-DE" dirty="0"/>
            </a:br>
            <a:r>
              <a:rPr lang="de-DE" dirty="0"/>
              <a:t>User Group Berlin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A95633-B02D-4A15-A8B1-A38E0A70F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10. Juni 2021</a:t>
            </a:r>
          </a:p>
        </p:txBody>
      </p:sp>
    </p:spTree>
    <p:extLst>
      <p:ext uri="{BB962C8B-B14F-4D97-AF65-F5344CB8AC3E}">
        <p14:creationId xmlns:p14="http://schemas.microsoft.com/office/powerpoint/2010/main" val="671489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AB0BF-6550-48A4-8221-F9AE6DCE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eure Teilnahme!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5A44EB-7FB9-473A-8ED3-C49DDD2E6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sz="3200" dirty="0"/>
              <a:t>Das nächste Meetup: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	</a:t>
            </a:r>
            <a:r>
              <a:rPr lang="de-DE" sz="3200" dirty="0"/>
              <a:t> </a:t>
            </a:r>
            <a:r>
              <a:rPr lang="de-DE" sz="3200" b="1" dirty="0"/>
              <a:t>12. August 2021</a:t>
            </a:r>
          </a:p>
          <a:p>
            <a:pPr marL="0" indent="0">
              <a:buNone/>
            </a:pPr>
            <a:r>
              <a:rPr lang="de-DE" sz="3200" b="1" dirty="0"/>
              <a:t>	</a:t>
            </a:r>
            <a:r>
              <a:rPr lang="de-DE" sz="3200" b="1" i="1" dirty="0"/>
              <a:t>Wir suchen noch Themen</a:t>
            </a:r>
          </a:p>
          <a:p>
            <a:pPr marL="0" indent="0">
              <a:buNone/>
            </a:pPr>
            <a:r>
              <a:rPr lang="de-DE" sz="3200" b="1" dirty="0">
                <a:cs typeface="Calibri"/>
              </a:rPr>
              <a:t>	</a:t>
            </a:r>
            <a:r>
              <a:rPr lang="de-DE" sz="3200" b="1" dirty="0">
                <a:cs typeface="Calibri"/>
                <a:sym typeface="Wingdings" panose="05000000000000000000" pitchFamily="2" charset="2"/>
                <a:hlinkClick r:id="rId3"/>
              </a:rPr>
              <a:t>https://teamsusergroup.berlin/registrierung</a:t>
            </a:r>
            <a:r>
              <a:rPr lang="de-DE" sz="3200" b="1" dirty="0">
                <a:cs typeface="Calibri"/>
                <a:sym typeface="Wingdings" panose="05000000000000000000" pitchFamily="2" charset="2"/>
              </a:rPr>
              <a:t> </a:t>
            </a:r>
            <a:endParaRPr lang="de-DE" sz="3200" b="1" dirty="0">
              <a:cs typeface="Calibri"/>
            </a:endParaRPr>
          </a:p>
          <a:p>
            <a:pPr marL="0" indent="0">
              <a:buNone/>
            </a:pPr>
            <a:br>
              <a:rPr lang="en-US" sz="3200" dirty="0">
                <a:hlinkClick r:id="rId4"/>
              </a:rPr>
            </a:br>
            <a:r>
              <a:rPr lang="de-DE" sz="3200" dirty="0"/>
              <a:t>Spread the Word!</a:t>
            </a:r>
            <a:br>
              <a:rPr lang="de-DE" sz="3200" dirty="0"/>
            </a:br>
            <a:r>
              <a:rPr lang="en-US" sz="3200" dirty="0">
                <a:hlinkClick r:id="rId5"/>
              </a:rPr>
              <a:t>https://TeamsUserGroup.Berlin</a:t>
            </a:r>
            <a:r>
              <a:rPr lang="en-US" sz="3200" dirty="0"/>
              <a:t> </a:t>
            </a:r>
            <a:br>
              <a:rPr lang="de-DE" sz="3200" dirty="0"/>
            </a:br>
            <a:r>
              <a:rPr lang="de-DE" sz="3200" dirty="0"/>
              <a:t>#TeamsUGBerlin</a:t>
            </a:r>
          </a:p>
          <a:p>
            <a:pPr marL="0" indent="0">
              <a:buNone/>
            </a:pPr>
            <a:r>
              <a:rPr lang="de-DE" sz="2400" i="1" dirty="0"/>
              <a:t>Aufzeichnungen unserer Meetups sind im Community Team verfügbar.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332792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3A15CBD-C746-44A3-A4F0-4898CE2F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Diskussion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459BE7-1731-4733-A912-12977C68C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334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3">
            <a:extLst>
              <a:ext uri="{FF2B5EF4-FFF2-40B4-BE49-F238E27FC236}">
                <a16:creationId xmlns:a16="http://schemas.microsoft.com/office/drawing/2014/main" id="{EA252111-2DC5-4225-9C36-9E59262ACFF5}"/>
              </a:ext>
            </a:extLst>
          </p:cNvPr>
          <p:cNvSpPr txBox="1">
            <a:spLocks/>
          </p:cNvSpPr>
          <p:nvPr/>
        </p:nvSpPr>
        <p:spPr>
          <a:xfrm>
            <a:off x="1143919" y="2131930"/>
            <a:ext cx="7738825" cy="1448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Ein Abend </a:t>
            </a:r>
            <a:r>
              <a:rPr lang="en-US" sz="4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mit</a:t>
            </a: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Mr. OneDrive</a:t>
            </a:r>
            <a:endParaRPr lang="de-DE" sz="4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A77062F2-E3B9-4230-9446-1FF51090FD82}"/>
              </a:ext>
            </a:extLst>
          </p:cNvPr>
          <p:cNvSpPr txBox="1">
            <a:spLocks/>
          </p:cNvSpPr>
          <p:nvPr/>
        </p:nvSpPr>
        <p:spPr>
          <a:xfrm>
            <a:off x="7837716" y="3352762"/>
            <a:ext cx="3180536" cy="10004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b="1" dirty="0"/>
              <a:t>Hans Brender</a:t>
            </a:r>
            <a:br>
              <a:rPr lang="de-DE" b="1" dirty="0"/>
            </a:br>
            <a:r>
              <a:rPr lang="de-DE" b="1" dirty="0"/>
              <a:t>@HansBrender</a:t>
            </a:r>
            <a:br>
              <a:rPr lang="de-DE" b="1" dirty="0"/>
            </a:b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946489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56567-F024-492F-B46B-D63A1E86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Danke!</a:t>
            </a:r>
          </a:p>
        </p:txBody>
      </p:sp>
    </p:spTree>
    <p:extLst>
      <p:ext uri="{BB962C8B-B14F-4D97-AF65-F5344CB8AC3E}">
        <p14:creationId xmlns:p14="http://schemas.microsoft.com/office/powerpoint/2010/main" val="1545829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307F5-9AEA-40BD-A880-754C7400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0F955DCC-462D-431D-BBDE-26F10687D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47221"/>
              </p:ext>
            </p:extLst>
          </p:nvPr>
        </p:nvGraphicFramePr>
        <p:xfrm>
          <a:off x="838199" y="1586441"/>
          <a:ext cx="10515600" cy="1737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76426">
                  <a:extLst>
                    <a:ext uri="{9D8B030D-6E8A-4147-A177-3AD203B41FA5}">
                      <a16:colId xmlns:a16="http://schemas.microsoft.com/office/drawing/2014/main" val="990303985"/>
                    </a:ext>
                  </a:extLst>
                </a:gridCol>
                <a:gridCol w="8639174">
                  <a:extLst>
                    <a:ext uri="{9D8B030D-6E8A-4147-A177-3AD203B41FA5}">
                      <a16:colId xmlns:a16="http://schemas.microsoft.com/office/drawing/2014/main" val="133740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dirty="0"/>
                        <a:t>18:00 - 18:15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Landing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/>
                        <a:t>Ab 18:15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Talk – Ein Abend </a:t>
                      </a:r>
                      <a:r>
                        <a:rPr lang="en-US" sz="2400" dirty="0" err="1"/>
                        <a:t>mit</a:t>
                      </a:r>
                      <a:r>
                        <a:rPr lang="en-US" sz="2400" dirty="0"/>
                        <a:t> Mr. OneDrive, Hans Brender </a:t>
                      </a:r>
                      <a:r>
                        <a:rPr lang="de-DE" sz="2400" dirty="0"/>
                        <a:t>(@HansBrender)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0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/>
                        <a:t>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Fragen und Antworten rund um Teams</a:t>
                      </a:r>
                      <a:br>
                        <a:rPr lang="de-DE" sz="2400" dirty="0"/>
                      </a:br>
                      <a:r>
                        <a:rPr lang="de-DE" sz="2400" dirty="0"/>
                        <a:t>Organisatorisches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2493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E6719E1-4DB6-4D58-BA77-937CF975247C}"/>
              </a:ext>
            </a:extLst>
          </p:cNvPr>
          <p:cNvSpPr txBox="1"/>
          <p:nvPr/>
        </p:nvSpPr>
        <p:spPr>
          <a:xfrm>
            <a:off x="1714498" y="5921268"/>
            <a:ext cx="9639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Dieses Meeting wird aufgezeichnet und im Community Tenant Team für User Group Mitglieder bereitgestellt.</a:t>
            </a:r>
            <a:br>
              <a:rPr lang="de-DE" sz="1600" dirty="0"/>
            </a:br>
            <a:r>
              <a:rPr lang="de-DE" sz="1600" dirty="0"/>
              <a:t>This </a:t>
            </a:r>
            <a:r>
              <a:rPr lang="de-DE" sz="1600" dirty="0" err="1"/>
              <a:t>meeting</a:t>
            </a:r>
            <a:r>
              <a:rPr lang="de-DE" sz="1600" dirty="0"/>
              <a:t> will be </a:t>
            </a:r>
            <a:r>
              <a:rPr lang="de-DE" sz="1600" dirty="0" err="1"/>
              <a:t>recorded</a:t>
            </a:r>
            <a:r>
              <a:rPr lang="de-DE" sz="1600" dirty="0"/>
              <a:t> and published in the User Group Community Tenant.</a:t>
            </a:r>
          </a:p>
        </p:txBody>
      </p:sp>
      <p:grpSp>
        <p:nvGrpSpPr>
          <p:cNvPr id="7" name="Grafik 3" descr="Webcam">
            <a:extLst>
              <a:ext uri="{FF2B5EF4-FFF2-40B4-BE49-F238E27FC236}">
                <a16:creationId xmlns:a16="http://schemas.microsoft.com/office/drawing/2014/main" id="{5208F678-5B34-4CB8-9EB9-59A6E4079C9F}"/>
              </a:ext>
            </a:extLst>
          </p:cNvPr>
          <p:cNvGrpSpPr/>
          <p:nvPr/>
        </p:nvGrpSpPr>
        <p:grpSpPr>
          <a:xfrm>
            <a:off x="838198" y="5792681"/>
            <a:ext cx="914400" cy="914400"/>
            <a:chOff x="838198" y="5792681"/>
            <a:chExt cx="914400" cy="914400"/>
          </a:xfrm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D1326C8E-7355-49F1-8E55-C858E51F0032}"/>
                </a:ext>
              </a:extLst>
            </p:cNvPr>
            <p:cNvSpPr/>
            <p:nvPr/>
          </p:nvSpPr>
          <p:spPr>
            <a:xfrm>
              <a:off x="1028698" y="5926031"/>
              <a:ext cx="533400" cy="647700"/>
            </a:xfrm>
            <a:custGeom>
              <a:avLst/>
              <a:gdLst>
                <a:gd name="connsiteX0" fmla="*/ 114300 w 533400"/>
                <a:gd name="connsiteY0" fmla="*/ 266700 h 647700"/>
                <a:gd name="connsiteX1" fmla="*/ 266700 w 533400"/>
                <a:gd name="connsiteY1" fmla="*/ 114300 h 647700"/>
                <a:gd name="connsiteX2" fmla="*/ 419100 w 533400"/>
                <a:gd name="connsiteY2" fmla="*/ 266700 h 647700"/>
                <a:gd name="connsiteX3" fmla="*/ 266700 w 533400"/>
                <a:gd name="connsiteY3" fmla="*/ 419100 h 647700"/>
                <a:gd name="connsiteX4" fmla="*/ 114300 w 533400"/>
                <a:gd name="connsiteY4" fmla="*/ 266700 h 647700"/>
                <a:gd name="connsiteX5" fmla="*/ 266700 w 533400"/>
                <a:gd name="connsiteY5" fmla="*/ 38100 h 647700"/>
                <a:gd name="connsiteX6" fmla="*/ 285750 w 533400"/>
                <a:gd name="connsiteY6" fmla="*/ 57150 h 647700"/>
                <a:gd name="connsiteX7" fmla="*/ 266700 w 533400"/>
                <a:gd name="connsiteY7" fmla="*/ 76200 h 647700"/>
                <a:gd name="connsiteX8" fmla="*/ 247650 w 533400"/>
                <a:gd name="connsiteY8" fmla="*/ 57150 h 647700"/>
                <a:gd name="connsiteX9" fmla="*/ 266700 w 533400"/>
                <a:gd name="connsiteY9" fmla="*/ 38100 h 647700"/>
                <a:gd name="connsiteX10" fmla="*/ 461963 w 533400"/>
                <a:gd name="connsiteY10" fmla="*/ 586740 h 647700"/>
                <a:gd name="connsiteX11" fmla="*/ 342900 w 533400"/>
                <a:gd name="connsiteY11" fmla="*/ 571500 h 647700"/>
                <a:gd name="connsiteX12" fmla="*/ 342900 w 533400"/>
                <a:gd name="connsiteY12" fmla="*/ 521970 h 647700"/>
                <a:gd name="connsiteX13" fmla="*/ 533400 w 533400"/>
                <a:gd name="connsiteY13" fmla="*/ 266700 h 647700"/>
                <a:gd name="connsiteX14" fmla="*/ 266700 w 533400"/>
                <a:gd name="connsiteY14" fmla="*/ 0 h 647700"/>
                <a:gd name="connsiteX15" fmla="*/ 0 w 533400"/>
                <a:gd name="connsiteY15" fmla="*/ 266700 h 647700"/>
                <a:gd name="connsiteX16" fmla="*/ 190500 w 533400"/>
                <a:gd name="connsiteY16" fmla="*/ 521970 h 647700"/>
                <a:gd name="connsiteX17" fmla="*/ 190500 w 533400"/>
                <a:gd name="connsiteY17" fmla="*/ 571500 h 647700"/>
                <a:gd name="connsiteX18" fmla="*/ 71438 w 533400"/>
                <a:gd name="connsiteY18" fmla="*/ 586740 h 647700"/>
                <a:gd name="connsiteX19" fmla="*/ 38100 w 533400"/>
                <a:gd name="connsiteY19" fmla="*/ 624840 h 647700"/>
                <a:gd name="connsiteX20" fmla="*/ 38100 w 533400"/>
                <a:gd name="connsiteY20" fmla="*/ 647700 h 647700"/>
                <a:gd name="connsiteX21" fmla="*/ 495300 w 533400"/>
                <a:gd name="connsiteY21" fmla="*/ 647700 h 647700"/>
                <a:gd name="connsiteX22" fmla="*/ 495300 w 533400"/>
                <a:gd name="connsiteY22" fmla="*/ 623888 h 647700"/>
                <a:gd name="connsiteX23" fmla="*/ 461963 w 533400"/>
                <a:gd name="connsiteY23" fmla="*/ 58674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3400" h="647700">
                  <a:moveTo>
                    <a:pt x="114300" y="266700"/>
                  </a:moveTo>
                  <a:cubicBezTo>
                    <a:pt x="114300" y="182880"/>
                    <a:pt x="182880" y="114300"/>
                    <a:pt x="266700" y="114300"/>
                  </a:cubicBezTo>
                  <a:cubicBezTo>
                    <a:pt x="350520" y="114300"/>
                    <a:pt x="419100" y="182880"/>
                    <a:pt x="419100" y="266700"/>
                  </a:cubicBezTo>
                  <a:cubicBezTo>
                    <a:pt x="419100" y="350520"/>
                    <a:pt x="350520" y="419100"/>
                    <a:pt x="266700" y="419100"/>
                  </a:cubicBezTo>
                  <a:cubicBezTo>
                    <a:pt x="182880" y="419100"/>
                    <a:pt x="114300" y="350520"/>
                    <a:pt x="114300" y="266700"/>
                  </a:cubicBezTo>
                  <a:close/>
                  <a:moveTo>
                    <a:pt x="266700" y="38100"/>
                  </a:move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cubicBezTo>
                    <a:pt x="256223" y="76200"/>
                    <a:pt x="247650" y="67628"/>
                    <a:pt x="247650" y="57150"/>
                  </a:cubicBezTo>
                  <a:cubicBezTo>
                    <a:pt x="247650" y="46672"/>
                    <a:pt x="256223" y="38100"/>
                    <a:pt x="266700" y="38100"/>
                  </a:cubicBezTo>
                  <a:close/>
                  <a:moveTo>
                    <a:pt x="461963" y="586740"/>
                  </a:moveTo>
                  <a:lnTo>
                    <a:pt x="342900" y="571500"/>
                  </a:lnTo>
                  <a:lnTo>
                    <a:pt x="342900" y="521970"/>
                  </a:lnTo>
                  <a:cubicBezTo>
                    <a:pt x="453390" y="489585"/>
                    <a:pt x="533400" y="387668"/>
                    <a:pt x="533400" y="266700"/>
                  </a:cubicBezTo>
                  <a:cubicBezTo>
                    <a:pt x="533400" y="119063"/>
                    <a:pt x="414338" y="0"/>
                    <a:pt x="266700" y="0"/>
                  </a:cubicBezTo>
                  <a:cubicBezTo>
                    <a:pt x="119063" y="0"/>
                    <a:pt x="0" y="119063"/>
                    <a:pt x="0" y="266700"/>
                  </a:cubicBezTo>
                  <a:cubicBezTo>
                    <a:pt x="0" y="387668"/>
                    <a:pt x="80010" y="489585"/>
                    <a:pt x="190500" y="521970"/>
                  </a:cubicBezTo>
                  <a:lnTo>
                    <a:pt x="190500" y="571500"/>
                  </a:lnTo>
                  <a:lnTo>
                    <a:pt x="71438" y="586740"/>
                  </a:lnTo>
                  <a:cubicBezTo>
                    <a:pt x="52388" y="589598"/>
                    <a:pt x="38100" y="605790"/>
                    <a:pt x="38100" y="624840"/>
                  </a:cubicBezTo>
                  <a:lnTo>
                    <a:pt x="38100" y="647700"/>
                  </a:lnTo>
                  <a:lnTo>
                    <a:pt x="495300" y="647700"/>
                  </a:lnTo>
                  <a:lnTo>
                    <a:pt x="495300" y="623888"/>
                  </a:lnTo>
                  <a:cubicBezTo>
                    <a:pt x="495300" y="604838"/>
                    <a:pt x="481013" y="588645"/>
                    <a:pt x="461963" y="58674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31230280-6974-4185-8DD1-18BF02C3192B}"/>
                </a:ext>
              </a:extLst>
            </p:cNvPr>
            <p:cNvSpPr/>
            <p:nvPr/>
          </p:nvSpPr>
          <p:spPr>
            <a:xfrm>
              <a:off x="1181098" y="6078431"/>
              <a:ext cx="228600" cy="228600"/>
            </a:xfrm>
            <a:custGeom>
              <a:avLst/>
              <a:gdLst>
                <a:gd name="connsiteX0" fmla="*/ 114300 w 228600"/>
                <a:gd name="connsiteY0" fmla="*/ 171450 h 228600"/>
                <a:gd name="connsiteX1" fmla="*/ 57150 w 228600"/>
                <a:gd name="connsiteY1" fmla="*/ 114300 h 228600"/>
                <a:gd name="connsiteX2" fmla="*/ 114300 w 228600"/>
                <a:gd name="connsiteY2" fmla="*/ 57150 h 228600"/>
                <a:gd name="connsiteX3" fmla="*/ 171450 w 228600"/>
                <a:gd name="connsiteY3" fmla="*/ 114300 h 228600"/>
                <a:gd name="connsiteX4" fmla="*/ 114300 w 228600"/>
                <a:gd name="connsiteY4" fmla="*/ 171450 h 228600"/>
                <a:gd name="connsiteX5" fmla="*/ 114300 w 228600"/>
                <a:gd name="connsiteY5" fmla="*/ 0 h 228600"/>
                <a:gd name="connsiteX6" fmla="*/ 0 w 228600"/>
                <a:gd name="connsiteY6" fmla="*/ 114300 h 228600"/>
                <a:gd name="connsiteX7" fmla="*/ 114300 w 228600"/>
                <a:gd name="connsiteY7" fmla="*/ 228600 h 228600"/>
                <a:gd name="connsiteX8" fmla="*/ 228600 w 228600"/>
                <a:gd name="connsiteY8" fmla="*/ 114300 h 228600"/>
                <a:gd name="connsiteX9" fmla="*/ 114300 w 228600"/>
                <a:gd name="connsiteY9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4300" y="171450"/>
                  </a:moveTo>
                  <a:cubicBezTo>
                    <a:pt x="82868" y="171450"/>
                    <a:pt x="57150" y="145733"/>
                    <a:pt x="57150" y="114300"/>
                  </a:cubicBezTo>
                  <a:cubicBezTo>
                    <a:pt x="57150" y="82868"/>
                    <a:pt x="82868" y="57150"/>
                    <a:pt x="114300" y="57150"/>
                  </a:cubicBezTo>
                  <a:cubicBezTo>
                    <a:pt x="145733" y="57150"/>
                    <a:pt x="171450" y="82868"/>
                    <a:pt x="171450" y="114300"/>
                  </a:cubicBezTo>
                  <a:cubicBezTo>
                    <a:pt x="171450" y="145733"/>
                    <a:pt x="145733" y="171450"/>
                    <a:pt x="114300" y="171450"/>
                  </a:cubicBezTo>
                  <a:close/>
                  <a:moveTo>
                    <a:pt x="114300" y="0"/>
                  </a:moveTo>
                  <a:cubicBezTo>
                    <a:pt x="51435" y="0"/>
                    <a:pt x="0" y="51435"/>
                    <a:pt x="0" y="114300"/>
                  </a:cubicBezTo>
                  <a:cubicBezTo>
                    <a:pt x="0" y="177165"/>
                    <a:pt x="51435" y="228600"/>
                    <a:pt x="114300" y="228600"/>
                  </a:cubicBezTo>
                  <a:cubicBezTo>
                    <a:pt x="177165" y="228600"/>
                    <a:pt x="228600" y="177165"/>
                    <a:pt x="228600" y="114300"/>
                  </a:cubicBezTo>
                  <a:cubicBezTo>
                    <a:pt x="228600" y="51435"/>
                    <a:pt x="177165" y="0"/>
                    <a:pt x="11430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55324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3A15CBD-C746-44A3-A4F0-4898CE2F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Abend mit</a:t>
            </a:r>
            <a:br>
              <a:rPr lang="de-DE" dirty="0"/>
            </a:br>
            <a:r>
              <a:rPr lang="de-DE" dirty="0"/>
              <a:t>Mr. OneDrive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459BE7-1731-4733-A912-12977C68C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Hans Brender</a:t>
            </a:r>
            <a:br>
              <a:rPr lang="de-DE" dirty="0"/>
            </a:br>
            <a:r>
              <a:rPr lang="de-DE" dirty="0"/>
              <a:t>@HansBrender</a:t>
            </a:r>
            <a:br>
              <a:rPr lang="de-DE" dirty="0"/>
            </a:br>
            <a:endParaRPr lang="de-DE" dirty="0"/>
          </a:p>
        </p:txBody>
      </p:sp>
      <p:pic>
        <p:nvPicPr>
          <p:cNvPr id="6" name="Grafik 5" descr="Ein Bild, das Text, Person, Mann enthält.&#10;&#10;Automatisch generierte Beschreibung">
            <a:extLst>
              <a:ext uri="{FF2B5EF4-FFF2-40B4-BE49-F238E27FC236}">
                <a16:creationId xmlns:a16="http://schemas.microsoft.com/office/drawing/2014/main" id="{CF3E4E90-2D21-48DB-9B53-091B41846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20" y="1886362"/>
            <a:ext cx="6170549" cy="30852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98998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6F4DC-983B-47F2-A513-6928C9A2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Pause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E143F2-5A09-45BF-B00B-7298420C5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 Um 19:30 Uhr geht es weiter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045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307F5-9AEA-40BD-A880-754C7400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0F955DCC-462D-431D-BBDE-26F10687D590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586441"/>
          <a:ext cx="10515600" cy="1737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76426">
                  <a:extLst>
                    <a:ext uri="{9D8B030D-6E8A-4147-A177-3AD203B41FA5}">
                      <a16:colId xmlns:a16="http://schemas.microsoft.com/office/drawing/2014/main" val="990303985"/>
                    </a:ext>
                  </a:extLst>
                </a:gridCol>
                <a:gridCol w="8639174">
                  <a:extLst>
                    <a:ext uri="{9D8B030D-6E8A-4147-A177-3AD203B41FA5}">
                      <a16:colId xmlns:a16="http://schemas.microsoft.com/office/drawing/2014/main" val="133740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dirty="0"/>
                        <a:t>18:00 - 18:15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Landing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/>
                        <a:t>Ab 18:15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Talk – Ein Abend </a:t>
                      </a:r>
                      <a:r>
                        <a:rPr lang="en-US" sz="2400" dirty="0" err="1"/>
                        <a:t>mit</a:t>
                      </a:r>
                      <a:r>
                        <a:rPr lang="en-US" sz="2400" dirty="0"/>
                        <a:t> Mr. OneDrive, Hans Brender </a:t>
                      </a:r>
                      <a:r>
                        <a:rPr lang="de-DE" sz="2400" dirty="0"/>
                        <a:t>(@HansBrender)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0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/>
                        <a:t>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Fragen und Antworten rund um Teams</a:t>
                      </a:r>
                      <a:br>
                        <a:rPr lang="de-DE" sz="2400" dirty="0"/>
                      </a:br>
                      <a:r>
                        <a:rPr lang="de-DE" sz="2400" dirty="0"/>
                        <a:t>Organisatorisches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2493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E6719E1-4DB6-4D58-BA77-937CF975247C}"/>
              </a:ext>
            </a:extLst>
          </p:cNvPr>
          <p:cNvSpPr txBox="1"/>
          <p:nvPr/>
        </p:nvSpPr>
        <p:spPr>
          <a:xfrm>
            <a:off x="1714498" y="5921268"/>
            <a:ext cx="9639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Dieses Meeting wird aufgezeichnet und im Community Tenant Team für User Group Mitglieder bereitgestellt.</a:t>
            </a:r>
            <a:br>
              <a:rPr lang="de-DE" sz="1600" dirty="0"/>
            </a:br>
            <a:r>
              <a:rPr lang="de-DE" sz="1600" dirty="0"/>
              <a:t>This </a:t>
            </a:r>
            <a:r>
              <a:rPr lang="de-DE" sz="1600" dirty="0" err="1"/>
              <a:t>meeting</a:t>
            </a:r>
            <a:r>
              <a:rPr lang="de-DE" sz="1600" dirty="0"/>
              <a:t> will be </a:t>
            </a:r>
            <a:r>
              <a:rPr lang="de-DE" sz="1600" dirty="0" err="1"/>
              <a:t>recorded</a:t>
            </a:r>
            <a:r>
              <a:rPr lang="de-DE" sz="1600" dirty="0"/>
              <a:t> and published in the User Group Community Tenant.</a:t>
            </a:r>
          </a:p>
        </p:txBody>
      </p:sp>
      <p:grpSp>
        <p:nvGrpSpPr>
          <p:cNvPr id="7" name="Grafik 3" descr="Webcam">
            <a:extLst>
              <a:ext uri="{FF2B5EF4-FFF2-40B4-BE49-F238E27FC236}">
                <a16:creationId xmlns:a16="http://schemas.microsoft.com/office/drawing/2014/main" id="{5208F678-5B34-4CB8-9EB9-59A6E4079C9F}"/>
              </a:ext>
            </a:extLst>
          </p:cNvPr>
          <p:cNvGrpSpPr/>
          <p:nvPr/>
        </p:nvGrpSpPr>
        <p:grpSpPr>
          <a:xfrm>
            <a:off x="838198" y="5792681"/>
            <a:ext cx="914400" cy="914400"/>
            <a:chOff x="838198" y="5792681"/>
            <a:chExt cx="914400" cy="914400"/>
          </a:xfrm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D1326C8E-7355-49F1-8E55-C858E51F0032}"/>
                </a:ext>
              </a:extLst>
            </p:cNvPr>
            <p:cNvSpPr/>
            <p:nvPr/>
          </p:nvSpPr>
          <p:spPr>
            <a:xfrm>
              <a:off x="1028698" y="5926031"/>
              <a:ext cx="533400" cy="647700"/>
            </a:xfrm>
            <a:custGeom>
              <a:avLst/>
              <a:gdLst>
                <a:gd name="connsiteX0" fmla="*/ 114300 w 533400"/>
                <a:gd name="connsiteY0" fmla="*/ 266700 h 647700"/>
                <a:gd name="connsiteX1" fmla="*/ 266700 w 533400"/>
                <a:gd name="connsiteY1" fmla="*/ 114300 h 647700"/>
                <a:gd name="connsiteX2" fmla="*/ 419100 w 533400"/>
                <a:gd name="connsiteY2" fmla="*/ 266700 h 647700"/>
                <a:gd name="connsiteX3" fmla="*/ 266700 w 533400"/>
                <a:gd name="connsiteY3" fmla="*/ 419100 h 647700"/>
                <a:gd name="connsiteX4" fmla="*/ 114300 w 533400"/>
                <a:gd name="connsiteY4" fmla="*/ 266700 h 647700"/>
                <a:gd name="connsiteX5" fmla="*/ 266700 w 533400"/>
                <a:gd name="connsiteY5" fmla="*/ 38100 h 647700"/>
                <a:gd name="connsiteX6" fmla="*/ 285750 w 533400"/>
                <a:gd name="connsiteY6" fmla="*/ 57150 h 647700"/>
                <a:gd name="connsiteX7" fmla="*/ 266700 w 533400"/>
                <a:gd name="connsiteY7" fmla="*/ 76200 h 647700"/>
                <a:gd name="connsiteX8" fmla="*/ 247650 w 533400"/>
                <a:gd name="connsiteY8" fmla="*/ 57150 h 647700"/>
                <a:gd name="connsiteX9" fmla="*/ 266700 w 533400"/>
                <a:gd name="connsiteY9" fmla="*/ 38100 h 647700"/>
                <a:gd name="connsiteX10" fmla="*/ 461963 w 533400"/>
                <a:gd name="connsiteY10" fmla="*/ 586740 h 647700"/>
                <a:gd name="connsiteX11" fmla="*/ 342900 w 533400"/>
                <a:gd name="connsiteY11" fmla="*/ 571500 h 647700"/>
                <a:gd name="connsiteX12" fmla="*/ 342900 w 533400"/>
                <a:gd name="connsiteY12" fmla="*/ 521970 h 647700"/>
                <a:gd name="connsiteX13" fmla="*/ 533400 w 533400"/>
                <a:gd name="connsiteY13" fmla="*/ 266700 h 647700"/>
                <a:gd name="connsiteX14" fmla="*/ 266700 w 533400"/>
                <a:gd name="connsiteY14" fmla="*/ 0 h 647700"/>
                <a:gd name="connsiteX15" fmla="*/ 0 w 533400"/>
                <a:gd name="connsiteY15" fmla="*/ 266700 h 647700"/>
                <a:gd name="connsiteX16" fmla="*/ 190500 w 533400"/>
                <a:gd name="connsiteY16" fmla="*/ 521970 h 647700"/>
                <a:gd name="connsiteX17" fmla="*/ 190500 w 533400"/>
                <a:gd name="connsiteY17" fmla="*/ 571500 h 647700"/>
                <a:gd name="connsiteX18" fmla="*/ 71438 w 533400"/>
                <a:gd name="connsiteY18" fmla="*/ 586740 h 647700"/>
                <a:gd name="connsiteX19" fmla="*/ 38100 w 533400"/>
                <a:gd name="connsiteY19" fmla="*/ 624840 h 647700"/>
                <a:gd name="connsiteX20" fmla="*/ 38100 w 533400"/>
                <a:gd name="connsiteY20" fmla="*/ 647700 h 647700"/>
                <a:gd name="connsiteX21" fmla="*/ 495300 w 533400"/>
                <a:gd name="connsiteY21" fmla="*/ 647700 h 647700"/>
                <a:gd name="connsiteX22" fmla="*/ 495300 w 533400"/>
                <a:gd name="connsiteY22" fmla="*/ 623888 h 647700"/>
                <a:gd name="connsiteX23" fmla="*/ 461963 w 533400"/>
                <a:gd name="connsiteY23" fmla="*/ 58674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3400" h="647700">
                  <a:moveTo>
                    <a:pt x="114300" y="266700"/>
                  </a:moveTo>
                  <a:cubicBezTo>
                    <a:pt x="114300" y="182880"/>
                    <a:pt x="182880" y="114300"/>
                    <a:pt x="266700" y="114300"/>
                  </a:cubicBezTo>
                  <a:cubicBezTo>
                    <a:pt x="350520" y="114300"/>
                    <a:pt x="419100" y="182880"/>
                    <a:pt x="419100" y="266700"/>
                  </a:cubicBezTo>
                  <a:cubicBezTo>
                    <a:pt x="419100" y="350520"/>
                    <a:pt x="350520" y="419100"/>
                    <a:pt x="266700" y="419100"/>
                  </a:cubicBezTo>
                  <a:cubicBezTo>
                    <a:pt x="182880" y="419100"/>
                    <a:pt x="114300" y="350520"/>
                    <a:pt x="114300" y="266700"/>
                  </a:cubicBezTo>
                  <a:close/>
                  <a:moveTo>
                    <a:pt x="266700" y="38100"/>
                  </a:move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cubicBezTo>
                    <a:pt x="256223" y="76200"/>
                    <a:pt x="247650" y="67628"/>
                    <a:pt x="247650" y="57150"/>
                  </a:cubicBezTo>
                  <a:cubicBezTo>
                    <a:pt x="247650" y="46672"/>
                    <a:pt x="256223" y="38100"/>
                    <a:pt x="266700" y="38100"/>
                  </a:cubicBezTo>
                  <a:close/>
                  <a:moveTo>
                    <a:pt x="461963" y="586740"/>
                  </a:moveTo>
                  <a:lnTo>
                    <a:pt x="342900" y="571500"/>
                  </a:lnTo>
                  <a:lnTo>
                    <a:pt x="342900" y="521970"/>
                  </a:lnTo>
                  <a:cubicBezTo>
                    <a:pt x="453390" y="489585"/>
                    <a:pt x="533400" y="387668"/>
                    <a:pt x="533400" y="266700"/>
                  </a:cubicBezTo>
                  <a:cubicBezTo>
                    <a:pt x="533400" y="119063"/>
                    <a:pt x="414338" y="0"/>
                    <a:pt x="266700" y="0"/>
                  </a:cubicBezTo>
                  <a:cubicBezTo>
                    <a:pt x="119063" y="0"/>
                    <a:pt x="0" y="119063"/>
                    <a:pt x="0" y="266700"/>
                  </a:cubicBezTo>
                  <a:cubicBezTo>
                    <a:pt x="0" y="387668"/>
                    <a:pt x="80010" y="489585"/>
                    <a:pt x="190500" y="521970"/>
                  </a:cubicBezTo>
                  <a:lnTo>
                    <a:pt x="190500" y="571500"/>
                  </a:lnTo>
                  <a:lnTo>
                    <a:pt x="71438" y="586740"/>
                  </a:lnTo>
                  <a:cubicBezTo>
                    <a:pt x="52388" y="589598"/>
                    <a:pt x="38100" y="605790"/>
                    <a:pt x="38100" y="624840"/>
                  </a:cubicBezTo>
                  <a:lnTo>
                    <a:pt x="38100" y="647700"/>
                  </a:lnTo>
                  <a:lnTo>
                    <a:pt x="495300" y="647700"/>
                  </a:lnTo>
                  <a:lnTo>
                    <a:pt x="495300" y="623888"/>
                  </a:lnTo>
                  <a:cubicBezTo>
                    <a:pt x="495300" y="604838"/>
                    <a:pt x="481013" y="588645"/>
                    <a:pt x="461963" y="58674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31230280-6974-4185-8DD1-18BF02C3192B}"/>
                </a:ext>
              </a:extLst>
            </p:cNvPr>
            <p:cNvSpPr/>
            <p:nvPr/>
          </p:nvSpPr>
          <p:spPr>
            <a:xfrm>
              <a:off x="1181098" y="6078431"/>
              <a:ext cx="228600" cy="228600"/>
            </a:xfrm>
            <a:custGeom>
              <a:avLst/>
              <a:gdLst>
                <a:gd name="connsiteX0" fmla="*/ 114300 w 228600"/>
                <a:gd name="connsiteY0" fmla="*/ 171450 h 228600"/>
                <a:gd name="connsiteX1" fmla="*/ 57150 w 228600"/>
                <a:gd name="connsiteY1" fmla="*/ 114300 h 228600"/>
                <a:gd name="connsiteX2" fmla="*/ 114300 w 228600"/>
                <a:gd name="connsiteY2" fmla="*/ 57150 h 228600"/>
                <a:gd name="connsiteX3" fmla="*/ 171450 w 228600"/>
                <a:gd name="connsiteY3" fmla="*/ 114300 h 228600"/>
                <a:gd name="connsiteX4" fmla="*/ 114300 w 228600"/>
                <a:gd name="connsiteY4" fmla="*/ 171450 h 228600"/>
                <a:gd name="connsiteX5" fmla="*/ 114300 w 228600"/>
                <a:gd name="connsiteY5" fmla="*/ 0 h 228600"/>
                <a:gd name="connsiteX6" fmla="*/ 0 w 228600"/>
                <a:gd name="connsiteY6" fmla="*/ 114300 h 228600"/>
                <a:gd name="connsiteX7" fmla="*/ 114300 w 228600"/>
                <a:gd name="connsiteY7" fmla="*/ 228600 h 228600"/>
                <a:gd name="connsiteX8" fmla="*/ 228600 w 228600"/>
                <a:gd name="connsiteY8" fmla="*/ 114300 h 228600"/>
                <a:gd name="connsiteX9" fmla="*/ 114300 w 228600"/>
                <a:gd name="connsiteY9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4300" y="171450"/>
                  </a:moveTo>
                  <a:cubicBezTo>
                    <a:pt x="82868" y="171450"/>
                    <a:pt x="57150" y="145733"/>
                    <a:pt x="57150" y="114300"/>
                  </a:cubicBezTo>
                  <a:cubicBezTo>
                    <a:pt x="57150" y="82868"/>
                    <a:pt x="82868" y="57150"/>
                    <a:pt x="114300" y="57150"/>
                  </a:cubicBezTo>
                  <a:cubicBezTo>
                    <a:pt x="145733" y="57150"/>
                    <a:pt x="171450" y="82868"/>
                    <a:pt x="171450" y="114300"/>
                  </a:cubicBezTo>
                  <a:cubicBezTo>
                    <a:pt x="171450" y="145733"/>
                    <a:pt x="145733" y="171450"/>
                    <a:pt x="114300" y="171450"/>
                  </a:cubicBezTo>
                  <a:close/>
                  <a:moveTo>
                    <a:pt x="114300" y="0"/>
                  </a:moveTo>
                  <a:cubicBezTo>
                    <a:pt x="51435" y="0"/>
                    <a:pt x="0" y="51435"/>
                    <a:pt x="0" y="114300"/>
                  </a:cubicBezTo>
                  <a:cubicBezTo>
                    <a:pt x="0" y="177165"/>
                    <a:pt x="51435" y="228600"/>
                    <a:pt x="114300" y="228600"/>
                  </a:cubicBezTo>
                  <a:cubicBezTo>
                    <a:pt x="177165" y="228600"/>
                    <a:pt x="228600" y="177165"/>
                    <a:pt x="228600" y="114300"/>
                  </a:cubicBezTo>
                  <a:cubicBezTo>
                    <a:pt x="228600" y="51435"/>
                    <a:pt x="177165" y="0"/>
                    <a:pt x="11430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3490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3A15CBD-C746-44A3-A4F0-4898CE2F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459BE7-1731-4733-A912-12977C68C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967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B30EE16-D925-417D-89E0-E0CFDA2C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4B561B6-C0CF-43D8-8BC7-F305B96C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Microsoft Community Tenant für User Groups</a:t>
            </a:r>
          </a:p>
          <a:p>
            <a:pPr lvl="1"/>
            <a:r>
              <a:rPr lang="de-DE" dirty="0"/>
              <a:t>Microsoft 365 Gast-Konten für User Group Mitglieder</a:t>
            </a:r>
          </a:p>
          <a:p>
            <a:pPr lvl="1"/>
            <a:r>
              <a:rPr lang="de-DE" dirty="0"/>
              <a:t>Anmeldung: </a:t>
            </a:r>
            <a:r>
              <a:rPr lang="de-DE" dirty="0">
                <a:hlinkClick r:id="rId2"/>
              </a:rPr>
              <a:t>https://go.granikos.eu/TeamsUGForm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Einheitliche Meeting Links</a:t>
            </a:r>
          </a:p>
          <a:p>
            <a:pPr lvl="1"/>
            <a:r>
              <a:rPr lang="de-DE" dirty="0">
                <a:sym typeface="Wingdings" panose="05000000000000000000" pitchFamily="2" charset="2"/>
                <a:hlinkClick r:id="rId3"/>
              </a:rPr>
              <a:t>https://TeamsUserGroup.berlin/meetup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e-DE" dirty="0">
                <a:sym typeface="Wingdings" panose="05000000000000000000" pitchFamily="2" charset="2"/>
                <a:hlinkClick r:id="rId4"/>
              </a:rPr>
              <a:t>https://TeamsUserGroup.Berlin/Registrierung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169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CEE4DF4C-6EA3-48DB-B011-5E7B8CB61FE6}" vid="{C1E9B41B-5C35-4701-ADD4-B631732FF83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16E16E18CAF145BDA33366AE648C95" ma:contentTypeVersion="2" ma:contentTypeDescription="Create a new document." ma:contentTypeScope="" ma:versionID="16c840c6b10647e76fae613bec9f6308">
  <xsd:schema xmlns:xsd="http://www.w3.org/2001/XMLSchema" xmlns:xs="http://www.w3.org/2001/XMLSchema" xmlns:p="http://schemas.microsoft.com/office/2006/metadata/properties" xmlns:ns2="8e58f0a9-c364-4f21-8fd8-8bb950ad5747" targetNamespace="http://schemas.microsoft.com/office/2006/metadata/properties" ma:root="true" ma:fieldsID="4840a60967f6d2af9408076f335fb56e" ns2:_="">
    <xsd:import namespace="8e58f0a9-c364-4f21-8fd8-8bb950ad57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58f0a9-c364-4f21-8fd8-8bb950ad57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A5EF0C-90D1-4D3C-A2B4-06A65816A6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F6437E-F52A-440A-84E7-C3E49CFC8E2E}">
  <ds:schemaRefs>
    <ds:schemaRef ds:uri="http://purl.org/dc/dcmitype/"/>
    <ds:schemaRef ds:uri="8e58f0a9-c364-4f21-8fd8-8bb950ad5747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1E0D5F3-3235-4BD3-8A2B-382E2C08E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58f0a9-c364-4f21-8fd8-8bb950ad57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Teams-Meetup-Berlin</Template>
  <TotalTime>0</TotalTime>
  <Words>277</Words>
  <Application>Microsoft Office PowerPoint</Application>
  <PresentationFormat>Breitbild</PresentationFormat>
  <Paragraphs>52</Paragraphs>
  <Slides>11</Slides>
  <Notes>9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 Semibold</vt:lpstr>
      <vt:lpstr>Wingdings</vt:lpstr>
      <vt:lpstr>Office</vt:lpstr>
      <vt:lpstr>Microsoft Teams User Group Berlin</vt:lpstr>
      <vt:lpstr>PowerPoint-Präsentation</vt:lpstr>
      <vt:lpstr>Danke!</vt:lpstr>
      <vt:lpstr>Agenda</vt:lpstr>
      <vt:lpstr>Ein Abend mit Mr. OneDrive</vt:lpstr>
      <vt:lpstr>Pause </vt:lpstr>
      <vt:lpstr>Agenda</vt:lpstr>
      <vt:lpstr>Organisatorisches </vt:lpstr>
      <vt:lpstr>Organisatorisches</vt:lpstr>
      <vt:lpstr>Vielen Dank für eure Teilnahme!</vt:lpstr>
      <vt:lpstr>Offene Diskussion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 User Group Berlin - Meetup April 2021</dc:title>
  <dc:creator>Thomas Stensitzki</dc:creator>
  <cp:keywords>Teams</cp:keywords>
  <cp:lastModifiedBy>Thomas Stensitzki</cp:lastModifiedBy>
  <cp:revision>7</cp:revision>
  <dcterms:created xsi:type="dcterms:W3CDTF">2020-01-18T10:30:21Z</dcterms:created>
  <dcterms:modified xsi:type="dcterms:W3CDTF">2021-06-10T15:40:47Z</dcterms:modified>
  <cp:category>Teams User Group</cp:category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0x010100D516E16E18CAF145BDA33366AE648C95</vt:lpwstr>
  </property>
</Properties>
</file>