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6" r:id="rId5"/>
    <p:sldId id="259" r:id="rId6"/>
    <p:sldId id="257" r:id="rId7"/>
    <p:sldId id="260" r:id="rId8"/>
    <p:sldId id="607" r:id="rId9"/>
    <p:sldId id="269" r:id="rId10"/>
    <p:sldId id="514" r:id="rId11"/>
    <p:sldId id="606" r:id="rId12"/>
    <p:sldId id="608" r:id="rId13"/>
    <p:sldId id="311" r:id="rId14"/>
    <p:sldId id="561" r:id="rId15"/>
    <p:sldId id="513" r:id="rId16"/>
    <p:sldId id="560" r:id="rId17"/>
    <p:sldId id="258" r:id="rId18"/>
    <p:sldId id="295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D37E0177-E211-42F8-A7CC-FA63384FE6C3}">
          <p14:sldIdLst>
            <p14:sldId id="256"/>
          </p14:sldIdLst>
        </p14:section>
        <p14:section name="Sponsor" id="{D011E8E5-823D-480B-8BF6-54CDB31E68DA}">
          <p14:sldIdLst>
            <p14:sldId id="259"/>
          </p14:sldIdLst>
        </p14:section>
        <p14:section name="Agenda" id="{F647BFF8-4121-4AA9-A3A5-704C7298B4AA}">
          <p14:sldIdLst>
            <p14:sldId id="257"/>
          </p14:sldIdLst>
        </p14:section>
        <p14:section name="Thema 1" id="{8DA5B730-9004-4FB2-8570-6E803035A6CD}">
          <p14:sldIdLst>
            <p14:sldId id="260"/>
            <p14:sldId id="607"/>
          </p14:sldIdLst>
        </p14:section>
        <p14:section name="Teams Links" id="{C626A91B-1CDC-41DD-9427-AA9AC4C3F91D}">
          <p14:sldIdLst>
            <p14:sldId id="269"/>
          </p14:sldIdLst>
        </p14:section>
        <p14:section name="Microsoft 365 Message Center" id="{0509DF31-EEE8-42C8-AA24-84C932B426A6}">
          <p14:sldIdLst>
            <p14:sldId id="514"/>
          </p14:sldIdLst>
        </p14:section>
        <p14:section name="Thema 2" id="{D6FBB0DD-3BFC-4689-9917-0D4E3F011C42}">
          <p14:sldIdLst>
            <p14:sldId id="606"/>
            <p14:sldId id="608"/>
          </p14:sldIdLst>
        </p14:section>
        <p14:section name="Organisatorisches" id="{758F5043-CBE5-4C5B-AC05-24F0E67CE7B1}">
          <p14:sldIdLst>
            <p14:sldId id="311"/>
            <p14:sldId id="561"/>
            <p14:sldId id="513"/>
            <p14:sldId id="560"/>
          </p14:sldIdLst>
        </p14:section>
        <p14:section name="Final" id="{ED9DC36E-CA50-4511-A993-523054390192}">
          <p14:sldIdLst>
            <p14:sldId id="258"/>
          </p14:sldIdLst>
        </p14:section>
        <p14:section name="Offene Diskussion" id="{3CED83CD-B212-4EFE-8FBC-C7C92AC8FE7A}">
          <p14:sldIdLst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85694B-F83B-4578-8CAA-5F1AF6E51586}" v="9" dt="2022-12-08T15:46:46.2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708" y="-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nsitzki" userId="75cafe6b-2f2a-469b-85c4-eec3b9c972ba" providerId="ADAL" clId="{78A7489F-5177-4675-A072-D65159DC1369}"/>
    <pc:docChg chg="undo custSel addSld delSld modSld sldOrd modSection">
      <pc:chgData name="Thomas Stensitzki" userId="75cafe6b-2f2a-469b-85c4-eec3b9c972ba" providerId="ADAL" clId="{78A7489F-5177-4675-A072-D65159DC1369}" dt="2022-08-11T17:58:41.700" v="2407" actId="20577"/>
      <pc:docMkLst>
        <pc:docMk/>
      </pc:docMkLst>
      <pc:sldChg chg="modSp mod">
        <pc:chgData name="Thomas Stensitzki" userId="75cafe6b-2f2a-469b-85c4-eec3b9c972ba" providerId="ADAL" clId="{78A7489F-5177-4675-A072-D65159DC1369}" dt="2022-08-06T13:53:42.722" v="15" actId="6549"/>
        <pc:sldMkLst>
          <pc:docMk/>
          <pc:sldMk cId="671489701" sldId="256"/>
        </pc:sldMkLst>
        <pc:spChg chg="mod">
          <ac:chgData name="Thomas Stensitzki" userId="75cafe6b-2f2a-469b-85c4-eec3b9c972ba" providerId="ADAL" clId="{78A7489F-5177-4675-A072-D65159DC1369}" dt="2022-08-06T13:53:42.722" v="15" actId="6549"/>
          <ac:spMkLst>
            <pc:docMk/>
            <pc:sldMk cId="671489701" sldId="256"/>
            <ac:spMk id="3" creationId="{CBA95633-B02D-4A15-A8B1-A38E0A70FD27}"/>
          </ac:spMkLst>
        </pc:spChg>
      </pc:sldChg>
      <pc:sldChg chg="modSp mod">
        <pc:chgData name="Thomas Stensitzki" userId="75cafe6b-2f2a-469b-85c4-eec3b9c972ba" providerId="ADAL" clId="{78A7489F-5177-4675-A072-D65159DC1369}" dt="2022-08-06T13:55:53.434" v="107" actId="14734"/>
        <pc:sldMkLst>
          <pc:docMk/>
          <pc:sldMk cId="2855324227" sldId="257"/>
        </pc:sldMkLst>
        <pc:spChg chg="mod">
          <ac:chgData name="Thomas Stensitzki" userId="75cafe6b-2f2a-469b-85c4-eec3b9c972ba" providerId="ADAL" clId="{78A7489F-5177-4675-A072-D65159DC1369}" dt="2022-08-06T13:55:35.319" v="98" actId="20577"/>
          <ac:spMkLst>
            <pc:docMk/>
            <pc:sldMk cId="2855324227" sldId="257"/>
            <ac:spMk id="5" creationId="{EE6719E1-4DB6-4D58-BA77-937CF975247C}"/>
          </ac:spMkLst>
        </pc:spChg>
        <pc:graphicFrameChg chg="mod modGraphic">
          <ac:chgData name="Thomas Stensitzki" userId="75cafe6b-2f2a-469b-85c4-eec3b9c972ba" providerId="ADAL" clId="{78A7489F-5177-4675-A072-D65159DC1369}" dt="2022-08-06T13:55:53.434" v="107" actId="14734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addSp modSp mod">
        <pc:chgData name="Thomas Stensitzki" userId="75cafe6b-2f2a-469b-85c4-eec3b9c972ba" providerId="ADAL" clId="{78A7489F-5177-4675-A072-D65159DC1369}" dt="2022-08-11T17:58:41.700" v="2407" actId="20577"/>
        <pc:sldMkLst>
          <pc:docMk/>
          <pc:sldMk cId="3332792154" sldId="258"/>
        </pc:sldMkLst>
        <pc:spChg chg="mod">
          <ac:chgData name="Thomas Stensitzki" userId="75cafe6b-2f2a-469b-85c4-eec3b9c972ba" providerId="ADAL" clId="{78A7489F-5177-4675-A072-D65159DC1369}" dt="2022-08-11T17:58:41.700" v="2407" actId="20577"/>
          <ac:spMkLst>
            <pc:docMk/>
            <pc:sldMk cId="3332792154" sldId="258"/>
            <ac:spMk id="3" creationId="{3A5A44EB-7FB9-473A-8ED3-C49DDD2E65AB}"/>
          </ac:spMkLst>
        </pc:spChg>
        <pc:picChg chg="add mod">
          <ac:chgData name="Thomas Stensitzki" userId="75cafe6b-2f2a-469b-85c4-eec3b9c972ba" providerId="ADAL" clId="{78A7489F-5177-4675-A072-D65159DC1369}" dt="2022-08-06T14:12:01.417" v="321" actId="1076"/>
          <ac:picMkLst>
            <pc:docMk/>
            <pc:sldMk cId="3332792154" sldId="258"/>
            <ac:picMk id="1026" creationId="{F7C90142-B1AA-1344-2DB1-054C9B2C6BC4}"/>
          </ac:picMkLst>
        </pc:picChg>
      </pc:sldChg>
      <pc:sldChg chg="modSp mod">
        <pc:chgData name="Thomas Stensitzki" userId="75cafe6b-2f2a-469b-85c4-eec3b9c972ba" providerId="ADAL" clId="{78A7489F-5177-4675-A072-D65159DC1369}" dt="2022-08-06T13:56:08.694" v="113" actId="20577"/>
        <pc:sldMkLst>
          <pc:docMk/>
          <pc:sldMk cId="2698998357" sldId="260"/>
        </pc:sldMkLst>
        <pc:spChg chg="mod">
          <ac:chgData name="Thomas Stensitzki" userId="75cafe6b-2f2a-469b-85c4-eec3b9c972ba" providerId="ADAL" clId="{78A7489F-5177-4675-A072-D65159DC1369}" dt="2022-08-06T13:55:45.564" v="99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78A7489F-5177-4675-A072-D65159DC1369}" dt="2022-08-06T13:56:08.694" v="113" actId="20577"/>
          <ac:spMkLst>
            <pc:docMk/>
            <pc:sldMk cId="2698998357" sldId="260"/>
            <ac:spMk id="5" creationId="{F3459BE7-1731-4733-A912-12977C68CFD6}"/>
          </ac:spMkLst>
        </pc:spChg>
      </pc:sldChg>
      <pc:sldChg chg="modSp mod">
        <pc:chgData name="Thomas Stensitzki" userId="75cafe6b-2f2a-469b-85c4-eec3b9c972ba" providerId="ADAL" clId="{78A7489F-5177-4675-A072-D65159DC1369}" dt="2022-08-06T13:56:27.654" v="118" actId="6549"/>
        <pc:sldMkLst>
          <pc:docMk/>
          <pc:sldMk cId="4007670073" sldId="268"/>
        </pc:sldMkLst>
        <pc:spChg chg="mod">
          <ac:chgData name="Thomas Stensitzki" userId="75cafe6b-2f2a-469b-85c4-eec3b9c972ba" providerId="ADAL" clId="{78A7489F-5177-4675-A072-D65159DC1369}" dt="2022-08-06T13:56:27.654" v="118" actId="6549"/>
          <ac:spMkLst>
            <pc:docMk/>
            <pc:sldMk cId="4007670073" sldId="268"/>
            <ac:spMk id="5" creationId="{F3459BE7-1731-4733-A912-12977C68CFD6}"/>
          </ac:spMkLst>
        </pc:spChg>
      </pc:sldChg>
      <pc:sldChg chg="modSp add del mod">
        <pc:chgData name="Thomas Stensitzki" userId="75cafe6b-2f2a-469b-85c4-eec3b9c972ba" providerId="ADAL" clId="{78A7489F-5177-4675-A072-D65159DC1369}" dt="2022-08-10T10:24:46.981" v="2174" actId="5793"/>
        <pc:sldMkLst>
          <pc:docMk/>
          <pc:sldMk cId="2721051844" sldId="269"/>
        </pc:sldMkLst>
        <pc:spChg chg="mod">
          <ac:chgData name="Thomas Stensitzki" userId="75cafe6b-2f2a-469b-85c4-eec3b9c972ba" providerId="ADAL" clId="{78A7489F-5177-4675-A072-D65159DC1369}" dt="2022-08-10T10:24:46.981" v="2174" actId="5793"/>
          <ac:spMkLst>
            <pc:docMk/>
            <pc:sldMk cId="2721051844" sldId="269"/>
            <ac:spMk id="4" creationId="{D12969B4-351A-4517-A5B8-3E6AD9CDB206}"/>
          </ac:spMkLst>
        </pc:spChg>
        <pc:spChg chg="mod">
          <ac:chgData name="Thomas Stensitzki" userId="75cafe6b-2f2a-469b-85c4-eec3b9c972ba" providerId="ADAL" clId="{78A7489F-5177-4675-A072-D65159DC1369}" dt="2022-08-09T17:49:52.066" v="1632" actId="20577"/>
          <ac:spMkLst>
            <pc:docMk/>
            <pc:sldMk cId="2721051844" sldId="269"/>
            <ac:spMk id="5" creationId="{C24DACB5-1BEC-4C86-9652-BAFD8DE56FEF}"/>
          </ac:spMkLst>
        </pc:spChg>
      </pc:sldChg>
      <pc:sldChg chg="modSp mod">
        <pc:chgData name="Thomas Stensitzki" userId="75cafe6b-2f2a-469b-85c4-eec3b9c972ba" providerId="ADAL" clId="{78A7489F-5177-4675-A072-D65159DC1369}" dt="2022-08-10T10:18:15.441" v="2029" actId="14100"/>
        <pc:sldMkLst>
          <pc:docMk/>
          <pc:sldMk cId="2227487991" sldId="378"/>
        </pc:sldMkLst>
        <pc:spChg chg="mod">
          <ac:chgData name="Thomas Stensitzki" userId="75cafe6b-2f2a-469b-85c4-eec3b9c972ba" providerId="ADAL" clId="{78A7489F-5177-4675-A072-D65159DC1369}" dt="2022-08-10T10:18:15.441" v="2029" actId="14100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78A7489F-5177-4675-A072-D65159DC1369}" dt="2022-08-10T10:17:17.322" v="2021" actId="14100"/>
          <ac:spMkLst>
            <pc:docMk/>
            <pc:sldMk cId="2227487991" sldId="378"/>
            <ac:spMk id="5" creationId="{C24DACB5-1BEC-4C86-9652-BAFD8DE56FEF}"/>
          </ac:spMkLst>
        </pc:spChg>
      </pc:sldChg>
      <pc:sldChg chg="add del">
        <pc:chgData name="Thomas Stensitzki" userId="75cafe6b-2f2a-469b-85c4-eec3b9c972ba" providerId="ADAL" clId="{78A7489F-5177-4675-A072-D65159DC1369}" dt="2022-08-06T13:56:56.205" v="121" actId="47"/>
        <pc:sldMkLst>
          <pc:docMk/>
          <pc:sldMk cId="2395924320" sldId="514"/>
        </pc:sldMkLst>
      </pc:sldChg>
      <pc:sldChg chg="modSp mod">
        <pc:chgData name="Thomas Stensitzki" userId="75cafe6b-2f2a-469b-85c4-eec3b9c972ba" providerId="ADAL" clId="{78A7489F-5177-4675-A072-D65159DC1369}" dt="2022-08-10T10:17:52.177" v="2027" actId="255"/>
        <pc:sldMkLst>
          <pc:docMk/>
          <pc:sldMk cId="3797754622" sldId="515"/>
        </pc:sldMkLst>
        <pc:spChg chg="mod">
          <ac:chgData name="Thomas Stensitzki" userId="75cafe6b-2f2a-469b-85c4-eec3b9c972ba" providerId="ADAL" clId="{78A7489F-5177-4675-A072-D65159DC1369}" dt="2022-08-10T10:17:52.177" v="2027" actId="255"/>
          <ac:spMkLst>
            <pc:docMk/>
            <pc:sldMk cId="3797754622" sldId="515"/>
            <ac:spMk id="5" creationId="{C24DACB5-1BEC-4C86-9652-BAFD8DE56FEF}"/>
          </ac:spMkLst>
        </pc:spChg>
      </pc:sldChg>
      <pc:sldChg chg="addSp modSp modAnim">
        <pc:chgData name="Thomas Stensitzki" userId="75cafe6b-2f2a-469b-85c4-eec3b9c972ba" providerId="ADAL" clId="{78A7489F-5177-4675-A072-D65159DC1369}" dt="2022-08-06T14:13:28.848" v="407" actId="1076"/>
        <pc:sldMkLst>
          <pc:docMk/>
          <pc:sldMk cId="2791634409" sldId="560"/>
        </pc:sldMkLst>
        <pc:spChg chg="mod">
          <ac:chgData name="Thomas Stensitzki" userId="75cafe6b-2f2a-469b-85c4-eec3b9c972ba" providerId="ADAL" clId="{78A7489F-5177-4675-A072-D65159DC1369}" dt="2022-08-06T14:12:43.790" v="404" actId="20577"/>
          <ac:spMkLst>
            <pc:docMk/>
            <pc:sldMk cId="2791634409" sldId="560"/>
            <ac:spMk id="5" creationId="{E4B561B6-C0CF-43D8-8BC7-F305B96C47C8}"/>
          </ac:spMkLst>
        </pc:spChg>
        <pc:picChg chg="add mod">
          <ac:chgData name="Thomas Stensitzki" userId="75cafe6b-2f2a-469b-85c4-eec3b9c972ba" providerId="ADAL" clId="{78A7489F-5177-4675-A072-D65159DC1369}" dt="2022-08-06T14:13:28.848" v="407" actId="1076"/>
          <ac:picMkLst>
            <pc:docMk/>
            <pc:sldMk cId="2791634409" sldId="560"/>
            <ac:picMk id="2050" creationId="{DE9DABCD-CA25-2C8D-141D-F825F843D221}"/>
          </ac:picMkLst>
        </pc:picChg>
      </pc:sldChg>
      <pc:sldChg chg="modSp mod">
        <pc:chgData name="Thomas Stensitzki" userId="75cafe6b-2f2a-469b-85c4-eec3b9c972ba" providerId="ADAL" clId="{78A7489F-5177-4675-A072-D65159DC1369}" dt="2022-08-10T10:27:52.206" v="2393" actId="20577"/>
        <pc:sldMkLst>
          <pc:docMk/>
          <pc:sldMk cId="1728515471" sldId="561"/>
        </pc:sldMkLst>
        <pc:graphicFrameChg chg="modGraphic">
          <ac:chgData name="Thomas Stensitzki" userId="75cafe6b-2f2a-469b-85c4-eec3b9c972ba" providerId="ADAL" clId="{78A7489F-5177-4675-A072-D65159DC1369}" dt="2022-08-10T10:27:52.206" v="2393" actId="20577"/>
          <ac:graphicFrameMkLst>
            <pc:docMk/>
            <pc:sldMk cId="1728515471" sldId="561"/>
            <ac:graphicFrameMk id="4" creationId="{55EDB790-67BC-42E5-B64A-5647620B8383}"/>
          </ac:graphicFrameMkLst>
        </pc:graphicFrameChg>
      </pc:sldChg>
      <pc:sldChg chg="addSp delSp modSp add del mod modAnim">
        <pc:chgData name="Thomas Stensitzki" userId="75cafe6b-2f2a-469b-85c4-eec3b9c972ba" providerId="ADAL" clId="{78A7489F-5177-4675-A072-D65159DC1369}" dt="2022-08-10T10:19:57.846" v="2055" actId="1440"/>
        <pc:sldMkLst>
          <pc:docMk/>
          <pc:sldMk cId="4104137776" sldId="567"/>
        </pc:sldMkLst>
        <pc:spChg chg="mod">
          <ac:chgData name="Thomas Stensitzki" userId="75cafe6b-2f2a-469b-85c4-eec3b9c972ba" providerId="ADAL" clId="{78A7489F-5177-4675-A072-D65159DC1369}" dt="2022-08-09T16:55:34.108" v="905"/>
          <ac:spMkLst>
            <pc:docMk/>
            <pc:sldMk cId="4104137776" sldId="567"/>
            <ac:spMk id="2" creationId="{EC46AD28-746E-4246-884F-4DAE24C62042}"/>
          </ac:spMkLst>
        </pc:spChg>
        <pc:picChg chg="add mod">
          <ac:chgData name="Thomas Stensitzki" userId="75cafe6b-2f2a-469b-85c4-eec3b9c972ba" providerId="ADAL" clId="{78A7489F-5177-4675-A072-D65159DC1369}" dt="2022-08-10T10:19:57.846" v="2055" actId="1440"/>
          <ac:picMkLst>
            <pc:docMk/>
            <pc:sldMk cId="4104137776" sldId="567"/>
            <ac:picMk id="1026" creationId="{B7F8F498-4FFF-EDA5-087D-1D4F52FA50CA}"/>
          </ac:picMkLst>
        </pc:picChg>
        <pc:picChg chg="add del mod">
          <ac:chgData name="Thomas Stensitzki" userId="75cafe6b-2f2a-469b-85c4-eec3b9c972ba" providerId="ADAL" clId="{78A7489F-5177-4675-A072-D65159DC1369}" dt="2022-08-09T16:56:24.126" v="919" actId="478"/>
          <ac:picMkLst>
            <pc:docMk/>
            <pc:sldMk cId="4104137776" sldId="567"/>
            <ac:picMk id="1028" creationId="{8B3653FD-FA04-3132-3198-3B31F53517E9}"/>
          </ac:picMkLst>
        </pc:picChg>
        <pc:picChg chg="del">
          <ac:chgData name="Thomas Stensitzki" userId="75cafe6b-2f2a-469b-85c4-eec3b9c972ba" providerId="ADAL" clId="{78A7489F-5177-4675-A072-D65159DC1369}" dt="2022-08-09T16:55:38.365" v="907" actId="478"/>
          <ac:picMkLst>
            <pc:docMk/>
            <pc:sldMk cId="4104137776" sldId="567"/>
            <ac:picMk id="6146" creationId="{BEB228D0-D6CB-482E-981C-8BBE1B427912}"/>
          </ac:picMkLst>
        </pc:picChg>
        <pc:picChg chg="del">
          <ac:chgData name="Thomas Stensitzki" userId="75cafe6b-2f2a-469b-85c4-eec3b9c972ba" providerId="ADAL" clId="{78A7489F-5177-4675-A072-D65159DC1369}" dt="2022-08-09T16:55:37.936" v="906" actId="478"/>
          <ac:picMkLst>
            <pc:docMk/>
            <pc:sldMk cId="4104137776" sldId="567"/>
            <ac:picMk id="6148" creationId="{C73D027B-CA10-4632-9BCD-2A04C1CA1660}"/>
          </ac:picMkLst>
        </pc:picChg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2374589673" sldId="568"/>
        </pc:sldMkLst>
      </pc:sldChg>
      <pc:sldChg chg="mod modShow">
        <pc:chgData name="Thomas Stensitzki" userId="75cafe6b-2f2a-469b-85c4-eec3b9c972ba" providerId="ADAL" clId="{78A7489F-5177-4675-A072-D65159DC1369}" dt="2022-08-06T14:14:08.123" v="410" actId="729"/>
        <pc:sldMkLst>
          <pc:docMk/>
          <pc:sldMk cId="1051205786" sldId="607"/>
        </pc:sldMkLst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1133784921" sldId="608"/>
        </pc:sldMkLst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194201490" sldId="609"/>
        </pc:sldMkLst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467678945" sldId="610"/>
        </pc:sldMkLst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2119466313" sldId="611"/>
        </pc:sldMkLst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3453821184" sldId="612"/>
        </pc:sldMkLst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1137647844" sldId="613"/>
        </pc:sldMkLst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1503137777" sldId="614"/>
        </pc:sldMkLst>
      </pc:sldChg>
      <pc:sldChg chg="addSp delSp modSp mod delAnim modAnim">
        <pc:chgData name="Thomas Stensitzki" userId="75cafe6b-2f2a-469b-85c4-eec3b9c972ba" providerId="ADAL" clId="{78A7489F-5177-4675-A072-D65159DC1369}" dt="2022-08-10T10:29:28.155" v="2396"/>
        <pc:sldMkLst>
          <pc:docMk/>
          <pc:sldMk cId="1055936327" sldId="615"/>
        </pc:sldMkLst>
        <pc:spChg chg="mod">
          <ac:chgData name="Thomas Stensitzki" userId="75cafe6b-2f2a-469b-85c4-eec3b9c972ba" providerId="ADAL" clId="{78A7489F-5177-4675-A072-D65159DC1369}" dt="2022-08-09T16:58:55.097" v="946"/>
          <ac:spMkLst>
            <pc:docMk/>
            <pc:sldMk cId="1055936327" sldId="615"/>
            <ac:spMk id="2" creationId="{8F0EE741-1AA9-4E98-9676-69EE83AA3E40}"/>
          </ac:spMkLst>
        </pc:spChg>
        <pc:spChg chg="del">
          <ac:chgData name="Thomas Stensitzki" userId="75cafe6b-2f2a-469b-85c4-eec3b9c972ba" providerId="ADAL" clId="{78A7489F-5177-4675-A072-D65159DC1369}" dt="2022-08-09T16:59:11.281" v="951" actId="478"/>
          <ac:spMkLst>
            <pc:docMk/>
            <pc:sldMk cId="1055936327" sldId="615"/>
            <ac:spMk id="3" creationId="{AB3DB976-C90F-4091-87CF-40163DF71AFA}"/>
          </ac:spMkLst>
        </pc:spChg>
        <pc:picChg chg="add mod">
          <ac:chgData name="Thomas Stensitzki" userId="75cafe6b-2f2a-469b-85c4-eec3b9c972ba" providerId="ADAL" clId="{78A7489F-5177-4675-A072-D65159DC1369}" dt="2022-08-10T10:19:18.529" v="2042" actId="1440"/>
          <ac:picMkLst>
            <pc:docMk/>
            <pc:sldMk cId="1055936327" sldId="615"/>
            <ac:picMk id="4" creationId="{DB26A891-FEB9-BE0E-582C-D71E578CD6EE}"/>
          </ac:picMkLst>
        </pc:picChg>
        <pc:picChg chg="del">
          <ac:chgData name="Thomas Stensitzki" userId="75cafe6b-2f2a-469b-85c4-eec3b9c972ba" providerId="ADAL" clId="{78A7489F-5177-4675-A072-D65159DC1369}" dt="2022-08-09T16:59:00.574" v="950" actId="478"/>
          <ac:picMkLst>
            <pc:docMk/>
            <pc:sldMk cId="1055936327" sldId="615"/>
            <ac:picMk id="1026" creationId="{7B51AD3F-B2C5-40C2-A1B0-148EC98E9697}"/>
          </ac:picMkLst>
        </pc:picChg>
        <pc:picChg chg="del">
          <ac:chgData name="Thomas Stensitzki" userId="75cafe6b-2f2a-469b-85c4-eec3b9c972ba" providerId="ADAL" clId="{78A7489F-5177-4675-A072-D65159DC1369}" dt="2022-08-09T16:59:00.092" v="949" actId="478"/>
          <ac:picMkLst>
            <pc:docMk/>
            <pc:sldMk cId="1055936327" sldId="615"/>
            <ac:picMk id="1028" creationId="{CE471663-B43B-4113-A916-DCC9088EAFED}"/>
          </ac:picMkLst>
        </pc:picChg>
        <pc:picChg chg="del">
          <ac:chgData name="Thomas Stensitzki" userId="75cafe6b-2f2a-469b-85c4-eec3b9c972ba" providerId="ADAL" clId="{78A7489F-5177-4675-A072-D65159DC1369}" dt="2022-08-09T16:58:58.985" v="947" actId="478"/>
          <ac:picMkLst>
            <pc:docMk/>
            <pc:sldMk cId="1055936327" sldId="615"/>
            <ac:picMk id="1030" creationId="{55623FF3-B572-4046-968C-52BEC1710B74}"/>
          </ac:picMkLst>
        </pc:picChg>
        <pc:picChg chg="del">
          <ac:chgData name="Thomas Stensitzki" userId="75cafe6b-2f2a-469b-85c4-eec3b9c972ba" providerId="ADAL" clId="{78A7489F-5177-4675-A072-D65159DC1369}" dt="2022-08-09T16:58:59.592" v="948" actId="478"/>
          <ac:picMkLst>
            <pc:docMk/>
            <pc:sldMk cId="1055936327" sldId="615"/>
            <ac:picMk id="1032" creationId="{A2A89887-1B80-4358-8DAF-1FE056BD8360}"/>
          </ac:picMkLst>
        </pc:picChg>
        <pc:picChg chg="add mod">
          <ac:chgData name="Thomas Stensitzki" userId="75cafe6b-2f2a-469b-85c4-eec3b9c972ba" providerId="ADAL" clId="{78A7489F-5177-4675-A072-D65159DC1369}" dt="2022-08-10T10:19:17.785" v="2041" actId="1440"/>
          <ac:picMkLst>
            <pc:docMk/>
            <pc:sldMk cId="1055936327" sldId="615"/>
            <ac:picMk id="4098" creationId="{44675D0D-E278-C3F3-AE57-0D44ADAD592E}"/>
          </ac:picMkLst>
        </pc:picChg>
        <pc:picChg chg="add mod">
          <ac:chgData name="Thomas Stensitzki" userId="75cafe6b-2f2a-469b-85c4-eec3b9c972ba" providerId="ADAL" clId="{78A7489F-5177-4675-A072-D65159DC1369}" dt="2022-08-10T10:19:16.810" v="2040" actId="1440"/>
          <ac:picMkLst>
            <pc:docMk/>
            <pc:sldMk cId="1055936327" sldId="615"/>
            <ac:picMk id="4100" creationId="{D0F09251-F2C4-882E-D250-6D9DD7DBD352}"/>
          </ac:picMkLst>
        </pc:picChg>
        <pc:picChg chg="add del mod">
          <ac:chgData name="Thomas Stensitzki" userId="75cafe6b-2f2a-469b-85c4-eec3b9c972ba" providerId="ADAL" clId="{78A7489F-5177-4675-A072-D65159DC1369}" dt="2022-08-09T17:02:42.290" v="981" actId="478"/>
          <ac:picMkLst>
            <pc:docMk/>
            <pc:sldMk cId="1055936327" sldId="615"/>
            <ac:picMk id="4102" creationId="{F0CDA692-00C1-65A2-667C-990CF73E4691}"/>
          </ac:picMkLst>
        </pc:picChg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3478201021" sldId="616"/>
        </pc:sldMkLst>
      </pc:sldChg>
      <pc:sldChg chg="addSp delSp modSp new mod modClrScheme chgLayout">
        <pc:chgData name="Thomas Stensitzki" userId="75cafe6b-2f2a-469b-85c4-eec3b9c972ba" providerId="ADAL" clId="{78A7489F-5177-4675-A072-D65159DC1369}" dt="2022-08-07T16:38:03.051" v="901" actId="20577"/>
        <pc:sldMkLst>
          <pc:docMk/>
          <pc:sldMk cId="4105418081" sldId="616"/>
        </pc:sldMkLst>
        <pc:spChg chg="del mod ord">
          <ac:chgData name="Thomas Stensitzki" userId="75cafe6b-2f2a-469b-85c4-eec3b9c972ba" providerId="ADAL" clId="{78A7489F-5177-4675-A072-D65159DC1369}" dt="2022-08-06T14:13:54.592" v="409" actId="700"/>
          <ac:spMkLst>
            <pc:docMk/>
            <pc:sldMk cId="4105418081" sldId="616"/>
            <ac:spMk id="2" creationId="{B61306F2-F960-0AD9-310A-D814F6C403DC}"/>
          </ac:spMkLst>
        </pc:spChg>
        <pc:spChg chg="del mod ord">
          <ac:chgData name="Thomas Stensitzki" userId="75cafe6b-2f2a-469b-85c4-eec3b9c972ba" providerId="ADAL" clId="{78A7489F-5177-4675-A072-D65159DC1369}" dt="2022-08-06T14:13:54.592" v="409" actId="700"/>
          <ac:spMkLst>
            <pc:docMk/>
            <pc:sldMk cId="4105418081" sldId="616"/>
            <ac:spMk id="3" creationId="{2A094938-089E-EAA0-FB2D-0584EAF0FF8D}"/>
          </ac:spMkLst>
        </pc:spChg>
        <pc:spChg chg="add mod ord">
          <ac:chgData name="Thomas Stensitzki" userId="75cafe6b-2f2a-469b-85c4-eec3b9c972ba" providerId="ADAL" clId="{78A7489F-5177-4675-A072-D65159DC1369}" dt="2022-08-06T14:14:54.303" v="420" actId="20577"/>
          <ac:spMkLst>
            <pc:docMk/>
            <pc:sldMk cId="4105418081" sldId="616"/>
            <ac:spMk id="4" creationId="{0912CB56-E941-CC99-5A75-B3A4D6CF9E26}"/>
          </ac:spMkLst>
        </pc:spChg>
        <pc:spChg chg="add mod ord">
          <ac:chgData name="Thomas Stensitzki" userId="75cafe6b-2f2a-469b-85c4-eec3b9c972ba" providerId="ADAL" clId="{78A7489F-5177-4675-A072-D65159DC1369}" dt="2022-08-07T16:38:03.051" v="901" actId="20577"/>
          <ac:spMkLst>
            <pc:docMk/>
            <pc:sldMk cId="4105418081" sldId="616"/>
            <ac:spMk id="5" creationId="{BB4C8E7C-FA68-627B-2855-70693371E570}"/>
          </ac:spMkLst>
        </pc:spChg>
      </pc:sldChg>
      <pc:sldChg chg="modSp add del mod ord">
        <pc:chgData name="Thomas Stensitzki" userId="75cafe6b-2f2a-469b-85c4-eec3b9c972ba" providerId="ADAL" clId="{78A7489F-5177-4675-A072-D65159DC1369}" dt="2022-08-10T10:16:24.549" v="2009" actId="5793"/>
        <pc:sldMkLst>
          <pc:docMk/>
          <pc:sldMk cId="2500841606" sldId="617"/>
        </pc:sldMkLst>
        <pc:spChg chg="mod">
          <ac:chgData name="Thomas Stensitzki" userId="75cafe6b-2f2a-469b-85c4-eec3b9c972ba" providerId="ADAL" clId="{78A7489F-5177-4675-A072-D65159DC1369}" dt="2022-08-06T14:19:55.327" v="484" actId="20577"/>
          <ac:spMkLst>
            <pc:docMk/>
            <pc:sldMk cId="2500841606" sldId="617"/>
            <ac:spMk id="4" creationId="{0912CB56-E941-CC99-5A75-B3A4D6CF9E26}"/>
          </ac:spMkLst>
        </pc:spChg>
        <pc:spChg chg="mod">
          <ac:chgData name="Thomas Stensitzki" userId="75cafe6b-2f2a-469b-85c4-eec3b9c972ba" providerId="ADAL" clId="{78A7489F-5177-4675-A072-D65159DC1369}" dt="2022-08-10T10:16:24.549" v="2009" actId="5793"/>
          <ac:spMkLst>
            <pc:docMk/>
            <pc:sldMk cId="2500841606" sldId="617"/>
            <ac:spMk id="5" creationId="{BB4C8E7C-FA68-627B-2855-70693371E570}"/>
          </ac:spMkLst>
        </pc:spChg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3437431207" sldId="617"/>
        </pc:sldMkLst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891073797" sldId="618"/>
        </pc:sldMkLst>
      </pc:sldChg>
      <pc:sldChg chg="addSp modSp add mod">
        <pc:chgData name="Thomas Stensitzki" userId="75cafe6b-2f2a-469b-85c4-eec3b9c972ba" providerId="ADAL" clId="{78A7489F-5177-4675-A072-D65159DC1369}" dt="2022-08-07T16:28:58.860" v="878" actId="6549"/>
        <pc:sldMkLst>
          <pc:docMk/>
          <pc:sldMk cId="1322085727" sldId="618"/>
        </pc:sldMkLst>
        <pc:spChg chg="mod">
          <ac:chgData name="Thomas Stensitzki" userId="75cafe6b-2f2a-469b-85c4-eec3b9c972ba" providerId="ADAL" clId="{78A7489F-5177-4675-A072-D65159DC1369}" dt="2022-08-07T16:28:58.860" v="878" actId="6549"/>
          <ac:spMkLst>
            <pc:docMk/>
            <pc:sldMk cId="1322085727" sldId="618"/>
            <ac:spMk id="4" creationId="{0912CB56-E941-CC99-5A75-B3A4D6CF9E26}"/>
          </ac:spMkLst>
        </pc:spChg>
        <pc:spChg chg="mod">
          <ac:chgData name="Thomas Stensitzki" userId="75cafe6b-2f2a-469b-85c4-eec3b9c972ba" providerId="ADAL" clId="{78A7489F-5177-4675-A072-D65159DC1369}" dt="2022-08-06T14:32:51.136" v="747" actId="20577"/>
          <ac:spMkLst>
            <pc:docMk/>
            <pc:sldMk cId="1322085727" sldId="618"/>
            <ac:spMk id="5" creationId="{BB4C8E7C-FA68-627B-2855-70693371E570}"/>
          </ac:spMkLst>
        </pc:spChg>
        <pc:picChg chg="add mod">
          <ac:chgData name="Thomas Stensitzki" userId="75cafe6b-2f2a-469b-85c4-eec3b9c972ba" providerId="ADAL" clId="{78A7489F-5177-4675-A072-D65159DC1369}" dt="2022-08-06T14:34:42.177" v="786" actId="1440"/>
          <ac:picMkLst>
            <pc:docMk/>
            <pc:sldMk cId="1322085727" sldId="618"/>
            <ac:picMk id="3" creationId="{D5E66226-CE04-BF59-BC78-96F8499B263F}"/>
          </ac:picMkLst>
        </pc:picChg>
      </pc:sldChg>
      <pc:sldChg chg="addSp delSp modSp add mod">
        <pc:chgData name="Thomas Stensitzki" userId="75cafe6b-2f2a-469b-85c4-eec3b9c972ba" providerId="ADAL" clId="{78A7489F-5177-4675-A072-D65159DC1369}" dt="2022-08-07T16:28:55.065" v="877" actId="6549"/>
        <pc:sldMkLst>
          <pc:docMk/>
          <pc:sldMk cId="198888969" sldId="619"/>
        </pc:sldMkLst>
        <pc:spChg chg="mod">
          <ac:chgData name="Thomas Stensitzki" userId="75cafe6b-2f2a-469b-85c4-eec3b9c972ba" providerId="ADAL" clId="{78A7489F-5177-4675-A072-D65159DC1369}" dt="2022-08-07T16:28:55.065" v="877" actId="6549"/>
          <ac:spMkLst>
            <pc:docMk/>
            <pc:sldMk cId="198888969" sldId="619"/>
            <ac:spMk id="4" creationId="{0912CB56-E941-CC99-5A75-B3A4D6CF9E26}"/>
          </ac:spMkLst>
        </pc:spChg>
        <pc:spChg chg="mod">
          <ac:chgData name="Thomas Stensitzki" userId="75cafe6b-2f2a-469b-85c4-eec3b9c972ba" providerId="ADAL" clId="{78A7489F-5177-4675-A072-D65159DC1369}" dt="2022-08-06T14:33:11.673" v="780" actId="20577"/>
          <ac:spMkLst>
            <pc:docMk/>
            <pc:sldMk cId="198888969" sldId="619"/>
            <ac:spMk id="5" creationId="{BB4C8E7C-FA68-627B-2855-70693371E570}"/>
          </ac:spMkLst>
        </pc:spChg>
        <pc:picChg chg="del">
          <ac:chgData name="Thomas Stensitzki" userId="75cafe6b-2f2a-469b-85c4-eec3b9c972ba" providerId="ADAL" clId="{78A7489F-5177-4675-A072-D65159DC1369}" dt="2022-08-06T14:34:19.711" v="781" actId="478"/>
          <ac:picMkLst>
            <pc:docMk/>
            <pc:sldMk cId="198888969" sldId="619"/>
            <ac:picMk id="3" creationId="{D5E66226-CE04-BF59-BC78-96F8499B263F}"/>
          </ac:picMkLst>
        </pc:picChg>
        <pc:picChg chg="add mod">
          <ac:chgData name="Thomas Stensitzki" userId="75cafe6b-2f2a-469b-85c4-eec3b9c972ba" providerId="ADAL" clId="{78A7489F-5177-4675-A072-D65159DC1369}" dt="2022-08-06T14:34:39.108" v="785" actId="1440"/>
          <ac:picMkLst>
            <pc:docMk/>
            <pc:sldMk cId="198888969" sldId="619"/>
            <ac:picMk id="6" creationId="{BF544F03-8F48-B948-CBBE-0EE66501BD65}"/>
          </ac:picMkLst>
        </pc:picChg>
      </pc:sldChg>
      <pc:sldChg chg="add del">
        <pc:chgData name="Thomas Stensitzki" userId="75cafe6b-2f2a-469b-85c4-eec3b9c972ba" providerId="ADAL" clId="{78A7489F-5177-4675-A072-D65159DC1369}" dt="2022-08-06T14:32:56.429" v="748" actId="47"/>
        <pc:sldMkLst>
          <pc:docMk/>
          <pc:sldMk cId="1767873629" sldId="619"/>
        </pc:sldMkLst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2883104128" sldId="619"/>
        </pc:sldMkLst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1449374427" sldId="620"/>
        </pc:sldMkLst>
      </pc:sldChg>
      <pc:sldChg chg="addSp delSp modSp add mod">
        <pc:chgData name="Thomas Stensitzki" userId="75cafe6b-2f2a-469b-85c4-eec3b9c972ba" providerId="ADAL" clId="{78A7489F-5177-4675-A072-D65159DC1369}" dt="2022-08-07T16:31:42.476" v="883" actId="1440"/>
        <pc:sldMkLst>
          <pc:docMk/>
          <pc:sldMk cId="3201512428" sldId="620"/>
        </pc:sldMkLst>
        <pc:spChg chg="mod">
          <ac:chgData name="Thomas Stensitzki" userId="75cafe6b-2f2a-469b-85c4-eec3b9c972ba" providerId="ADAL" clId="{78A7489F-5177-4675-A072-D65159DC1369}" dt="2022-08-07T16:31:35.736" v="882" actId="20577"/>
          <ac:spMkLst>
            <pc:docMk/>
            <pc:sldMk cId="3201512428" sldId="620"/>
            <ac:spMk id="5" creationId="{BB4C8E7C-FA68-627B-2855-70693371E570}"/>
          </ac:spMkLst>
        </pc:spChg>
        <pc:picChg chg="add mod">
          <ac:chgData name="Thomas Stensitzki" userId="75cafe6b-2f2a-469b-85c4-eec3b9c972ba" providerId="ADAL" clId="{78A7489F-5177-4675-A072-D65159DC1369}" dt="2022-08-07T16:31:42.476" v="883" actId="1440"/>
          <ac:picMkLst>
            <pc:docMk/>
            <pc:sldMk cId="3201512428" sldId="620"/>
            <ac:picMk id="3" creationId="{7C3CD6DE-6A8E-3B3D-390B-25037CF2B7F9}"/>
          </ac:picMkLst>
        </pc:picChg>
        <pc:picChg chg="del">
          <ac:chgData name="Thomas Stensitzki" userId="75cafe6b-2f2a-469b-85c4-eec3b9c972ba" providerId="ADAL" clId="{78A7489F-5177-4675-A072-D65159DC1369}" dt="2022-08-06T14:34:50.944" v="788" actId="478"/>
          <ac:picMkLst>
            <pc:docMk/>
            <pc:sldMk cId="3201512428" sldId="620"/>
            <ac:picMk id="6" creationId="{BF544F03-8F48-B948-CBBE-0EE66501BD65}"/>
          </ac:picMkLst>
        </pc:picChg>
      </pc:sldChg>
      <pc:sldChg chg="addSp delSp modSp add mod">
        <pc:chgData name="Thomas Stensitzki" userId="75cafe6b-2f2a-469b-85c4-eec3b9c972ba" providerId="ADAL" clId="{78A7489F-5177-4675-A072-D65159DC1369}" dt="2022-08-07T16:33:09.346" v="898" actId="1440"/>
        <pc:sldMkLst>
          <pc:docMk/>
          <pc:sldMk cId="495201301" sldId="621"/>
        </pc:sldMkLst>
        <pc:picChg chg="del">
          <ac:chgData name="Thomas Stensitzki" userId="75cafe6b-2f2a-469b-85c4-eec3b9c972ba" providerId="ADAL" clId="{78A7489F-5177-4675-A072-D65159DC1369}" dt="2022-08-07T16:33:00.361" v="889" actId="478"/>
          <ac:picMkLst>
            <pc:docMk/>
            <pc:sldMk cId="495201301" sldId="621"/>
            <ac:picMk id="3" creationId="{7C3CD6DE-6A8E-3B3D-390B-25037CF2B7F9}"/>
          </ac:picMkLst>
        </pc:picChg>
        <pc:picChg chg="add mod">
          <ac:chgData name="Thomas Stensitzki" userId="75cafe6b-2f2a-469b-85c4-eec3b9c972ba" providerId="ADAL" clId="{78A7489F-5177-4675-A072-D65159DC1369}" dt="2022-08-07T16:33:09.346" v="898" actId="1440"/>
          <ac:picMkLst>
            <pc:docMk/>
            <pc:sldMk cId="495201301" sldId="621"/>
            <ac:picMk id="6" creationId="{54ACFD51-013F-11D3-5AC1-DD8F71C7779F}"/>
          </ac:picMkLst>
        </pc:picChg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4271250423" sldId="621"/>
        </pc:sldMkLst>
      </pc:sldChg>
      <pc:sldChg chg="add del">
        <pc:chgData name="Thomas Stensitzki" userId="75cafe6b-2f2a-469b-85c4-eec3b9c972ba" providerId="ADAL" clId="{78A7489F-5177-4675-A072-D65159DC1369}" dt="2022-08-06T13:57:05.154" v="122" actId="47"/>
        <pc:sldMkLst>
          <pc:docMk/>
          <pc:sldMk cId="228228310" sldId="622"/>
        </pc:sldMkLst>
      </pc:sldChg>
      <pc:sldChg chg="delSp modSp add">
        <pc:chgData name="Thomas Stensitzki" userId="75cafe6b-2f2a-469b-85c4-eec3b9c972ba" providerId="ADAL" clId="{78A7489F-5177-4675-A072-D65159DC1369}" dt="2022-08-10T10:19:59.340" v="2056" actId="1440"/>
        <pc:sldMkLst>
          <pc:docMk/>
          <pc:sldMk cId="1216098891" sldId="622"/>
        </pc:sldMkLst>
        <pc:picChg chg="del">
          <ac:chgData name="Thomas Stensitzki" userId="75cafe6b-2f2a-469b-85c4-eec3b9c972ba" providerId="ADAL" clId="{78A7489F-5177-4675-A072-D65159DC1369}" dt="2022-08-09T16:56:31.275" v="922" actId="478"/>
          <ac:picMkLst>
            <pc:docMk/>
            <pc:sldMk cId="1216098891" sldId="622"/>
            <ac:picMk id="1026" creationId="{B7F8F498-4FFF-EDA5-087D-1D4F52FA50CA}"/>
          </ac:picMkLst>
        </pc:picChg>
        <pc:picChg chg="mod">
          <ac:chgData name="Thomas Stensitzki" userId="75cafe6b-2f2a-469b-85c4-eec3b9c972ba" providerId="ADAL" clId="{78A7489F-5177-4675-A072-D65159DC1369}" dt="2022-08-10T10:19:59.340" v="2056" actId="1440"/>
          <ac:picMkLst>
            <pc:docMk/>
            <pc:sldMk cId="1216098891" sldId="622"/>
            <ac:picMk id="1028" creationId="{8B3653FD-FA04-3132-3198-3B31F53517E9}"/>
          </ac:picMkLst>
        </pc:picChg>
      </pc:sldChg>
      <pc:sldChg chg="addSp delSp modSp add mod">
        <pc:chgData name="Thomas Stensitzki" userId="75cafe6b-2f2a-469b-85c4-eec3b9c972ba" providerId="ADAL" clId="{78A7489F-5177-4675-A072-D65159DC1369}" dt="2022-08-10T10:20:02.484" v="2057" actId="1440"/>
        <pc:sldMkLst>
          <pc:docMk/>
          <pc:sldMk cId="1625578544" sldId="623"/>
        </pc:sldMkLst>
        <pc:spChg chg="add del">
          <ac:chgData name="Thomas Stensitzki" userId="75cafe6b-2f2a-469b-85c4-eec3b9c972ba" providerId="ADAL" clId="{78A7489F-5177-4675-A072-D65159DC1369}" dt="2022-08-09T16:56:58.920" v="928" actId="22"/>
          <ac:spMkLst>
            <pc:docMk/>
            <pc:sldMk cId="1625578544" sldId="623"/>
            <ac:spMk id="5" creationId="{8FE519ED-2A82-D279-5086-58BC08BD20D8}"/>
          </ac:spMkLst>
        </pc:spChg>
        <pc:picChg chg="del">
          <ac:chgData name="Thomas Stensitzki" userId="75cafe6b-2f2a-469b-85c4-eec3b9c972ba" providerId="ADAL" clId="{78A7489F-5177-4675-A072-D65159DC1369}" dt="2022-08-09T16:57:19.050" v="933" actId="478"/>
          <ac:picMkLst>
            <pc:docMk/>
            <pc:sldMk cId="1625578544" sldId="623"/>
            <ac:picMk id="1028" creationId="{8B3653FD-FA04-3132-3198-3B31F53517E9}"/>
          </ac:picMkLst>
        </pc:picChg>
        <pc:picChg chg="add mod">
          <ac:chgData name="Thomas Stensitzki" userId="75cafe6b-2f2a-469b-85c4-eec3b9c972ba" providerId="ADAL" clId="{78A7489F-5177-4675-A072-D65159DC1369}" dt="2022-08-10T10:20:02.484" v="2057" actId="1440"/>
          <ac:picMkLst>
            <pc:docMk/>
            <pc:sldMk cId="1625578544" sldId="623"/>
            <ac:picMk id="2050" creationId="{2D3A4476-8CC1-39D0-C23D-81A4E553664C}"/>
          </ac:picMkLst>
        </pc:picChg>
      </pc:sldChg>
      <pc:sldChg chg="add del">
        <pc:chgData name="Thomas Stensitzki" userId="75cafe6b-2f2a-469b-85c4-eec3b9c972ba" providerId="ADAL" clId="{78A7489F-5177-4675-A072-D65159DC1369}" dt="2022-08-06T13:57:05.154" v="122" actId="47"/>
        <pc:sldMkLst>
          <pc:docMk/>
          <pc:sldMk cId="2858615882" sldId="623"/>
        </pc:sldMkLst>
      </pc:sldChg>
      <pc:sldChg chg="add del">
        <pc:chgData name="Thomas Stensitzki" userId="75cafe6b-2f2a-469b-85c4-eec3b9c972ba" providerId="ADAL" clId="{78A7489F-5177-4675-A072-D65159DC1369}" dt="2022-08-06T13:57:05.154" v="122" actId="47"/>
        <pc:sldMkLst>
          <pc:docMk/>
          <pc:sldMk cId="1458805602" sldId="624"/>
        </pc:sldMkLst>
      </pc:sldChg>
      <pc:sldChg chg="addSp delSp modSp add">
        <pc:chgData name="Thomas Stensitzki" userId="75cafe6b-2f2a-469b-85c4-eec3b9c972ba" providerId="ADAL" clId="{78A7489F-5177-4675-A072-D65159DC1369}" dt="2022-08-10T10:20:03.947" v="2058" actId="1440"/>
        <pc:sldMkLst>
          <pc:docMk/>
          <pc:sldMk cId="3928386235" sldId="624"/>
        </pc:sldMkLst>
        <pc:picChg chg="del">
          <ac:chgData name="Thomas Stensitzki" userId="75cafe6b-2f2a-469b-85c4-eec3b9c972ba" providerId="ADAL" clId="{78A7489F-5177-4675-A072-D65159DC1369}" dt="2022-08-09T16:57:53.939" v="941" actId="478"/>
          <ac:picMkLst>
            <pc:docMk/>
            <pc:sldMk cId="3928386235" sldId="624"/>
            <ac:picMk id="2050" creationId="{2D3A4476-8CC1-39D0-C23D-81A4E553664C}"/>
          </ac:picMkLst>
        </pc:picChg>
        <pc:picChg chg="add mod">
          <ac:chgData name="Thomas Stensitzki" userId="75cafe6b-2f2a-469b-85c4-eec3b9c972ba" providerId="ADAL" clId="{78A7489F-5177-4675-A072-D65159DC1369}" dt="2022-08-10T10:20:03.947" v="2058" actId="1440"/>
          <ac:picMkLst>
            <pc:docMk/>
            <pc:sldMk cId="3928386235" sldId="624"/>
            <ac:picMk id="3074" creationId="{767C9165-027D-6F2B-17B4-BEBB9518C685}"/>
          </ac:picMkLst>
        </pc:picChg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772649472" sldId="625"/>
        </pc:sldMkLst>
      </pc:sldChg>
      <pc:sldChg chg="delSp modSp add mod">
        <pc:chgData name="Thomas Stensitzki" userId="75cafe6b-2f2a-469b-85c4-eec3b9c972ba" providerId="ADAL" clId="{78A7489F-5177-4675-A072-D65159DC1369}" dt="2022-08-10T10:19:14.279" v="2039" actId="1440"/>
        <pc:sldMkLst>
          <pc:docMk/>
          <pc:sldMk cId="2431608557" sldId="625"/>
        </pc:sldMkLst>
        <pc:picChg chg="del">
          <ac:chgData name="Thomas Stensitzki" userId="75cafe6b-2f2a-469b-85c4-eec3b9c972ba" providerId="ADAL" clId="{78A7489F-5177-4675-A072-D65159DC1369}" dt="2022-08-09T17:02:33.280" v="977" actId="478"/>
          <ac:picMkLst>
            <pc:docMk/>
            <pc:sldMk cId="2431608557" sldId="625"/>
            <ac:picMk id="4" creationId="{DB26A891-FEB9-BE0E-582C-D71E578CD6EE}"/>
          </ac:picMkLst>
        </pc:picChg>
        <pc:picChg chg="del">
          <ac:chgData name="Thomas Stensitzki" userId="75cafe6b-2f2a-469b-85c4-eec3b9c972ba" providerId="ADAL" clId="{78A7489F-5177-4675-A072-D65159DC1369}" dt="2022-08-09T17:02:33.894" v="978" actId="478"/>
          <ac:picMkLst>
            <pc:docMk/>
            <pc:sldMk cId="2431608557" sldId="625"/>
            <ac:picMk id="4098" creationId="{44675D0D-E278-C3F3-AE57-0D44ADAD592E}"/>
          </ac:picMkLst>
        </pc:picChg>
        <pc:picChg chg="del">
          <ac:chgData name="Thomas Stensitzki" userId="75cafe6b-2f2a-469b-85c4-eec3b9c972ba" providerId="ADAL" clId="{78A7489F-5177-4675-A072-D65159DC1369}" dt="2022-08-09T17:02:34.581" v="979" actId="478"/>
          <ac:picMkLst>
            <pc:docMk/>
            <pc:sldMk cId="2431608557" sldId="625"/>
            <ac:picMk id="4100" creationId="{D0F09251-F2C4-882E-D250-6D9DD7DBD352}"/>
          </ac:picMkLst>
        </pc:picChg>
        <pc:picChg chg="mod">
          <ac:chgData name="Thomas Stensitzki" userId="75cafe6b-2f2a-469b-85c4-eec3b9c972ba" providerId="ADAL" clId="{78A7489F-5177-4675-A072-D65159DC1369}" dt="2022-08-10T10:19:14.279" v="2039" actId="1440"/>
          <ac:picMkLst>
            <pc:docMk/>
            <pc:sldMk cId="2431608557" sldId="625"/>
            <ac:picMk id="4102" creationId="{F0CDA692-00C1-65A2-667C-990CF73E4691}"/>
          </ac:picMkLst>
        </pc:picChg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60466671" sldId="626"/>
        </pc:sldMkLst>
      </pc:sldChg>
      <pc:sldChg chg="addSp delSp modSp add mod modNotesTx">
        <pc:chgData name="Thomas Stensitzki" userId="75cafe6b-2f2a-469b-85c4-eec3b9c972ba" providerId="ADAL" clId="{78A7489F-5177-4675-A072-D65159DC1369}" dt="2022-08-10T10:20:05.340" v="2059" actId="1440"/>
        <pc:sldMkLst>
          <pc:docMk/>
          <pc:sldMk cId="1333001301" sldId="626"/>
        </pc:sldMkLst>
        <pc:spChg chg="mod">
          <ac:chgData name="Thomas Stensitzki" userId="75cafe6b-2f2a-469b-85c4-eec3b9c972ba" providerId="ADAL" clId="{78A7489F-5177-4675-A072-D65159DC1369}" dt="2022-08-09T17:08:23.513" v="1039"/>
          <ac:spMkLst>
            <pc:docMk/>
            <pc:sldMk cId="1333001301" sldId="626"/>
            <ac:spMk id="2" creationId="{EC46AD28-746E-4246-884F-4DAE24C62042}"/>
          </ac:spMkLst>
        </pc:spChg>
        <pc:picChg chg="del">
          <ac:chgData name="Thomas Stensitzki" userId="75cafe6b-2f2a-469b-85c4-eec3b9c972ba" providerId="ADAL" clId="{78A7489F-5177-4675-A072-D65159DC1369}" dt="2022-08-09T17:08:20.425" v="1038" actId="478"/>
          <ac:picMkLst>
            <pc:docMk/>
            <pc:sldMk cId="1333001301" sldId="626"/>
            <ac:picMk id="3074" creationId="{767C9165-027D-6F2B-17B4-BEBB9518C685}"/>
          </ac:picMkLst>
        </pc:picChg>
        <pc:picChg chg="add mod">
          <ac:chgData name="Thomas Stensitzki" userId="75cafe6b-2f2a-469b-85c4-eec3b9c972ba" providerId="ADAL" clId="{78A7489F-5177-4675-A072-D65159DC1369}" dt="2022-08-10T10:20:05.340" v="2059" actId="1440"/>
          <ac:picMkLst>
            <pc:docMk/>
            <pc:sldMk cId="1333001301" sldId="626"/>
            <ac:picMk id="5122" creationId="{C3BCEB0C-B417-B7D1-9360-556B2D66400F}"/>
          </ac:picMkLst>
        </pc:picChg>
      </pc:sldChg>
      <pc:sldChg chg="add del">
        <pc:chgData name="Thomas Stensitzki" userId="75cafe6b-2f2a-469b-85c4-eec3b9c972ba" providerId="ADAL" clId="{78A7489F-5177-4675-A072-D65159DC1369}" dt="2022-08-06T13:57:05.154" v="122" actId="47"/>
        <pc:sldMkLst>
          <pc:docMk/>
          <pc:sldMk cId="851289349" sldId="627"/>
        </pc:sldMkLst>
      </pc:sldChg>
      <pc:sldChg chg="addSp delSp modSp add mod modAnim modNotesTx">
        <pc:chgData name="Thomas Stensitzki" userId="75cafe6b-2f2a-469b-85c4-eec3b9c972ba" providerId="ADAL" clId="{78A7489F-5177-4675-A072-D65159DC1369}" dt="2022-08-10T10:21:09.404" v="2078"/>
        <pc:sldMkLst>
          <pc:docMk/>
          <pc:sldMk cId="2864403089" sldId="627"/>
        </pc:sldMkLst>
        <pc:spChg chg="mod">
          <ac:chgData name="Thomas Stensitzki" userId="75cafe6b-2f2a-469b-85c4-eec3b9c972ba" providerId="ADAL" clId="{78A7489F-5177-4675-A072-D65159DC1369}" dt="2022-08-09T17:09:57.749" v="1049"/>
          <ac:spMkLst>
            <pc:docMk/>
            <pc:sldMk cId="2864403089" sldId="627"/>
            <ac:spMk id="2" creationId="{8F0EE741-1AA9-4E98-9676-69EE83AA3E40}"/>
          </ac:spMkLst>
        </pc:spChg>
        <pc:spChg chg="add del">
          <ac:chgData name="Thomas Stensitzki" userId="75cafe6b-2f2a-469b-85c4-eec3b9c972ba" providerId="ADAL" clId="{78A7489F-5177-4675-A072-D65159DC1369}" dt="2022-08-09T17:11:15.681" v="1064" actId="22"/>
          <ac:spMkLst>
            <pc:docMk/>
            <pc:sldMk cId="2864403089" sldId="627"/>
            <ac:spMk id="7" creationId="{031720FD-0C8A-A757-5BF1-FD390EFE6A4B}"/>
          </ac:spMkLst>
        </pc:spChg>
        <pc:picChg chg="del">
          <ac:chgData name="Thomas Stensitzki" userId="75cafe6b-2f2a-469b-85c4-eec3b9c972ba" providerId="ADAL" clId="{78A7489F-5177-4675-A072-D65159DC1369}" dt="2022-08-09T17:10:00.163" v="1050" actId="478"/>
          <ac:picMkLst>
            <pc:docMk/>
            <pc:sldMk cId="2864403089" sldId="627"/>
            <ac:picMk id="4102" creationId="{F0CDA692-00C1-65A2-667C-990CF73E4691}"/>
          </ac:picMkLst>
        </pc:picChg>
        <pc:picChg chg="add mod">
          <ac:chgData name="Thomas Stensitzki" userId="75cafe6b-2f2a-469b-85c4-eec3b9c972ba" providerId="ADAL" clId="{78A7489F-5177-4675-A072-D65159DC1369}" dt="2022-08-09T17:11:03.577" v="1062" actId="1076"/>
          <ac:picMkLst>
            <pc:docMk/>
            <pc:sldMk cId="2864403089" sldId="627"/>
            <ac:picMk id="6146" creationId="{B592E71D-CA5F-5ED8-D231-1890154A1049}"/>
          </ac:picMkLst>
        </pc:picChg>
        <pc:picChg chg="add mod">
          <ac:chgData name="Thomas Stensitzki" userId="75cafe6b-2f2a-469b-85c4-eec3b9c972ba" providerId="ADAL" clId="{78A7489F-5177-4675-A072-D65159DC1369}" dt="2022-08-09T17:10:59.578" v="1061" actId="1076"/>
          <ac:picMkLst>
            <pc:docMk/>
            <pc:sldMk cId="2864403089" sldId="627"/>
            <ac:picMk id="6148" creationId="{4874B0BD-8E8A-00C2-6366-83B3E04441AA}"/>
          </ac:picMkLst>
        </pc:picChg>
      </pc:sldChg>
      <pc:sldChg chg="addSp delSp modSp add mod modNotesTx">
        <pc:chgData name="Thomas Stensitzki" userId="75cafe6b-2f2a-469b-85c4-eec3b9c972ba" providerId="ADAL" clId="{78A7489F-5177-4675-A072-D65159DC1369}" dt="2022-08-10T10:20:06.740" v="2060" actId="1440"/>
        <pc:sldMkLst>
          <pc:docMk/>
          <pc:sldMk cId="2624383707" sldId="628"/>
        </pc:sldMkLst>
        <pc:spChg chg="mod">
          <ac:chgData name="Thomas Stensitzki" userId="75cafe6b-2f2a-469b-85c4-eec3b9c972ba" providerId="ADAL" clId="{78A7489F-5177-4675-A072-D65159DC1369}" dt="2022-08-09T17:11:43.815" v="1069"/>
          <ac:spMkLst>
            <pc:docMk/>
            <pc:sldMk cId="2624383707" sldId="628"/>
            <ac:spMk id="2" creationId="{EC46AD28-746E-4246-884F-4DAE24C62042}"/>
          </ac:spMkLst>
        </pc:spChg>
        <pc:picChg chg="del">
          <ac:chgData name="Thomas Stensitzki" userId="75cafe6b-2f2a-469b-85c4-eec3b9c972ba" providerId="ADAL" clId="{78A7489F-5177-4675-A072-D65159DC1369}" dt="2022-08-09T17:11:59.644" v="1070" actId="478"/>
          <ac:picMkLst>
            <pc:docMk/>
            <pc:sldMk cId="2624383707" sldId="628"/>
            <ac:picMk id="5122" creationId="{C3BCEB0C-B417-B7D1-9360-556B2D66400F}"/>
          </ac:picMkLst>
        </pc:picChg>
        <pc:picChg chg="add mod">
          <ac:chgData name="Thomas Stensitzki" userId="75cafe6b-2f2a-469b-85c4-eec3b9c972ba" providerId="ADAL" clId="{78A7489F-5177-4675-A072-D65159DC1369}" dt="2022-08-10T10:20:06.740" v="2060" actId="1440"/>
          <ac:picMkLst>
            <pc:docMk/>
            <pc:sldMk cId="2624383707" sldId="628"/>
            <ac:picMk id="7170" creationId="{8905B8A9-C7B3-F30A-D961-DC78BEC6DA73}"/>
          </ac:picMkLst>
        </pc:picChg>
      </pc:sldChg>
      <pc:sldChg chg="add del">
        <pc:chgData name="Thomas Stensitzki" userId="75cafe6b-2f2a-469b-85c4-eec3b9c972ba" providerId="ADAL" clId="{78A7489F-5177-4675-A072-D65159DC1369}" dt="2022-08-06T13:57:05.154" v="122" actId="47"/>
        <pc:sldMkLst>
          <pc:docMk/>
          <pc:sldMk cId="2662624884" sldId="628"/>
        </pc:sldMkLst>
      </pc:sldChg>
      <pc:sldChg chg="addSp delSp modSp add mod modNotesTx">
        <pc:chgData name="Thomas Stensitzki" userId="75cafe6b-2f2a-469b-85c4-eec3b9c972ba" providerId="ADAL" clId="{78A7489F-5177-4675-A072-D65159DC1369}" dt="2022-08-10T10:19:25.372" v="2043" actId="1440"/>
        <pc:sldMkLst>
          <pc:docMk/>
          <pc:sldMk cId="182847428" sldId="629"/>
        </pc:sldMkLst>
        <pc:spChg chg="mod">
          <ac:chgData name="Thomas Stensitzki" userId="75cafe6b-2f2a-469b-85c4-eec3b9c972ba" providerId="ADAL" clId="{78A7489F-5177-4675-A072-D65159DC1369}" dt="2022-08-09T17:12:46.925" v="1076"/>
          <ac:spMkLst>
            <pc:docMk/>
            <pc:sldMk cId="182847428" sldId="629"/>
            <ac:spMk id="2" creationId="{8F0EE741-1AA9-4E98-9676-69EE83AA3E40}"/>
          </ac:spMkLst>
        </pc:spChg>
        <pc:picChg chg="del">
          <ac:chgData name="Thomas Stensitzki" userId="75cafe6b-2f2a-469b-85c4-eec3b9c972ba" providerId="ADAL" clId="{78A7489F-5177-4675-A072-D65159DC1369}" dt="2022-08-09T17:12:48.377" v="1077" actId="478"/>
          <ac:picMkLst>
            <pc:docMk/>
            <pc:sldMk cId="182847428" sldId="629"/>
            <ac:picMk id="6146" creationId="{B592E71D-CA5F-5ED8-D231-1890154A1049}"/>
          </ac:picMkLst>
        </pc:picChg>
        <pc:picChg chg="del">
          <ac:chgData name="Thomas Stensitzki" userId="75cafe6b-2f2a-469b-85c4-eec3b9c972ba" providerId="ADAL" clId="{78A7489F-5177-4675-A072-D65159DC1369}" dt="2022-08-09T17:12:49.162" v="1078" actId="478"/>
          <ac:picMkLst>
            <pc:docMk/>
            <pc:sldMk cId="182847428" sldId="629"/>
            <ac:picMk id="6148" creationId="{4874B0BD-8E8A-00C2-6366-83B3E04441AA}"/>
          </ac:picMkLst>
        </pc:picChg>
        <pc:picChg chg="add mod">
          <ac:chgData name="Thomas Stensitzki" userId="75cafe6b-2f2a-469b-85c4-eec3b9c972ba" providerId="ADAL" clId="{78A7489F-5177-4675-A072-D65159DC1369}" dt="2022-08-10T10:19:25.372" v="2043" actId="1440"/>
          <ac:picMkLst>
            <pc:docMk/>
            <pc:sldMk cId="182847428" sldId="629"/>
            <ac:picMk id="8194" creationId="{EA005277-DE30-EF03-F6DE-0E65BAFBDC39}"/>
          </ac:picMkLst>
        </pc:picChg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2218637555" sldId="629"/>
        </pc:sldMkLst>
      </pc:sldChg>
      <pc:sldChg chg="modSp add mod ord">
        <pc:chgData name="Thomas Stensitzki" userId="75cafe6b-2f2a-469b-85c4-eec3b9c972ba" providerId="ADAL" clId="{78A7489F-5177-4675-A072-D65159DC1369}" dt="2022-08-10T10:21:17.778" v="2082" actId="1035"/>
        <pc:sldMkLst>
          <pc:docMk/>
          <pc:sldMk cId="1125589417" sldId="630"/>
        </pc:sldMkLst>
        <pc:spChg chg="mod">
          <ac:chgData name="Thomas Stensitzki" userId="75cafe6b-2f2a-469b-85c4-eec3b9c972ba" providerId="ADAL" clId="{78A7489F-5177-4675-A072-D65159DC1369}" dt="2022-08-10T10:21:17.778" v="2082" actId="1035"/>
          <ac:spMkLst>
            <pc:docMk/>
            <pc:sldMk cId="1125589417" sldId="630"/>
            <ac:spMk id="2" creationId="{909DC09D-B9A6-4493-9A72-1CA7ECB1F5CA}"/>
          </ac:spMkLst>
        </pc:spChg>
        <pc:spChg chg="mod">
          <ac:chgData name="Thomas Stensitzki" userId="75cafe6b-2f2a-469b-85c4-eec3b9c972ba" providerId="ADAL" clId="{78A7489F-5177-4675-A072-D65159DC1369}" dt="2022-08-10T10:17:43.183" v="2025" actId="255"/>
          <ac:spMkLst>
            <pc:docMk/>
            <pc:sldMk cId="1125589417" sldId="630"/>
            <ac:spMk id="5" creationId="{C24DACB5-1BEC-4C86-9652-BAFD8DE56FEF}"/>
          </ac:spMkLst>
        </pc:spChg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3271888249" sldId="630"/>
        </pc:sldMkLst>
      </pc:sldChg>
      <pc:sldChg chg="addSp delSp modSp add mod ord">
        <pc:chgData name="Thomas Stensitzki" userId="75cafe6b-2f2a-469b-85c4-eec3b9c972ba" providerId="ADAL" clId="{78A7489F-5177-4675-A072-D65159DC1369}" dt="2022-08-10T10:19:29.356" v="2044" actId="1440"/>
        <pc:sldMkLst>
          <pc:docMk/>
          <pc:sldMk cId="1294991851" sldId="631"/>
        </pc:sldMkLst>
        <pc:spChg chg="mod">
          <ac:chgData name="Thomas Stensitzki" userId="75cafe6b-2f2a-469b-85c4-eec3b9c972ba" providerId="ADAL" clId="{78A7489F-5177-4675-A072-D65159DC1369}" dt="2022-08-09T17:16:51.231" v="1144" actId="255"/>
          <ac:spMkLst>
            <pc:docMk/>
            <pc:sldMk cId="1294991851" sldId="631"/>
            <ac:spMk id="2" creationId="{8F0EE741-1AA9-4E98-9676-69EE83AA3E40}"/>
          </ac:spMkLst>
        </pc:spChg>
        <pc:picChg chg="del">
          <ac:chgData name="Thomas Stensitzki" userId="75cafe6b-2f2a-469b-85c4-eec3b9c972ba" providerId="ADAL" clId="{78A7489F-5177-4675-A072-D65159DC1369}" dt="2022-08-09T17:15:47.848" v="1118" actId="478"/>
          <ac:picMkLst>
            <pc:docMk/>
            <pc:sldMk cId="1294991851" sldId="631"/>
            <ac:picMk id="8194" creationId="{EA005277-DE30-EF03-F6DE-0E65BAFBDC39}"/>
          </ac:picMkLst>
        </pc:picChg>
        <pc:picChg chg="add mod">
          <ac:chgData name="Thomas Stensitzki" userId="75cafe6b-2f2a-469b-85c4-eec3b9c972ba" providerId="ADAL" clId="{78A7489F-5177-4675-A072-D65159DC1369}" dt="2022-08-10T10:19:29.356" v="2044" actId="1440"/>
          <ac:picMkLst>
            <pc:docMk/>
            <pc:sldMk cId="1294991851" sldId="631"/>
            <ac:picMk id="9218" creationId="{488761A5-3656-248B-4A95-CEAD5BD3DE14}"/>
          </ac:picMkLst>
        </pc:picChg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2569360966" sldId="631"/>
        </pc:sldMkLst>
      </pc:sldChg>
      <pc:sldChg chg="addSp delSp modSp add mod modNotesTx">
        <pc:chgData name="Thomas Stensitzki" userId="75cafe6b-2f2a-469b-85c4-eec3b9c972ba" providerId="ADAL" clId="{78A7489F-5177-4675-A072-D65159DC1369}" dt="2022-08-10T10:20:09.447" v="2062" actId="1440"/>
        <pc:sldMkLst>
          <pc:docMk/>
          <pc:sldMk cId="74767398" sldId="632"/>
        </pc:sldMkLst>
        <pc:spChg chg="mod">
          <ac:chgData name="Thomas Stensitzki" userId="75cafe6b-2f2a-469b-85c4-eec3b9c972ba" providerId="ADAL" clId="{78A7489F-5177-4675-A072-D65159DC1369}" dt="2022-08-09T17:18:01.768" v="1154" actId="14100"/>
          <ac:spMkLst>
            <pc:docMk/>
            <pc:sldMk cId="74767398" sldId="632"/>
            <ac:spMk id="2" creationId="{EC46AD28-746E-4246-884F-4DAE24C62042}"/>
          </ac:spMkLst>
        </pc:spChg>
        <pc:picChg chg="del">
          <ac:chgData name="Thomas Stensitzki" userId="75cafe6b-2f2a-469b-85c4-eec3b9c972ba" providerId="ADAL" clId="{78A7489F-5177-4675-A072-D65159DC1369}" dt="2022-08-09T17:17:41.659" v="1148" actId="478"/>
          <ac:picMkLst>
            <pc:docMk/>
            <pc:sldMk cId="74767398" sldId="632"/>
            <ac:picMk id="7170" creationId="{8905B8A9-C7B3-F30A-D961-DC78BEC6DA73}"/>
          </ac:picMkLst>
        </pc:picChg>
        <pc:picChg chg="add mod">
          <ac:chgData name="Thomas Stensitzki" userId="75cafe6b-2f2a-469b-85c4-eec3b9c972ba" providerId="ADAL" clId="{78A7489F-5177-4675-A072-D65159DC1369}" dt="2022-08-10T10:20:08.888" v="2061" actId="1440"/>
          <ac:picMkLst>
            <pc:docMk/>
            <pc:sldMk cId="74767398" sldId="632"/>
            <ac:picMk id="10242" creationId="{20964371-AAE5-AF4E-C9C4-C4AE3DD3AFDF}"/>
          </ac:picMkLst>
        </pc:picChg>
        <pc:picChg chg="add mod">
          <ac:chgData name="Thomas Stensitzki" userId="75cafe6b-2f2a-469b-85c4-eec3b9c972ba" providerId="ADAL" clId="{78A7489F-5177-4675-A072-D65159DC1369}" dt="2022-08-10T10:20:09.447" v="2062" actId="1440"/>
          <ac:picMkLst>
            <pc:docMk/>
            <pc:sldMk cId="74767398" sldId="632"/>
            <ac:picMk id="10244" creationId="{0C5F9F00-8DE3-1048-2F7D-E0D78CA6B8FF}"/>
          </ac:picMkLst>
        </pc:picChg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3289523661" sldId="632"/>
        </pc:sldMkLst>
      </pc:sldChg>
      <pc:sldChg chg="modSp new mod">
        <pc:chgData name="Thomas Stensitzki" userId="75cafe6b-2f2a-469b-85c4-eec3b9c972ba" providerId="ADAL" clId="{78A7489F-5177-4675-A072-D65159DC1369}" dt="2022-08-09T17:23:32.823" v="1327" actId="113"/>
        <pc:sldMkLst>
          <pc:docMk/>
          <pc:sldMk cId="222009446" sldId="633"/>
        </pc:sldMkLst>
        <pc:spChg chg="mod">
          <ac:chgData name="Thomas Stensitzki" userId="75cafe6b-2f2a-469b-85c4-eec3b9c972ba" providerId="ADAL" clId="{78A7489F-5177-4675-A072-D65159DC1369}" dt="2022-08-09T17:20:38.186" v="1172"/>
          <ac:spMkLst>
            <pc:docMk/>
            <pc:sldMk cId="222009446" sldId="633"/>
            <ac:spMk id="2" creationId="{3F6EC6BF-398B-0BFB-5F96-5F1AB56F0DFB}"/>
          </ac:spMkLst>
        </pc:spChg>
        <pc:spChg chg="mod">
          <ac:chgData name="Thomas Stensitzki" userId="75cafe6b-2f2a-469b-85c4-eec3b9c972ba" providerId="ADAL" clId="{78A7489F-5177-4675-A072-D65159DC1369}" dt="2022-08-09T17:23:32.823" v="1327" actId="113"/>
          <ac:spMkLst>
            <pc:docMk/>
            <pc:sldMk cId="222009446" sldId="633"/>
            <ac:spMk id="3" creationId="{B725E479-FBDE-7AEB-E785-70720672DCA2}"/>
          </ac:spMkLst>
        </pc:spChg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561515482" sldId="633"/>
        </pc:sldMkLst>
      </pc:sldChg>
      <pc:sldChg chg="addSp modSp new mod">
        <pc:chgData name="Thomas Stensitzki" userId="75cafe6b-2f2a-469b-85c4-eec3b9c972ba" providerId="ADAL" clId="{78A7489F-5177-4675-A072-D65159DC1369}" dt="2022-08-10T10:19:30.987" v="2045" actId="1440"/>
        <pc:sldMkLst>
          <pc:docMk/>
          <pc:sldMk cId="641717594" sldId="634"/>
        </pc:sldMkLst>
        <pc:spChg chg="mod">
          <ac:chgData name="Thomas Stensitzki" userId="75cafe6b-2f2a-469b-85c4-eec3b9c972ba" providerId="ADAL" clId="{78A7489F-5177-4675-A072-D65159DC1369}" dt="2022-08-09T17:24:49.916" v="1353"/>
          <ac:spMkLst>
            <pc:docMk/>
            <pc:sldMk cId="641717594" sldId="634"/>
            <ac:spMk id="2" creationId="{8887BDC2-3D24-92F5-3433-69A8D465BA49}"/>
          </ac:spMkLst>
        </pc:spChg>
        <pc:picChg chg="add mod">
          <ac:chgData name="Thomas Stensitzki" userId="75cafe6b-2f2a-469b-85c4-eec3b9c972ba" providerId="ADAL" clId="{78A7489F-5177-4675-A072-D65159DC1369}" dt="2022-08-10T10:19:30.987" v="2045" actId="1440"/>
          <ac:picMkLst>
            <pc:docMk/>
            <pc:sldMk cId="641717594" sldId="634"/>
            <ac:picMk id="11266" creationId="{4857E005-630C-AFC7-B610-09E4B6FD92F8}"/>
          </ac:picMkLst>
        </pc:picChg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708263922" sldId="634"/>
        </pc:sldMkLst>
      </pc:sldChg>
      <pc:sldChg chg="addSp delSp modSp new mod">
        <pc:chgData name="Thomas Stensitzki" userId="75cafe6b-2f2a-469b-85c4-eec3b9c972ba" providerId="ADAL" clId="{78A7489F-5177-4675-A072-D65159DC1369}" dt="2022-08-10T10:20:12.625" v="2063" actId="1440"/>
        <pc:sldMkLst>
          <pc:docMk/>
          <pc:sldMk cId="1631157761" sldId="635"/>
        </pc:sldMkLst>
        <pc:spChg chg="mod">
          <ac:chgData name="Thomas Stensitzki" userId="75cafe6b-2f2a-469b-85c4-eec3b9c972ba" providerId="ADAL" clId="{78A7489F-5177-4675-A072-D65159DC1369}" dt="2022-08-09T17:27:26.605" v="1386"/>
          <ac:spMkLst>
            <pc:docMk/>
            <pc:sldMk cId="1631157761" sldId="635"/>
            <ac:spMk id="2" creationId="{7B9CA038-772E-31AF-6878-23EE25451115}"/>
          </ac:spMkLst>
        </pc:spChg>
        <pc:spChg chg="del">
          <ac:chgData name="Thomas Stensitzki" userId="75cafe6b-2f2a-469b-85c4-eec3b9c972ba" providerId="ADAL" clId="{78A7489F-5177-4675-A072-D65159DC1369}" dt="2022-08-09T17:28:03.617" v="1409" actId="478"/>
          <ac:spMkLst>
            <pc:docMk/>
            <pc:sldMk cId="1631157761" sldId="635"/>
            <ac:spMk id="3" creationId="{0607B977-DC86-A5C7-C79C-0B001F476415}"/>
          </ac:spMkLst>
        </pc:spChg>
        <pc:spChg chg="add del">
          <ac:chgData name="Thomas Stensitzki" userId="75cafe6b-2f2a-469b-85c4-eec3b9c972ba" providerId="ADAL" clId="{78A7489F-5177-4675-A072-D65159DC1369}" dt="2022-08-09T17:28:08.310" v="1411" actId="22"/>
          <ac:spMkLst>
            <pc:docMk/>
            <pc:sldMk cId="1631157761" sldId="635"/>
            <ac:spMk id="5" creationId="{ADE0440A-9C1B-8A73-BEF8-C544E84FD685}"/>
          </ac:spMkLst>
        </pc:spChg>
        <pc:picChg chg="add mod">
          <ac:chgData name="Thomas Stensitzki" userId="75cafe6b-2f2a-469b-85c4-eec3b9c972ba" providerId="ADAL" clId="{78A7489F-5177-4675-A072-D65159DC1369}" dt="2022-08-10T10:20:12.625" v="2063" actId="1440"/>
          <ac:picMkLst>
            <pc:docMk/>
            <pc:sldMk cId="1631157761" sldId="635"/>
            <ac:picMk id="6" creationId="{8422AC68-EFD8-AEC7-F85C-C3CFB82369E2}"/>
          </ac:picMkLst>
        </pc:picChg>
      </pc:sldChg>
      <pc:sldChg chg="del">
        <pc:chgData name="Thomas Stensitzki" userId="75cafe6b-2f2a-469b-85c4-eec3b9c972ba" providerId="ADAL" clId="{78A7489F-5177-4675-A072-D65159DC1369}" dt="2022-08-06T13:56:19.231" v="114" actId="47"/>
        <pc:sldMkLst>
          <pc:docMk/>
          <pc:sldMk cId="1915675541" sldId="635"/>
        </pc:sldMkLst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162606529" sldId="636"/>
        </pc:sldMkLst>
      </pc:sldChg>
      <pc:sldChg chg="addSp delSp modSp add mod">
        <pc:chgData name="Thomas Stensitzki" userId="75cafe6b-2f2a-469b-85c4-eec3b9c972ba" providerId="ADAL" clId="{78A7489F-5177-4675-A072-D65159DC1369}" dt="2022-08-10T10:20:14.234" v="2064" actId="1440"/>
        <pc:sldMkLst>
          <pc:docMk/>
          <pc:sldMk cId="2329644470" sldId="636"/>
        </pc:sldMkLst>
        <pc:picChg chg="del">
          <ac:chgData name="Thomas Stensitzki" userId="75cafe6b-2f2a-469b-85c4-eec3b9c972ba" providerId="ADAL" clId="{78A7489F-5177-4675-A072-D65159DC1369}" dt="2022-08-09T17:28:45.691" v="1420" actId="478"/>
          <ac:picMkLst>
            <pc:docMk/>
            <pc:sldMk cId="2329644470" sldId="636"/>
            <ac:picMk id="6" creationId="{8422AC68-EFD8-AEC7-F85C-C3CFB82369E2}"/>
          </ac:picMkLst>
        </pc:picChg>
        <pc:picChg chg="add mod">
          <ac:chgData name="Thomas Stensitzki" userId="75cafe6b-2f2a-469b-85c4-eec3b9c972ba" providerId="ADAL" clId="{78A7489F-5177-4675-A072-D65159DC1369}" dt="2022-08-10T10:20:14.234" v="2064" actId="1440"/>
          <ac:picMkLst>
            <pc:docMk/>
            <pc:sldMk cId="2329644470" sldId="636"/>
            <ac:picMk id="12290" creationId="{5D10AD02-9E97-E148-BCD3-6BDA04AA4614}"/>
          </ac:picMkLst>
        </pc:picChg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2667813829" sldId="637"/>
        </pc:sldMkLst>
      </pc:sldChg>
      <pc:sldChg chg="addSp modSp new mod">
        <pc:chgData name="Thomas Stensitzki" userId="75cafe6b-2f2a-469b-85c4-eec3b9c972ba" providerId="ADAL" clId="{78A7489F-5177-4675-A072-D65159DC1369}" dt="2022-08-10T10:19:32.878" v="2046" actId="1440"/>
        <pc:sldMkLst>
          <pc:docMk/>
          <pc:sldMk cId="3684390708" sldId="637"/>
        </pc:sldMkLst>
        <pc:spChg chg="mod">
          <ac:chgData name="Thomas Stensitzki" userId="75cafe6b-2f2a-469b-85c4-eec3b9c972ba" providerId="ADAL" clId="{78A7489F-5177-4675-A072-D65159DC1369}" dt="2022-08-09T17:30:14.373" v="1425"/>
          <ac:spMkLst>
            <pc:docMk/>
            <pc:sldMk cId="3684390708" sldId="637"/>
            <ac:spMk id="2" creationId="{8AD7FAF3-B495-B12F-51B6-1C732E37932A}"/>
          </ac:spMkLst>
        </pc:spChg>
        <pc:picChg chg="add mod">
          <ac:chgData name="Thomas Stensitzki" userId="75cafe6b-2f2a-469b-85c4-eec3b9c972ba" providerId="ADAL" clId="{78A7489F-5177-4675-A072-D65159DC1369}" dt="2022-08-10T10:19:32.878" v="2046" actId="1440"/>
          <ac:picMkLst>
            <pc:docMk/>
            <pc:sldMk cId="3684390708" sldId="637"/>
            <ac:picMk id="13314" creationId="{28A1B060-07BF-91D6-EC68-A4B5542F3A6F}"/>
          </ac:picMkLst>
        </pc:picChg>
      </pc:sldChg>
      <pc:sldChg chg="addSp modSp new mod modNotesTx">
        <pc:chgData name="Thomas Stensitzki" userId="75cafe6b-2f2a-469b-85c4-eec3b9c972ba" providerId="ADAL" clId="{78A7489F-5177-4675-A072-D65159DC1369}" dt="2022-08-10T10:19:38.183" v="2048" actId="1440"/>
        <pc:sldMkLst>
          <pc:docMk/>
          <pc:sldMk cId="3230378298" sldId="638"/>
        </pc:sldMkLst>
        <pc:spChg chg="mod">
          <ac:chgData name="Thomas Stensitzki" userId="75cafe6b-2f2a-469b-85c4-eec3b9c972ba" providerId="ADAL" clId="{78A7489F-5177-4675-A072-D65159DC1369}" dt="2022-08-09T17:32:48.267" v="1461"/>
          <ac:spMkLst>
            <pc:docMk/>
            <pc:sldMk cId="3230378298" sldId="638"/>
            <ac:spMk id="2" creationId="{C00B30E4-8469-4DD5-DBDF-5EA8E430016C}"/>
          </ac:spMkLst>
        </pc:spChg>
        <pc:picChg chg="add mod modCrop">
          <ac:chgData name="Thomas Stensitzki" userId="75cafe6b-2f2a-469b-85c4-eec3b9c972ba" providerId="ADAL" clId="{78A7489F-5177-4675-A072-D65159DC1369}" dt="2022-08-10T10:19:37.110" v="2047" actId="1440"/>
          <ac:picMkLst>
            <pc:docMk/>
            <pc:sldMk cId="3230378298" sldId="638"/>
            <ac:picMk id="3" creationId="{AED65CD1-5427-A047-8A00-5058552CB070}"/>
          </ac:picMkLst>
        </pc:picChg>
        <pc:picChg chg="add mod">
          <ac:chgData name="Thomas Stensitzki" userId="75cafe6b-2f2a-469b-85c4-eec3b9c972ba" providerId="ADAL" clId="{78A7489F-5177-4675-A072-D65159DC1369}" dt="2022-08-10T10:19:38.183" v="2048" actId="1440"/>
          <ac:picMkLst>
            <pc:docMk/>
            <pc:sldMk cId="3230378298" sldId="638"/>
            <ac:picMk id="14338" creationId="{81D2D748-401A-DD86-FBA5-626021E4115D}"/>
          </ac:picMkLst>
        </pc:picChg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2476629680" sldId="639"/>
        </pc:sldMkLst>
      </pc:sldChg>
      <pc:sldChg chg="modSp add mod ord">
        <pc:chgData name="Thomas Stensitzki" userId="75cafe6b-2f2a-469b-85c4-eec3b9c972ba" providerId="ADAL" clId="{78A7489F-5177-4675-A072-D65159DC1369}" dt="2022-08-10T10:24:28.558" v="2148" actId="14100"/>
        <pc:sldMkLst>
          <pc:docMk/>
          <pc:sldMk cId="3465019233" sldId="639"/>
        </pc:sldMkLst>
        <pc:spChg chg="mod">
          <ac:chgData name="Thomas Stensitzki" userId="75cafe6b-2f2a-469b-85c4-eec3b9c972ba" providerId="ADAL" clId="{78A7489F-5177-4675-A072-D65159DC1369}" dt="2022-08-10T10:24:28.558" v="2148" actId="14100"/>
          <ac:spMkLst>
            <pc:docMk/>
            <pc:sldMk cId="3465019233" sldId="639"/>
            <ac:spMk id="2" creationId="{909DC09D-B9A6-4493-9A72-1CA7ECB1F5CA}"/>
          </ac:spMkLst>
        </pc:spChg>
        <pc:spChg chg="mod">
          <ac:chgData name="Thomas Stensitzki" userId="75cafe6b-2f2a-469b-85c4-eec3b9c972ba" providerId="ADAL" clId="{78A7489F-5177-4675-A072-D65159DC1369}" dt="2022-08-10T10:18:03.482" v="2028" actId="255"/>
          <ac:spMkLst>
            <pc:docMk/>
            <pc:sldMk cId="3465019233" sldId="639"/>
            <ac:spMk id="5" creationId="{C24DACB5-1BEC-4C86-9652-BAFD8DE56FEF}"/>
          </ac:spMkLst>
        </pc:spChg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3213284904" sldId="640"/>
        </pc:sldMkLst>
      </pc:sldChg>
      <pc:sldChg chg="addSp delSp modSp add mod ord">
        <pc:chgData name="Thomas Stensitzki" userId="75cafe6b-2f2a-469b-85c4-eec3b9c972ba" providerId="ADAL" clId="{78A7489F-5177-4675-A072-D65159DC1369}" dt="2022-08-10T10:20:15.699" v="2065" actId="1440"/>
        <pc:sldMkLst>
          <pc:docMk/>
          <pc:sldMk cId="3773795940" sldId="640"/>
        </pc:sldMkLst>
        <pc:spChg chg="mod">
          <ac:chgData name="Thomas Stensitzki" userId="75cafe6b-2f2a-469b-85c4-eec3b9c972ba" providerId="ADAL" clId="{78A7489F-5177-4675-A072-D65159DC1369}" dt="2022-08-09T17:34:51.341" v="1483"/>
          <ac:spMkLst>
            <pc:docMk/>
            <pc:sldMk cId="3773795940" sldId="640"/>
            <ac:spMk id="2" creationId="{7B9CA038-772E-31AF-6878-23EE25451115}"/>
          </ac:spMkLst>
        </pc:spChg>
        <pc:spChg chg="add del">
          <ac:chgData name="Thomas Stensitzki" userId="75cafe6b-2f2a-469b-85c4-eec3b9c972ba" providerId="ADAL" clId="{78A7489F-5177-4675-A072-D65159DC1369}" dt="2022-08-09T17:35:02.053" v="1486" actId="22"/>
          <ac:spMkLst>
            <pc:docMk/>
            <pc:sldMk cId="3773795940" sldId="640"/>
            <ac:spMk id="5" creationId="{20F424EA-FED4-029F-6BE2-EB3E3DD3D576}"/>
          </ac:spMkLst>
        </pc:spChg>
        <pc:picChg chg="del">
          <ac:chgData name="Thomas Stensitzki" userId="75cafe6b-2f2a-469b-85c4-eec3b9c972ba" providerId="ADAL" clId="{78A7489F-5177-4675-A072-D65159DC1369}" dt="2022-08-09T17:34:52.957" v="1484" actId="478"/>
          <ac:picMkLst>
            <pc:docMk/>
            <pc:sldMk cId="3773795940" sldId="640"/>
            <ac:picMk id="12290" creationId="{5D10AD02-9E97-E148-BCD3-6BDA04AA4614}"/>
          </ac:picMkLst>
        </pc:picChg>
        <pc:picChg chg="add mod">
          <ac:chgData name="Thomas Stensitzki" userId="75cafe6b-2f2a-469b-85c4-eec3b9c972ba" providerId="ADAL" clId="{78A7489F-5177-4675-A072-D65159DC1369}" dt="2022-08-10T10:20:15.699" v="2065" actId="1440"/>
          <ac:picMkLst>
            <pc:docMk/>
            <pc:sldMk cId="3773795940" sldId="640"/>
            <ac:picMk id="15362" creationId="{0C73AFF8-3CA6-1F5F-6AF1-FE539605AA1A}"/>
          </ac:picMkLst>
        </pc:picChg>
      </pc:sldChg>
      <pc:sldChg chg="addSp delSp modSp add modNotesTx">
        <pc:chgData name="Thomas Stensitzki" userId="75cafe6b-2f2a-469b-85c4-eec3b9c972ba" providerId="ADAL" clId="{78A7489F-5177-4675-A072-D65159DC1369}" dt="2022-08-10T10:20:17.051" v="2066" actId="1440"/>
        <pc:sldMkLst>
          <pc:docMk/>
          <pc:sldMk cId="2087933606" sldId="641"/>
        </pc:sldMkLst>
        <pc:picChg chg="del">
          <ac:chgData name="Thomas Stensitzki" userId="75cafe6b-2f2a-469b-85c4-eec3b9c972ba" providerId="ADAL" clId="{78A7489F-5177-4675-A072-D65159DC1369}" dt="2022-08-09T17:35:50.846" v="1490" actId="478"/>
          <ac:picMkLst>
            <pc:docMk/>
            <pc:sldMk cId="2087933606" sldId="641"/>
            <ac:picMk id="15362" creationId="{0C73AFF8-3CA6-1F5F-6AF1-FE539605AA1A}"/>
          </ac:picMkLst>
        </pc:picChg>
        <pc:picChg chg="add mod">
          <ac:chgData name="Thomas Stensitzki" userId="75cafe6b-2f2a-469b-85c4-eec3b9c972ba" providerId="ADAL" clId="{78A7489F-5177-4675-A072-D65159DC1369}" dt="2022-08-10T10:20:17.051" v="2066" actId="1440"/>
          <ac:picMkLst>
            <pc:docMk/>
            <pc:sldMk cId="2087933606" sldId="641"/>
            <ac:picMk id="16386" creationId="{107AE30F-4C2B-5E72-C69E-7F0DE23FEC51}"/>
          </ac:picMkLst>
        </pc:picChg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2520872566" sldId="641"/>
        </pc:sldMkLst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1280337819" sldId="642"/>
        </pc:sldMkLst>
      </pc:sldChg>
      <pc:sldChg chg="addSp delSp modSp new mod">
        <pc:chgData name="Thomas Stensitzki" userId="75cafe6b-2f2a-469b-85c4-eec3b9c972ba" providerId="ADAL" clId="{78A7489F-5177-4675-A072-D65159DC1369}" dt="2022-08-10T10:19:41.044" v="2049" actId="1440"/>
        <pc:sldMkLst>
          <pc:docMk/>
          <pc:sldMk cId="1502932586" sldId="642"/>
        </pc:sldMkLst>
        <pc:spChg chg="mod">
          <ac:chgData name="Thomas Stensitzki" userId="75cafe6b-2f2a-469b-85c4-eec3b9c972ba" providerId="ADAL" clId="{78A7489F-5177-4675-A072-D65159DC1369}" dt="2022-08-09T17:38:34.626" v="1523"/>
          <ac:spMkLst>
            <pc:docMk/>
            <pc:sldMk cId="1502932586" sldId="642"/>
            <ac:spMk id="2" creationId="{B30EF01B-F4E2-9138-B17C-E0DDDD1E9BD8}"/>
          </ac:spMkLst>
        </pc:spChg>
        <pc:picChg chg="add del mod">
          <ac:chgData name="Thomas Stensitzki" userId="75cafe6b-2f2a-469b-85c4-eec3b9c972ba" providerId="ADAL" clId="{78A7489F-5177-4675-A072-D65159DC1369}" dt="2022-08-09T17:39:21.595" v="1535"/>
          <ac:picMkLst>
            <pc:docMk/>
            <pc:sldMk cId="1502932586" sldId="642"/>
            <ac:picMk id="17410" creationId="{DB35C899-91CB-0E00-13BF-DE340A62254E}"/>
          </ac:picMkLst>
        </pc:picChg>
        <pc:picChg chg="add mod">
          <ac:chgData name="Thomas Stensitzki" userId="75cafe6b-2f2a-469b-85c4-eec3b9c972ba" providerId="ADAL" clId="{78A7489F-5177-4675-A072-D65159DC1369}" dt="2022-08-10T10:19:41.044" v="2049" actId="1440"/>
          <ac:picMkLst>
            <pc:docMk/>
            <pc:sldMk cId="1502932586" sldId="642"/>
            <ac:picMk id="17412" creationId="{5501A948-1CA2-59B2-FEAB-2DEC0D688656}"/>
          </ac:picMkLst>
        </pc:picChg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2743587653" sldId="643"/>
        </pc:sldMkLst>
      </pc:sldChg>
      <pc:sldChg chg="addSp delSp modSp add mod modAnim">
        <pc:chgData name="Thomas Stensitzki" userId="75cafe6b-2f2a-469b-85c4-eec3b9c972ba" providerId="ADAL" clId="{78A7489F-5177-4675-A072-D65159DC1369}" dt="2022-08-10T10:22:24.175" v="2108"/>
        <pc:sldMkLst>
          <pc:docMk/>
          <pc:sldMk cId="2913103850" sldId="643"/>
        </pc:sldMkLst>
        <pc:spChg chg="mod">
          <ac:chgData name="Thomas Stensitzki" userId="75cafe6b-2f2a-469b-85c4-eec3b9c972ba" providerId="ADAL" clId="{78A7489F-5177-4675-A072-D65159DC1369}" dt="2022-08-09T17:40:36.839" v="1546"/>
          <ac:spMkLst>
            <pc:docMk/>
            <pc:sldMk cId="2913103850" sldId="643"/>
            <ac:spMk id="2" creationId="{B30EF01B-F4E2-9138-B17C-E0DDDD1E9BD8}"/>
          </ac:spMkLst>
        </pc:spChg>
        <pc:picChg chg="del">
          <ac:chgData name="Thomas Stensitzki" userId="75cafe6b-2f2a-469b-85c4-eec3b9c972ba" providerId="ADAL" clId="{78A7489F-5177-4675-A072-D65159DC1369}" dt="2022-08-09T17:40:37.943" v="1547" actId="478"/>
          <ac:picMkLst>
            <pc:docMk/>
            <pc:sldMk cId="2913103850" sldId="643"/>
            <ac:picMk id="17412" creationId="{5501A948-1CA2-59B2-FEAB-2DEC0D688656}"/>
          </ac:picMkLst>
        </pc:picChg>
        <pc:picChg chg="add mod">
          <ac:chgData name="Thomas Stensitzki" userId="75cafe6b-2f2a-469b-85c4-eec3b9c972ba" providerId="ADAL" clId="{78A7489F-5177-4675-A072-D65159DC1369}" dt="2022-08-10T10:19:43.105" v="2050" actId="1440"/>
          <ac:picMkLst>
            <pc:docMk/>
            <pc:sldMk cId="2913103850" sldId="643"/>
            <ac:picMk id="18434" creationId="{58BD7D2C-A90F-A234-9FEF-D1235924C0FA}"/>
          </ac:picMkLst>
        </pc:picChg>
        <pc:picChg chg="add mod">
          <ac:chgData name="Thomas Stensitzki" userId="75cafe6b-2f2a-469b-85c4-eec3b9c972ba" providerId="ADAL" clId="{78A7489F-5177-4675-A072-D65159DC1369}" dt="2022-08-10T10:19:44.172" v="2051" actId="1440"/>
          <ac:picMkLst>
            <pc:docMk/>
            <pc:sldMk cId="2913103850" sldId="643"/>
            <ac:picMk id="18436" creationId="{ADF4A651-1207-C487-BAF2-BD4956731BED}"/>
          </ac:picMkLst>
        </pc:picChg>
      </pc:sldChg>
      <pc:sldChg chg="addSp delSp modSp add">
        <pc:chgData name="Thomas Stensitzki" userId="75cafe6b-2f2a-469b-85c4-eec3b9c972ba" providerId="ADAL" clId="{78A7489F-5177-4675-A072-D65159DC1369}" dt="2022-08-10T10:19:46.572" v="2052" actId="1440"/>
        <pc:sldMkLst>
          <pc:docMk/>
          <pc:sldMk cId="942581030" sldId="644"/>
        </pc:sldMkLst>
        <pc:picChg chg="del">
          <ac:chgData name="Thomas Stensitzki" userId="75cafe6b-2f2a-469b-85c4-eec3b9c972ba" providerId="ADAL" clId="{78A7489F-5177-4675-A072-D65159DC1369}" dt="2022-08-09T17:41:23.118" v="1555" actId="478"/>
          <ac:picMkLst>
            <pc:docMk/>
            <pc:sldMk cId="942581030" sldId="644"/>
            <ac:picMk id="18434" creationId="{58BD7D2C-A90F-A234-9FEF-D1235924C0FA}"/>
          </ac:picMkLst>
        </pc:picChg>
        <pc:picChg chg="del">
          <ac:chgData name="Thomas Stensitzki" userId="75cafe6b-2f2a-469b-85c4-eec3b9c972ba" providerId="ADAL" clId="{78A7489F-5177-4675-A072-D65159DC1369}" dt="2022-08-09T17:41:23.897" v="1556" actId="478"/>
          <ac:picMkLst>
            <pc:docMk/>
            <pc:sldMk cId="942581030" sldId="644"/>
            <ac:picMk id="18436" creationId="{ADF4A651-1207-C487-BAF2-BD4956731BED}"/>
          </ac:picMkLst>
        </pc:picChg>
        <pc:picChg chg="add mod">
          <ac:chgData name="Thomas Stensitzki" userId="75cafe6b-2f2a-469b-85c4-eec3b9c972ba" providerId="ADAL" clId="{78A7489F-5177-4675-A072-D65159DC1369}" dt="2022-08-10T10:19:46.572" v="2052" actId="1440"/>
          <ac:picMkLst>
            <pc:docMk/>
            <pc:sldMk cId="942581030" sldId="644"/>
            <ac:picMk id="19458" creationId="{A27D1A30-4B7E-7A65-688E-FB44556D3BAA}"/>
          </ac:picMkLst>
        </pc:picChg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3061187211" sldId="644"/>
        </pc:sldMkLst>
      </pc:sldChg>
      <pc:sldChg chg="del">
        <pc:chgData name="Thomas Stensitzki" userId="75cafe6b-2f2a-469b-85c4-eec3b9c972ba" providerId="ADAL" clId="{78A7489F-5177-4675-A072-D65159DC1369}" dt="2022-08-06T13:56:41.651" v="119" actId="47"/>
        <pc:sldMkLst>
          <pc:docMk/>
          <pc:sldMk cId="2023922211" sldId="645"/>
        </pc:sldMkLst>
      </pc:sldChg>
      <pc:sldChg chg="addSp delSp modSp add mod modNotesTx">
        <pc:chgData name="Thomas Stensitzki" userId="75cafe6b-2f2a-469b-85c4-eec3b9c972ba" providerId="ADAL" clId="{78A7489F-5177-4675-A072-D65159DC1369}" dt="2022-08-10T10:19:54.107" v="2053" actId="1440"/>
        <pc:sldMkLst>
          <pc:docMk/>
          <pc:sldMk cId="2729172580" sldId="645"/>
        </pc:sldMkLst>
        <pc:spChg chg="mod">
          <ac:chgData name="Thomas Stensitzki" userId="75cafe6b-2f2a-469b-85c4-eec3b9c972ba" providerId="ADAL" clId="{78A7489F-5177-4675-A072-D65159DC1369}" dt="2022-08-09T17:43:39.330" v="1588"/>
          <ac:spMkLst>
            <pc:docMk/>
            <pc:sldMk cId="2729172580" sldId="645"/>
            <ac:spMk id="2" creationId="{B30EF01B-F4E2-9138-B17C-E0DDDD1E9BD8}"/>
          </ac:spMkLst>
        </pc:spChg>
        <pc:picChg chg="del">
          <ac:chgData name="Thomas Stensitzki" userId="75cafe6b-2f2a-469b-85c4-eec3b9c972ba" providerId="ADAL" clId="{78A7489F-5177-4675-A072-D65159DC1369}" dt="2022-08-09T17:43:35.987" v="1587" actId="478"/>
          <ac:picMkLst>
            <pc:docMk/>
            <pc:sldMk cId="2729172580" sldId="645"/>
            <ac:picMk id="19458" creationId="{A27D1A30-4B7E-7A65-688E-FB44556D3BAA}"/>
          </ac:picMkLst>
        </pc:picChg>
        <pc:picChg chg="add mod">
          <ac:chgData name="Thomas Stensitzki" userId="75cafe6b-2f2a-469b-85c4-eec3b9c972ba" providerId="ADAL" clId="{78A7489F-5177-4675-A072-D65159DC1369}" dt="2022-08-10T10:19:54.107" v="2053" actId="1440"/>
          <ac:picMkLst>
            <pc:docMk/>
            <pc:sldMk cId="2729172580" sldId="645"/>
            <ac:picMk id="20482" creationId="{FF375F31-E1A6-A28E-4AC7-0D8F7899DE42}"/>
          </ac:picMkLst>
        </pc:picChg>
      </pc:sldChg>
      <pc:sldChg chg="addSp delSp modSp add">
        <pc:chgData name="Thomas Stensitzki" userId="75cafe6b-2f2a-469b-85c4-eec3b9c972ba" providerId="ADAL" clId="{78A7489F-5177-4675-A072-D65159DC1369}" dt="2022-08-10T10:19:55.794" v="2054" actId="1440"/>
        <pc:sldMkLst>
          <pc:docMk/>
          <pc:sldMk cId="295227728" sldId="646"/>
        </pc:sldMkLst>
        <pc:picChg chg="del">
          <ac:chgData name="Thomas Stensitzki" userId="75cafe6b-2f2a-469b-85c4-eec3b9c972ba" providerId="ADAL" clId="{78A7489F-5177-4675-A072-D65159DC1369}" dt="2022-08-09T17:44:10.840" v="1594" actId="478"/>
          <ac:picMkLst>
            <pc:docMk/>
            <pc:sldMk cId="295227728" sldId="646"/>
            <ac:picMk id="20482" creationId="{FF375F31-E1A6-A28E-4AC7-0D8F7899DE42}"/>
          </ac:picMkLst>
        </pc:picChg>
        <pc:picChg chg="add mod">
          <ac:chgData name="Thomas Stensitzki" userId="75cafe6b-2f2a-469b-85c4-eec3b9c972ba" providerId="ADAL" clId="{78A7489F-5177-4675-A072-D65159DC1369}" dt="2022-08-10T10:19:55.794" v="2054" actId="1440"/>
          <ac:picMkLst>
            <pc:docMk/>
            <pc:sldMk cId="295227728" sldId="646"/>
            <ac:picMk id="21506" creationId="{2E03E48E-6309-9518-DCBC-90D946D68063}"/>
          </ac:picMkLst>
        </pc:picChg>
      </pc:sldChg>
      <pc:sldChg chg="del">
        <pc:chgData name="Thomas Stensitzki" userId="75cafe6b-2f2a-469b-85c4-eec3b9c972ba" providerId="ADAL" clId="{78A7489F-5177-4675-A072-D65159DC1369}" dt="2022-08-06T13:57:09.138" v="123" actId="47"/>
        <pc:sldMkLst>
          <pc:docMk/>
          <pc:sldMk cId="4232995729" sldId="646"/>
        </pc:sldMkLst>
      </pc:sldChg>
      <pc:sldChg chg="addSp delSp modSp new mod modClrScheme chgLayout">
        <pc:chgData name="Thomas Stensitzki" userId="75cafe6b-2f2a-469b-85c4-eec3b9c972ba" providerId="ADAL" clId="{78A7489F-5177-4675-A072-D65159DC1369}" dt="2022-08-10T10:16:42.993" v="2015" actId="20577"/>
        <pc:sldMkLst>
          <pc:docMk/>
          <pc:sldMk cId="3764594880" sldId="647"/>
        </pc:sldMkLst>
        <pc:spChg chg="del mod ord">
          <ac:chgData name="Thomas Stensitzki" userId="75cafe6b-2f2a-469b-85c4-eec3b9c972ba" providerId="ADAL" clId="{78A7489F-5177-4675-A072-D65159DC1369}" dt="2022-08-10T10:16:40.849" v="2011" actId="700"/>
          <ac:spMkLst>
            <pc:docMk/>
            <pc:sldMk cId="3764594880" sldId="647"/>
            <ac:spMk id="2" creationId="{0D36720E-B4D5-3419-0E09-A9A4476198A2}"/>
          </ac:spMkLst>
        </pc:spChg>
        <pc:spChg chg="del mod ord">
          <ac:chgData name="Thomas Stensitzki" userId="75cafe6b-2f2a-469b-85c4-eec3b9c972ba" providerId="ADAL" clId="{78A7489F-5177-4675-A072-D65159DC1369}" dt="2022-08-10T10:16:40.849" v="2011" actId="700"/>
          <ac:spMkLst>
            <pc:docMk/>
            <pc:sldMk cId="3764594880" sldId="647"/>
            <ac:spMk id="3" creationId="{2189C057-EBFE-6073-6593-35C95B066789}"/>
          </ac:spMkLst>
        </pc:spChg>
        <pc:spChg chg="add mod ord">
          <ac:chgData name="Thomas Stensitzki" userId="75cafe6b-2f2a-469b-85c4-eec3b9c972ba" providerId="ADAL" clId="{78A7489F-5177-4675-A072-D65159DC1369}" dt="2022-08-10T10:16:42.993" v="2015" actId="20577"/>
          <ac:spMkLst>
            <pc:docMk/>
            <pc:sldMk cId="3764594880" sldId="647"/>
            <ac:spMk id="4" creationId="{3B6FAC27-3ED8-4466-5AA3-7B53C80EC4B1}"/>
          </ac:spMkLst>
        </pc:spChg>
        <pc:spChg chg="add mod ord">
          <ac:chgData name="Thomas Stensitzki" userId="75cafe6b-2f2a-469b-85c4-eec3b9c972ba" providerId="ADAL" clId="{78A7489F-5177-4675-A072-D65159DC1369}" dt="2022-08-10T10:16:40.849" v="2011" actId="700"/>
          <ac:spMkLst>
            <pc:docMk/>
            <pc:sldMk cId="3764594880" sldId="647"/>
            <ac:spMk id="5" creationId="{46DBDD81-7724-629C-A70D-41D41678B477}"/>
          </ac:spMkLst>
        </pc:spChg>
      </pc:sldChg>
      <pc:sldChg chg="modSp add mod ord">
        <pc:chgData name="Thomas Stensitzki" userId="75cafe6b-2f2a-469b-85c4-eec3b9c972ba" providerId="ADAL" clId="{78A7489F-5177-4675-A072-D65159DC1369}" dt="2022-08-10T10:18:28.859" v="2033" actId="1076"/>
        <pc:sldMkLst>
          <pc:docMk/>
          <pc:sldMk cId="1091040638" sldId="648"/>
        </pc:sldMkLst>
        <pc:spChg chg="mod">
          <ac:chgData name="Thomas Stensitzki" userId="75cafe6b-2f2a-469b-85c4-eec3b9c972ba" providerId="ADAL" clId="{78A7489F-5177-4675-A072-D65159DC1369}" dt="2022-08-10T10:18:28.859" v="2033" actId="1076"/>
          <ac:spMkLst>
            <pc:docMk/>
            <pc:sldMk cId="1091040638" sldId="648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78A7489F-5177-4675-A072-D65159DC1369}" dt="2022-08-06T13:57:05.154" v="122" actId="47"/>
        <pc:sldMkLst>
          <pc:docMk/>
          <pc:sldMk cId="1507941917" sldId="648"/>
        </pc:sldMkLst>
      </pc:sldChg>
      <pc:sldChg chg="add del">
        <pc:chgData name="Thomas Stensitzki" userId="75cafe6b-2f2a-469b-85c4-eec3b9c972ba" providerId="ADAL" clId="{78A7489F-5177-4675-A072-D65159DC1369}" dt="2022-08-10T10:16:56.553" v="2017"/>
        <pc:sldMkLst>
          <pc:docMk/>
          <pc:sldMk cId="3284917679" sldId="648"/>
        </pc:sldMkLst>
      </pc:sldChg>
      <pc:sldChg chg="add del">
        <pc:chgData name="Thomas Stensitzki" userId="75cafe6b-2f2a-469b-85c4-eec3b9c972ba" providerId="ADAL" clId="{78A7489F-5177-4675-A072-D65159DC1369}" dt="2022-08-06T13:57:05.154" v="122" actId="47"/>
        <pc:sldMkLst>
          <pc:docMk/>
          <pc:sldMk cId="1632744645" sldId="649"/>
        </pc:sldMkLst>
      </pc:sldChg>
      <pc:sldChg chg="modSp add mod">
        <pc:chgData name="Thomas Stensitzki" userId="75cafe6b-2f2a-469b-85c4-eec3b9c972ba" providerId="ADAL" clId="{78A7489F-5177-4675-A072-D65159DC1369}" dt="2022-08-10T10:18:45.288" v="2036" actId="14100"/>
        <pc:sldMkLst>
          <pc:docMk/>
          <pc:sldMk cId="2369649432" sldId="649"/>
        </pc:sldMkLst>
        <pc:spChg chg="mod">
          <ac:chgData name="Thomas Stensitzki" userId="75cafe6b-2f2a-469b-85c4-eec3b9c972ba" providerId="ADAL" clId="{78A7489F-5177-4675-A072-D65159DC1369}" dt="2022-08-10T10:18:45.288" v="2036" actId="14100"/>
          <ac:spMkLst>
            <pc:docMk/>
            <pc:sldMk cId="2369649432" sldId="649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78A7489F-5177-4675-A072-D65159DC1369}" dt="2022-08-06T13:57:05.154" v="122" actId="47"/>
        <pc:sldMkLst>
          <pc:docMk/>
          <pc:sldMk cId="2904891794" sldId="650"/>
        </pc:sldMkLst>
      </pc:sldChg>
      <pc:sldChg chg="modSp add mod">
        <pc:chgData name="Thomas Stensitzki" userId="75cafe6b-2f2a-469b-85c4-eec3b9c972ba" providerId="ADAL" clId="{78A7489F-5177-4675-A072-D65159DC1369}" dt="2022-08-10T10:18:59.003" v="2038" actId="1076"/>
        <pc:sldMkLst>
          <pc:docMk/>
          <pc:sldMk cId="4292684490" sldId="650"/>
        </pc:sldMkLst>
        <pc:spChg chg="mod">
          <ac:chgData name="Thomas Stensitzki" userId="75cafe6b-2f2a-469b-85c4-eec3b9c972ba" providerId="ADAL" clId="{78A7489F-5177-4675-A072-D65159DC1369}" dt="2022-08-10T10:18:59.003" v="2038" actId="1076"/>
          <ac:spMkLst>
            <pc:docMk/>
            <pc:sldMk cId="4292684490" sldId="65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8A7489F-5177-4675-A072-D65159DC1369}" dt="2022-08-10T10:20:49.668" v="2077" actId="14100"/>
        <pc:sldMkLst>
          <pc:docMk/>
          <pc:sldMk cId="324892990" sldId="651"/>
        </pc:sldMkLst>
        <pc:spChg chg="mod">
          <ac:chgData name="Thomas Stensitzki" userId="75cafe6b-2f2a-469b-85c4-eec3b9c972ba" providerId="ADAL" clId="{78A7489F-5177-4675-A072-D65159DC1369}" dt="2022-08-10T10:20:49.668" v="2077" actId="14100"/>
          <ac:spMkLst>
            <pc:docMk/>
            <pc:sldMk cId="324892990" sldId="651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78A7489F-5177-4675-A072-D65159DC1369}" dt="2022-08-06T13:57:05.154" v="122" actId="47"/>
        <pc:sldMkLst>
          <pc:docMk/>
          <pc:sldMk cId="448268979" sldId="651"/>
        </pc:sldMkLst>
      </pc:sldChg>
      <pc:sldChg chg="modSp add mod ord">
        <pc:chgData name="Thomas Stensitzki" userId="75cafe6b-2f2a-469b-85c4-eec3b9c972ba" providerId="ADAL" clId="{78A7489F-5177-4675-A072-D65159DC1369}" dt="2022-08-10T10:21:29.183" v="2086" actId="1076"/>
        <pc:sldMkLst>
          <pc:docMk/>
          <pc:sldMk cId="2700638492" sldId="652"/>
        </pc:sldMkLst>
        <pc:spChg chg="mod">
          <ac:chgData name="Thomas Stensitzki" userId="75cafe6b-2f2a-469b-85c4-eec3b9c972ba" providerId="ADAL" clId="{78A7489F-5177-4675-A072-D65159DC1369}" dt="2022-08-10T10:21:29.183" v="2086" actId="1076"/>
          <ac:spMkLst>
            <pc:docMk/>
            <pc:sldMk cId="2700638492" sldId="65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8A7489F-5177-4675-A072-D65159DC1369}" dt="2022-08-10T10:21:49.889" v="2092" actId="1076"/>
        <pc:sldMkLst>
          <pc:docMk/>
          <pc:sldMk cId="1379297492" sldId="653"/>
        </pc:sldMkLst>
        <pc:spChg chg="mod">
          <ac:chgData name="Thomas Stensitzki" userId="75cafe6b-2f2a-469b-85c4-eec3b9c972ba" providerId="ADAL" clId="{78A7489F-5177-4675-A072-D65159DC1369}" dt="2022-08-10T10:21:49.889" v="2092" actId="1076"/>
          <ac:spMkLst>
            <pc:docMk/>
            <pc:sldMk cId="1379297492" sldId="653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78A7489F-5177-4675-A072-D65159DC1369}" dt="2022-08-10T10:21:44.270" v="2091" actId="1076"/>
        <pc:sldMkLst>
          <pc:docMk/>
          <pc:sldMk cId="20870858" sldId="654"/>
        </pc:sldMkLst>
        <pc:spChg chg="mod">
          <ac:chgData name="Thomas Stensitzki" userId="75cafe6b-2f2a-469b-85c4-eec3b9c972ba" providerId="ADAL" clId="{78A7489F-5177-4675-A072-D65159DC1369}" dt="2022-08-10T10:21:44.270" v="2091" actId="1076"/>
          <ac:spMkLst>
            <pc:docMk/>
            <pc:sldMk cId="20870858" sldId="65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8A7489F-5177-4675-A072-D65159DC1369}" dt="2022-08-10T10:21:58.835" v="2096" actId="1076"/>
        <pc:sldMkLst>
          <pc:docMk/>
          <pc:sldMk cId="4081057211" sldId="655"/>
        </pc:sldMkLst>
        <pc:spChg chg="mod">
          <ac:chgData name="Thomas Stensitzki" userId="75cafe6b-2f2a-469b-85c4-eec3b9c972ba" providerId="ADAL" clId="{78A7489F-5177-4675-A072-D65159DC1369}" dt="2022-08-10T10:21:58.835" v="2096" actId="1076"/>
          <ac:spMkLst>
            <pc:docMk/>
            <pc:sldMk cId="4081057211" sldId="65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8A7489F-5177-4675-A072-D65159DC1369}" dt="2022-08-10T10:22:06.738" v="2100" actId="1076"/>
        <pc:sldMkLst>
          <pc:docMk/>
          <pc:sldMk cId="2870420379" sldId="656"/>
        </pc:sldMkLst>
        <pc:spChg chg="mod">
          <ac:chgData name="Thomas Stensitzki" userId="75cafe6b-2f2a-469b-85c4-eec3b9c972ba" providerId="ADAL" clId="{78A7489F-5177-4675-A072-D65159DC1369}" dt="2022-08-10T10:22:06.738" v="2100" actId="1076"/>
          <ac:spMkLst>
            <pc:docMk/>
            <pc:sldMk cId="2870420379" sldId="656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8A7489F-5177-4675-A072-D65159DC1369}" dt="2022-08-10T10:22:15.464" v="2104" actId="1076"/>
        <pc:sldMkLst>
          <pc:docMk/>
          <pc:sldMk cId="1841510030" sldId="657"/>
        </pc:sldMkLst>
        <pc:spChg chg="mod">
          <ac:chgData name="Thomas Stensitzki" userId="75cafe6b-2f2a-469b-85c4-eec3b9c972ba" providerId="ADAL" clId="{78A7489F-5177-4675-A072-D65159DC1369}" dt="2022-08-10T10:22:15.464" v="2104" actId="1076"/>
          <ac:spMkLst>
            <pc:docMk/>
            <pc:sldMk cId="1841510030" sldId="657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8A7489F-5177-4675-A072-D65159DC1369}" dt="2022-08-10T10:22:47.881" v="2109" actId="1076"/>
        <pc:sldMkLst>
          <pc:docMk/>
          <pc:sldMk cId="3337092959" sldId="658"/>
        </pc:sldMkLst>
        <pc:spChg chg="mod">
          <ac:chgData name="Thomas Stensitzki" userId="75cafe6b-2f2a-469b-85c4-eec3b9c972ba" providerId="ADAL" clId="{78A7489F-5177-4675-A072-D65159DC1369}" dt="2022-08-10T10:22:47.881" v="2109" actId="1076"/>
          <ac:spMkLst>
            <pc:docMk/>
            <pc:sldMk cId="3337092959" sldId="658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8A7489F-5177-4675-A072-D65159DC1369}" dt="2022-08-10T10:23:17.660" v="2123" actId="20577"/>
        <pc:sldMkLst>
          <pc:docMk/>
          <pc:sldMk cId="1962477249" sldId="659"/>
        </pc:sldMkLst>
        <pc:spChg chg="mod">
          <ac:chgData name="Thomas Stensitzki" userId="75cafe6b-2f2a-469b-85c4-eec3b9c972ba" providerId="ADAL" clId="{78A7489F-5177-4675-A072-D65159DC1369}" dt="2022-08-10T10:23:17.660" v="2123" actId="20577"/>
          <ac:spMkLst>
            <pc:docMk/>
            <pc:sldMk cId="1962477249" sldId="659"/>
            <ac:spMk id="4" creationId="{F3A15CBD-C746-44A3-A4F0-4898CE2F02E6}"/>
          </ac:spMkLst>
        </pc:spChg>
      </pc:sldChg>
      <pc:sldChg chg="modSp add mod ord">
        <pc:chgData name="Thomas Stensitzki" userId="75cafe6b-2f2a-469b-85c4-eec3b9c972ba" providerId="ADAL" clId="{78A7489F-5177-4675-A072-D65159DC1369}" dt="2022-08-10T10:23:38.044" v="2130" actId="14100"/>
        <pc:sldMkLst>
          <pc:docMk/>
          <pc:sldMk cId="1061161082" sldId="660"/>
        </pc:sldMkLst>
        <pc:spChg chg="mod">
          <ac:chgData name="Thomas Stensitzki" userId="75cafe6b-2f2a-469b-85c4-eec3b9c972ba" providerId="ADAL" clId="{78A7489F-5177-4675-A072-D65159DC1369}" dt="2022-08-10T10:23:38.044" v="2130" actId="14100"/>
          <ac:spMkLst>
            <pc:docMk/>
            <pc:sldMk cId="1061161082" sldId="66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8A7489F-5177-4675-A072-D65159DC1369}" dt="2022-08-10T10:23:44.308" v="2134" actId="1076"/>
        <pc:sldMkLst>
          <pc:docMk/>
          <pc:sldMk cId="2497496185" sldId="661"/>
        </pc:sldMkLst>
        <pc:spChg chg="mod">
          <ac:chgData name="Thomas Stensitzki" userId="75cafe6b-2f2a-469b-85c4-eec3b9c972ba" providerId="ADAL" clId="{78A7489F-5177-4675-A072-D65159DC1369}" dt="2022-08-10T10:23:44.308" v="2134" actId="1076"/>
          <ac:spMkLst>
            <pc:docMk/>
            <pc:sldMk cId="2497496185" sldId="66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8A7489F-5177-4675-A072-D65159DC1369}" dt="2022-08-10T10:23:53.045" v="2138" actId="1076"/>
        <pc:sldMkLst>
          <pc:docMk/>
          <pc:sldMk cId="301037216" sldId="662"/>
        </pc:sldMkLst>
        <pc:spChg chg="mod">
          <ac:chgData name="Thomas Stensitzki" userId="75cafe6b-2f2a-469b-85c4-eec3b9c972ba" providerId="ADAL" clId="{78A7489F-5177-4675-A072-D65159DC1369}" dt="2022-08-10T10:23:53.045" v="2138" actId="1076"/>
          <ac:spMkLst>
            <pc:docMk/>
            <pc:sldMk cId="301037216" sldId="66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8A7489F-5177-4675-A072-D65159DC1369}" dt="2022-08-10T10:24:07.245" v="2143" actId="14100"/>
        <pc:sldMkLst>
          <pc:docMk/>
          <pc:sldMk cId="815879234" sldId="663"/>
        </pc:sldMkLst>
        <pc:spChg chg="mod">
          <ac:chgData name="Thomas Stensitzki" userId="75cafe6b-2f2a-469b-85c4-eec3b9c972ba" providerId="ADAL" clId="{78A7489F-5177-4675-A072-D65159DC1369}" dt="2022-08-10T10:24:07.245" v="2143" actId="14100"/>
          <ac:spMkLst>
            <pc:docMk/>
            <pc:sldMk cId="815879234" sldId="66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8A7489F-5177-4675-A072-D65159DC1369}" dt="2022-08-10T10:24:18.618" v="2147" actId="1076"/>
        <pc:sldMkLst>
          <pc:docMk/>
          <pc:sldMk cId="3506364790" sldId="664"/>
        </pc:sldMkLst>
        <pc:spChg chg="mod">
          <ac:chgData name="Thomas Stensitzki" userId="75cafe6b-2f2a-469b-85c4-eec3b9c972ba" providerId="ADAL" clId="{78A7489F-5177-4675-A072-D65159DC1369}" dt="2022-08-10T10:24:18.618" v="2147" actId="1076"/>
          <ac:spMkLst>
            <pc:docMk/>
            <pc:sldMk cId="3506364790" sldId="664"/>
            <ac:spMk id="2" creationId="{909DC09D-B9A6-4493-9A72-1CA7ECB1F5CA}"/>
          </ac:spMkLst>
        </pc:spChg>
      </pc:sldChg>
    </pc:docChg>
  </pc:docChgLst>
  <pc:docChgLst>
    <pc:chgData name="Thomas Stensitzki" userId="75cafe6b-2f2a-469b-85c4-eec3b9c972ba" providerId="ADAL" clId="{F2BB4D5E-E5E5-4B84-8DD9-A7ADA0B72E44}"/>
    <pc:docChg chg="undo custSel addSld delSld modSld sldOrd delSection modSection">
      <pc:chgData name="Thomas Stensitzki" userId="75cafe6b-2f2a-469b-85c4-eec3b9c972ba" providerId="ADAL" clId="{F2BB4D5E-E5E5-4B84-8DD9-A7ADA0B72E44}" dt="2022-05-10T08:03:07.444" v="4346" actId="20577"/>
      <pc:docMkLst>
        <pc:docMk/>
      </pc:docMkLst>
      <pc:sldChg chg="modSp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671489701" sldId="256"/>
        </pc:sldMkLst>
        <pc:spChg chg="mod">
          <ac:chgData name="Thomas Stensitzki" userId="75cafe6b-2f2a-469b-85c4-eec3b9c972ba" providerId="ADAL" clId="{F2BB4D5E-E5E5-4B84-8DD9-A7ADA0B72E44}" dt="2022-04-19T12:20:42.343" v="14" actId="6549"/>
          <ac:spMkLst>
            <pc:docMk/>
            <pc:sldMk cId="671489701" sldId="256"/>
            <ac:spMk id="3" creationId="{CBA95633-B02D-4A15-A8B1-A38E0A70FD27}"/>
          </ac:spMkLst>
        </pc:spChg>
      </pc:sldChg>
      <pc:sldChg chg="delSp modSp mod modTransition">
        <pc:chgData name="Thomas Stensitzki" userId="75cafe6b-2f2a-469b-85c4-eec3b9c972ba" providerId="ADAL" clId="{F2BB4D5E-E5E5-4B84-8DD9-A7ADA0B72E44}" dt="2022-04-28T15:43:53.935" v="4318" actId="6549"/>
        <pc:sldMkLst>
          <pc:docMk/>
          <pc:sldMk cId="2855324227" sldId="257"/>
        </pc:sldMkLst>
        <pc:grpChg chg="del">
          <ac:chgData name="Thomas Stensitzki" userId="75cafe6b-2f2a-469b-85c4-eec3b9c972ba" providerId="ADAL" clId="{F2BB4D5E-E5E5-4B84-8DD9-A7ADA0B72E44}" dt="2022-04-19T12:21:56.725" v="45" actId="478"/>
          <ac:grpSpMkLst>
            <pc:docMk/>
            <pc:sldMk cId="2855324227" sldId="257"/>
            <ac:grpSpMk id="10" creationId="{D2AA4FDE-6B43-48F3-A5F5-5B79619A7E68}"/>
          </ac:grpSpMkLst>
        </pc:grpChg>
        <pc:graphicFrameChg chg="mod modGraphic">
          <ac:chgData name="Thomas Stensitzki" userId="75cafe6b-2f2a-469b-85c4-eec3b9c972ba" providerId="ADAL" clId="{F2BB4D5E-E5E5-4B84-8DD9-A7ADA0B72E44}" dt="2022-04-28T15:43:53.935" v="4318" actId="6549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3332792154" sldId="258"/>
        </pc:sldMkLst>
        <pc:spChg chg="mod">
          <ac:chgData name="Thomas Stensitzki" userId="75cafe6b-2f2a-469b-85c4-eec3b9c972ba" providerId="ADAL" clId="{F2BB4D5E-E5E5-4B84-8DD9-A7ADA0B72E44}" dt="2022-04-19T12:25:42.045" v="198" actId="20577"/>
          <ac:spMkLst>
            <pc:docMk/>
            <pc:sldMk cId="3332792154" sldId="258"/>
            <ac:spMk id="3" creationId="{3A5A44EB-7FB9-473A-8ED3-C49DDD2E65AB}"/>
          </ac:spMkLst>
        </pc:spChg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1545829058" sldId="259"/>
        </pc:sldMkLst>
      </pc:sldChg>
      <pc:sldChg chg="modSp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698998357" sldId="260"/>
        </pc:sldMkLst>
        <pc:spChg chg="mod">
          <ac:chgData name="Thomas Stensitzki" userId="75cafe6b-2f2a-469b-85c4-eec3b9c972ba" providerId="ADAL" clId="{F2BB4D5E-E5E5-4B84-8DD9-A7ADA0B72E44}" dt="2022-04-19T12:23:07.832" v="89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F2BB4D5E-E5E5-4B84-8DD9-A7ADA0B72E44}" dt="2022-04-19T12:23:21.309" v="123" actId="20577"/>
          <ac:spMkLst>
            <pc:docMk/>
            <pc:sldMk cId="2698998357" sldId="260"/>
            <ac:spMk id="5" creationId="{F3459BE7-1731-4733-A912-12977C68CFD6}"/>
          </ac:spMkLst>
        </pc:spChg>
      </pc:sldChg>
      <pc:sldChg chg="del mod modTransition modShow">
        <pc:chgData name="Thomas Stensitzki" userId="75cafe6b-2f2a-469b-85c4-eec3b9c972ba" providerId="ADAL" clId="{F2BB4D5E-E5E5-4B84-8DD9-A7ADA0B72E44}" dt="2022-04-29T05:46:47.851" v="4338" actId="18676"/>
        <pc:sldMkLst>
          <pc:docMk/>
          <pc:sldMk cId="4007670073" sldId="268"/>
        </pc:sldMkLst>
      </pc:sldChg>
      <pc:sldChg chg="mod modTransition modShow">
        <pc:chgData name="Thomas Stensitzki" userId="75cafe6b-2f2a-469b-85c4-eec3b9c972ba" providerId="ADAL" clId="{F2BB4D5E-E5E5-4B84-8DD9-A7ADA0B72E44}" dt="2022-04-28T15:44:48.047" v="4320" actId="729"/>
        <pc:sldMkLst>
          <pc:docMk/>
          <pc:sldMk cId="2721051844" sldId="269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1928334901" sldId="295"/>
        </pc:sldMkLst>
      </pc:sldChg>
      <pc:sldChg chg="del modTransition">
        <pc:chgData name="Thomas Stensitzki" userId="75cafe6b-2f2a-469b-85c4-eec3b9c972ba" providerId="ADAL" clId="{F2BB4D5E-E5E5-4B84-8DD9-A7ADA0B72E44}" dt="2022-04-29T05:46:58.925" v="4340" actId="18676"/>
        <pc:sldMkLst>
          <pc:docMk/>
          <pc:sldMk cId="466045460" sldId="296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53967156" sldId="297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814967912" sldId="311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726195275" sldId="313"/>
        </pc:sldMkLst>
      </pc:sldChg>
      <pc:sldChg chg="del mod modTransition modShow">
        <pc:chgData name="Thomas Stensitzki" userId="75cafe6b-2f2a-469b-85c4-eec3b9c972ba" providerId="ADAL" clId="{F2BB4D5E-E5E5-4B84-8DD9-A7ADA0B72E44}" dt="2022-04-29T05:46:47.851" v="4338" actId="18676"/>
        <pc:sldMkLst>
          <pc:docMk/>
          <pc:sldMk cId="2227487991" sldId="378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923837414" sldId="513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395924320" sldId="514"/>
        </pc:sldMkLst>
      </pc:sldChg>
      <pc:sldChg chg="del mod modTransition modShow">
        <pc:chgData name="Thomas Stensitzki" userId="75cafe6b-2f2a-469b-85c4-eec3b9c972ba" providerId="ADAL" clId="{F2BB4D5E-E5E5-4B84-8DD9-A7ADA0B72E44}" dt="2022-04-29T05:46:51.822" v="4339" actId="18676"/>
        <pc:sldMkLst>
          <pc:docMk/>
          <pc:sldMk cId="3797754622" sldId="515"/>
        </pc:sldMkLst>
      </pc:sldChg>
      <pc:sldChg chg="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791634409" sldId="560"/>
        </pc:sldMkLst>
      </pc:sldChg>
      <pc:sldChg chg="modSp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1728515471" sldId="561"/>
        </pc:sldMkLst>
        <pc:graphicFrameChg chg="modGraphic">
          <ac:chgData name="Thomas Stensitzki" userId="75cafe6b-2f2a-469b-85c4-eec3b9c972ba" providerId="ADAL" clId="{F2BB4D5E-E5E5-4B84-8DD9-A7ADA0B72E44}" dt="2022-04-19T12:25:17.142" v="165" actId="2165"/>
          <ac:graphicFrameMkLst>
            <pc:docMk/>
            <pc:sldMk cId="1728515471" sldId="561"/>
            <ac:graphicFrameMk id="4" creationId="{55EDB790-67BC-42E5-B64A-5647620B8383}"/>
          </ac:graphicFrameMkLst>
        </pc:graphicFrameChg>
      </pc:sldChg>
      <pc:sldChg chg="del">
        <pc:chgData name="Thomas Stensitzki" userId="75cafe6b-2f2a-469b-85c4-eec3b9c972ba" providerId="ADAL" clId="{F2BB4D5E-E5E5-4B84-8DD9-A7ADA0B72E44}" dt="2022-04-19T12:23:55.448" v="125" actId="47"/>
        <pc:sldMkLst>
          <pc:docMk/>
          <pc:sldMk cId="4104137776" sldId="567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374589673" sldId="568"/>
        </pc:sldMkLst>
      </pc:sldChg>
      <pc:sldChg chg="del">
        <pc:chgData name="Thomas Stensitzki" userId="75cafe6b-2f2a-469b-85c4-eec3b9c972ba" providerId="ADAL" clId="{F2BB4D5E-E5E5-4B84-8DD9-A7ADA0B72E44}" dt="2022-04-19T12:23:55.448" v="125" actId="47"/>
        <pc:sldMkLst>
          <pc:docMk/>
          <pc:sldMk cId="1152622229" sldId="569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1687430561" sldId="570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500137736" sldId="571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650339848" sldId="572"/>
        </pc:sldMkLst>
      </pc:sldChg>
      <pc:sldChg chg="del">
        <pc:chgData name="Thomas Stensitzki" userId="75cafe6b-2f2a-469b-85c4-eec3b9c972ba" providerId="ADAL" clId="{F2BB4D5E-E5E5-4B84-8DD9-A7ADA0B72E44}" dt="2022-04-19T12:23:57.164" v="126" actId="47"/>
        <pc:sldMkLst>
          <pc:docMk/>
          <pc:sldMk cId="1013366872" sldId="573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064786489" sldId="574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959338283" sldId="575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67886642" sldId="576"/>
        </pc:sldMkLst>
      </pc:sldChg>
      <pc:sldChg chg="del">
        <pc:chgData name="Thomas Stensitzki" userId="75cafe6b-2f2a-469b-85c4-eec3b9c972ba" providerId="ADAL" clId="{F2BB4D5E-E5E5-4B84-8DD9-A7ADA0B72E44}" dt="2022-04-19T12:23:57.164" v="126" actId="47"/>
        <pc:sldMkLst>
          <pc:docMk/>
          <pc:sldMk cId="3394268917" sldId="577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42815850" sldId="578"/>
        </pc:sldMkLst>
      </pc:sldChg>
      <pc:sldChg chg="del">
        <pc:chgData name="Thomas Stensitzki" userId="75cafe6b-2f2a-469b-85c4-eec3b9c972ba" providerId="ADAL" clId="{F2BB4D5E-E5E5-4B84-8DD9-A7ADA0B72E44}" dt="2022-04-19T12:23:58.675" v="127" actId="47"/>
        <pc:sldMkLst>
          <pc:docMk/>
          <pc:sldMk cId="1853019381" sldId="580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983071606" sldId="581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170210111" sldId="582"/>
        </pc:sldMkLst>
      </pc:sldChg>
      <pc:sldChg chg="del">
        <pc:chgData name="Thomas Stensitzki" userId="75cafe6b-2f2a-469b-85c4-eec3b9c972ba" providerId="ADAL" clId="{F2BB4D5E-E5E5-4B84-8DD9-A7ADA0B72E44}" dt="2022-04-19T12:24:00.296" v="128" actId="47"/>
        <pc:sldMkLst>
          <pc:docMk/>
          <pc:sldMk cId="631042199" sldId="583"/>
        </pc:sldMkLst>
      </pc:sldChg>
      <pc:sldChg chg="del">
        <pc:chgData name="Thomas Stensitzki" userId="75cafe6b-2f2a-469b-85c4-eec3b9c972ba" providerId="ADAL" clId="{F2BB4D5E-E5E5-4B84-8DD9-A7ADA0B72E44}" dt="2022-04-19T12:24:00.296" v="128" actId="47"/>
        <pc:sldMkLst>
          <pc:docMk/>
          <pc:sldMk cId="120922638" sldId="584"/>
        </pc:sldMkLst>
      </pc:sldChg>
      <pc:sldChg chg="del">
        <pc:chgData name="Thomas Stensitzki" userId="75cafe6b-2f2a-469b-85c4-eec3b9c972ba" providerId="ADAL" clId="{F2BB4D5E-E5E5-4B84-8DD9-A7ADA0B72E44}" dt="2022-04-19T12:24:02.307" v="129" actId="47"/>
        <pc:sldMkLst>
          <pc:docMk/>
          <pc:sldMk cId="569684178" sldId="585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892638827" sldId="586"/>
        </pc:sldMkLst>
      </pc:sldChg>
      <pc:sldChg chg="del">
        <pc:chgData name="Thomas Stensitzki" userId="75cafe6b-2f2a-469b-85c4-eec3b9c972ba" providerId="ADAL" clId="{F2BB4D5E-E5E5-4B84-8DD9-A7ADA0B72E44}" dt="2022-04-19T12:24:02.307" v="129" actId="47"/>
        <pc:sldMkLst>
          <pc:docMk/>
          <pc:sldMk cId="952964549" sldId="587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831261343" sldId="588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795303455" sldId="589"/>
        </pc:sldMkLst>
      </pc:sldChg>
      <pc:sldChg chg="del mod modTransition modShow">
        <pc:chgData name="Thomas Stensitzki" userId="75cafe6b-2f2a-469b-85c4-eec3b9c972ba" providerId="ADAL" clId="{F2BB4D5E-E5E5-4B84-8DD9-A7ADA0B72E44}" dt="2022-04-29T05:46:47.851" v="4338" actId="18676"/>
        <pc:sldMkLst>
          <pc:docMk/>
          <pc:sldMk cId="3073320387" sldId="590"/>
        </pc:sldMkLst>
      </pc:sldChg>
      <pc:sldChg chg="addSp delSp modSp new mod modTransition modClrScheme chgLayout">
        <pc:chgData name="Thomas Stensitzki" userId="75cafe6b-2f2a-469b-85c4-eec3b9c972ba" providerId="ADAL" clId="{F2BB4D5E-E5E5-4B84-8DD9-A7ADA0B72E44}" dt="2022-04-24T09:40:00.182" v="3780"/>
        <pc:sldMkLst>
          <pc:docMk/>
          <pc:sldMk cId="2363331893" sldId="591"/>
        </pc:sldMkLst>
        <pc:spChg chg="del mod ord">
          <ac:chgData name="Thomas Stensitzki" userId="75cafe6b-2f2a-469b-85c4-eec3b9c972ba" providerId="ADAL" clId="{F2BB4D5E-E5E5-4B84-8DD9-A7ADA0B72E44}" dt="2022-04-23T09:22:02.525" v="200" actId="700"/>
          <ac:spMkLst>
            <pc:docMk/>
            <pc:sldMk cId="2363331893" sldId="591"/>
            <ac:spMk id="2" creationId="{526541C5-3F4A-4170-B689-A4EB12620F59}"/>
          </ac:spMkLst>
        </pc:spChg>
        <pc:spChg chg="del mod ord">
          <ac:chgData name="Thomas Stensitzki" userId="75cafe6b-2f2a-469b-85c4-eec3b9c972ba" providerId="ADAL" clId="{F2BB4D5E-E5E5-4B84-8DD9-A7ADA0B72E44}" dt="2022-04-23T09:22:02.525" v="200" actId="700"/>
          <ac:spMkLst>
            <pc:docMk/>
            <pc:sldMk cId="2363331893" sldId="591"/>
            <ac:spMk id="3" creationId="{E2D57D62-47F7-43E8-A60D-D9337E34DDAF}"/>
          </ac:spMkLst>
        </pc:spChg>
        <pc:spChg chg="add mod ord">
          <ac:chgData name="Thomas Stensitzki" userId="75cafe6b-2f2a-469b-85c4-eec3b9c972ba" providerId="ADAL" clId="{F2BB4D5E-E5E5-4B84-8DD9-A7ADA0B72E44}" dt="2022-04-23T09:22:11.325" v="227" actId="20577"/>
          <ac:spMkLst>
            <pc:docMk/>
            <pc:sldMk cId="2363331893" sldId="591"/>
            <ac:spMk id="4" creationId="{041C0BDF-2374-4ACD-9289-35E2F2C5124D}"/>
          </ac:spMkLst>
        </pc:spChg>
        <pc:spChg chg="add mod ord">
          <ac:chgData name="Thomas Stensitzki" userId="75cafe6b-2f2a-469b-85c4-eec3b9c972ba" providerId="ADAL" clId="{F2BB4D5E-E5E5-4B84-8DD9-A7ADA0B72E44}" dt="2022-04-23T09:25:45.940" v="446" actId="20577"/>
          <ac:spMkLst>
            <pc:docMk/>
            <pc:sldMk cId="2363331893" sldId="591"/>
            <ac:spMk id="5" creationId="{B1886A4C-E9E4-4111-BFDC-F9784FD52406}"/>
          </ac:spMkLst>
        </pc:sp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676688735" sldId="591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760764139" sldId="592"/>
        </pc:sldMkLst>
      </pc:sldChg>
      <pc:sldChg chg="addSp modSp add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3853557247" sldId="592"/>
        </pc:sldMkLst>
        <pc:spChg chg="mod">
          <ac:chgData name="Thomas Stensitzki" userId="75cafe6b-2f2a-469b-85c4-eec3b9c972ba" providerId="ADAL" clId="{F2BB4D5E-E5E5-4B84-8DD9-A7ADA0B72E44}" dt="2022-04-23T09:31:38.194" v="730" actId="20577"/>
          <ac:spMkLst>
            <pc:docMk/>
            <pc:sldMk cId="3853557247" sldId="592"/>
            <ac:spMk id="5" creationId="{B1886A4C-E9E4-4111-BFDC-F9784FD52406}"/>
          </ac:spMkLst>
        </pc:spChg>
        <pc:graphicFrameChg chg="add mod">
          <ac:chgData name="Thomas Stensitzki" userId="75cafe6b-2f2a-469b-85c4-eec3b9c972ba" providerId="ADAL" clId="{F2BB4D5E-E5E5-4B84-8DD9-A7ADA0B72E44}" dt="2022-04-23T09:47:24.905" v="1279" actId="255"/>
          <ac:graphicFrameMkLst>
            <pc:docMk/>
            <pc:sldMk cId="3853557247" sldId="592"/>
            <ac:graphicFrameMk id="7" creationId="{8E195FE2-4880-48CB-B868-BBA9AE33BDAC}"/>
          </ac:graphicFrameMkLst>
        </pc:graphicFrameChg>
        <pc:picChg chg="add mod">
          <ac:chgData name="Thomas Stensitzki" userId="75cafe6b-2f2a-469b-85c4-eec3b9c972ba" providerId="ADAL" clId="{F2BB4D5E-E5E5-4B84-8DD9-A7ADA0B72E44}" dt="2022-04-23T09:26:20.430" v="463" actId="1076"/>
          <ac:picMkLst>
            <pc:docMk/>
            <pc:sldMk cId="3853557247" sldId="592"/>
            <ac:picMk id="6" creationId="{CEA74D49-4C77-4349-BF8E-F89AAC8F4441}"/>
          </ac:picMkLst>
        </pc:pic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1160737551" sldId="593"/>
        </pc:sldMkLst>
      </pc:sldChg>
      <pc:sldChg chg="addSp delSp modSp add mod ord modTransition modAnim">
        <pc:chgData name="Thomas Stensitzki" userId="75cafe6b-2f2a-469b-85c4-eec3b9c972ba" providerId="ADAL" clId="{F2BB4D5E-E5E5-4B84-8DD9-A7ADA0B72E44}" dt="2022-04-28T10:23:06.864" v="4306"/>
        <pc:sldMkLst>
          <pc:docMk/>
          <pc:sldMk cId="2298534792" sldId="593"/>
        </pc:sldMkLst>
        <pc:spChg chg="add del mod">
          <ac:chgData name="Thomas Stensitzki" userId="75cafe6b-2f2a-469b-85c4-eec3b9c972ba" providerId="ADAL" clId="{F2BB4D5E-E5E5-4B84-8DD9-A7ADA0B72E44}" dt="2022-04-23T09:33:36.115" v="747" actId="478"/>
          <ac:spMkLst>
            <pc:docMk/>
            <pc:sldMk cId="2298534792" sldId="593"/>
            <ac:spMk id="3" creationId="{2090C550-8C82-4B9B-8D88-7F36615A70EE}"/>
          </ac:spMkLst>
        </pc:spChg>
        <pc:spChg chg="mod">
          <ac:chgData name="Thomas Stensitzki" userId="75cafe6b-2f2a-469b-85c4-eec3b9c972ba" providerId="ADAL" clId="{F2BB4D5E-E5E5-4B84-8DD9-A7ADA0B72E44}" dt="2022-04-23T09:33:31.526" v="745" actId="20577"/>
          <ac:spMkLst>
            <pc:docMk/>
            <pc:sldMk cId="2298534792" sldId="593"/>
            <ac:spMk id="4" creationId="{041C0BDF-2374-4ACD-9289-35E2F2C5124D}"/>
          </ac:spMkLst>
        </pc:spChg>
        <pc:spChg chg="del">
          <ac:chgData name="Thomas Stensitzki" userId="75cafe6b-2f2a-469b-85c4-eec3b9c972ba" providerId="ADAL" clId="{F2BB4D5E-E5E5-4B84-8DD9-A7ADA0B72E44}" dt="2022-04-23T09:33:34.245" v="746" actId="478"/>
          <ac:spMkLst>
            <pc:docMk/>
            <pc:sldMk cId="2298534792" sldId="593"/>
            <ac:spMk id="5" creationId="{B1886A4C-E9E4-4111-BFDC-F9784FD52406}"/>
          </ac:spMkLst>
        </pc:spChg>
        <pc:graphicFrameChg chg="add mod modGraphic">
          <ac:chgData name="Thomas Stensitzki" userId="75cafe6b-2f2a-469b-85c4-eec3b9c972ba" providerId="ADAL" clId="{F2BB4D5E-E5E5-4B84-8DD9-A7ADA0B72E44}" dt="2022-04-23T09:46:19.893" v="1270" actId="207"/>
          <ac:graphicFrameMkLst>
            <pc:docMk/>
            <pc:sldMk cId="2298534792" sldId="593"/>
            <ac:graphicFrameMk id="6" creationId="{FE12EC38-BE45-436C-BBA0-59EECEE02FDE}"/>
          </ac:graphicFrameMkLst>
        </pc:graphicFrameChg>
      </pc:sldChg>
      <pc:sldChg chg="addSp modSp add mod ord modTransition modAnim">
        <pc:chgData name="Thomas Stensitzki" userId="75cafe6b-2f2a-469b-85c4-eec3b9c972ba" providerId="ADAL" clId="{F2BB4D5E-E5E5-4B84-8DD9-A7ADA0B72E44}" dt="2022-04-28T10:23:48.597" v="4310"/>
        <pc:sldMkLst>
          <pc:docMk/>
          <pc:sldMk cId="166762484" sldId="594"/>
        </pc:sldMkLst>
        <pc:spChg chg="mod">
          <ac:chgData name="Thomas Stensitzki" userId="75cafe6b-2f2a-469b-85c4-eec3b9c972ba" providerId="ADAL" clId="{F2BB4D5E-E5E5-4B84-8DD9-A7ADA0B72E44}" dt="2022-04-23T09:38:24.976" v="1076" actId="20577"/>
          <ac:spMkLst>
            <pc:docMk/>
            <pc:sldMk cId="166762484" sldId="594"/>
            <ac:spMk id="4" creationId="{041C0BDF-2374-4ACD-9289-35E2F2C5124D}"/>
          </ac:spMkLst>
        </pc:spChg>
        <pc:spChg chg="mod">
          <ac:chgData name="Thomas Stensitzki" userId="75cafe6b-2f2a-469b-85c4-eec3b9c972ba" providerId="ADAL" clId="{F2BB4D5E-E5E5-4B84-8DD9-A7ADA0B72E44}" dt="2022-04-23T09:42:20.878" v="1239" actId="20577"/>
          <ac:spMkLst>
            <pc:docMk/>
            <pc:sldMk cId="166762484" sldId="594"/>
            <ac:spMk id="5" creationId="{B1886A4C-E9E4-4111-BFDC-F9784FD52406}"/>
          </ac:spMkLst>
        </pc:spChg>
        <pc:graphicFrameChg chg="add mod">
          <ac:chgData name="Thomas Stensitzki" userId="75cafe6b-2f2a-469b-85c4-eec3b9c972ba" providerId="ADAL" clId="{F2BB4D5E-E5E5-4B84-8DD9-A7ADA0B72E44}" dt="2022-04-28T10:23:32.162" v="4308" actId="20577"/>
          <ac:graphicFrameMkLst>
            <pc:docMk/>
            <pc:sldMk cId="166762484" sldId="594"/>
            <ac:graphicFrameMk id="6" creationId="{E0427C03-BC88-4F0C-9059-80A1E40C7D42}"/>
          </ac:graphicFrameMkLst>
        </pc:graphicFrame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620025916" sldId="594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243482533" sldId="595"/>
        </pc:sldMkLst>
      </pc:sldChg>
      <pc:sldChg chg="addSp delSp modSp add mod ord modTransition modAnim">
        <pc:chgData name="Thomas Stensitzki" userId="75cafe6b-2f2a-469b-85c4-eec3b9c972ba" providerId="ADAL" clId="{F2BB4D5E-E5E5-4B84-8DD9-A7ADA0B72E44}" dt="2022-04-28T10:22:18.488" v="4301"/>
        <pc:sldMkLst>
          <pc:docMk/>
          <pc:sldMk cId="2680249750" sldId="595"/>
        </pc:sldMkLst>
        <pc:spChg chg="add mod">
          <ac:chgData name="Thomas Stensitzki" userId="75cafe6b-2f2a-469b-85c4-eec3b9c972ba" providerId="ADAL" clId="{F2BB4D5E-E5E5-4B84-8DD9-A7ADA0B72E44}" dt="2022-04-28T10:21:58.399" v="4298" actId="164"/>
          <ac:spMkLst>
            <pc:docMk/>
            <pc:sldMk cId="2680249750" sldId="595"/>
            <ac:spMk id="2" creationId="{0305ABD0-F4F3-40B3-888E-96AF71CB1DA6}"/>
          </ac:spMkLst>
        </pc:spChg>
        <pc:spChg chg="add del mod">
          <ac:chgData name="Thomas Stensitzki" userId="75cafe6b-2f2a-469b-85c4-eec3b9c972ba" providerId="ADAL" clId="{F2BB4D5E-E5E5-4B84-8DD9-A7ADA0B72E44}" dt="2022-04-23T09:49:06.472" v="1284" actId="478"/>
          <ac:spMkLst>
            <pc:docMk/>
            <pc:sldMk cId="2680249750" sldId="595"/>
            <ac:spMk id="3" creationId="{61FBAB31-FA48-4D31-9459-197C2344446C}"/>
          </ac:spMkLst>
        </pc:spChg>
        <pc:spChg chg="del">
          <ac:chgData name="Thomas Stensitzki" userId="75cafe6b-2f2a-469b-85c4-eec3b9c972ba" providerId="ADAL" clId="{F2BB4D5E-E5E5-4B84-8DD9-A7ADA0B72E44}" dt="2022-04-23T09:49:03.774" v="1283" actId="478"/>
          <ac:spMkLst>
            <pc:docMk/>
            <pc:sldMk cId="2680249750" sldId="595"/>
            <ac:spMk id="5" creationId="{B1886A4C-E9E4-4111-BFDC-F9784FD52406}"/>
          </ac:spMkLst>
        </pc:spChg>
        <pc:spChg chg="add mod">
          <ac:chgData name="Thomas Stensitzki" userId="75cafe6b-2f2a-469b-85c4-eec3b9c972ba" providerId="ADAL" clId="{F2BB4D5E-E5E5-4B84-8DD9-A7ADA0B72E44}" dt="2022-04-24T09:18:44.485" v="2234" actId="1036"/>
          <ac:spMkLst>
            <pc:docMk/>
            <pc:sldMk cId="2680249750" sldId="595"/>
            <ac:spMk id="6" creationId="{03D53420-11EA-4D1B-9F13-CC90F632184E}"/>
          </ac:spMkLst>
        </pc:spChg>
        <pc:spChg chg="add mod">
          <ac:chgData name="Thomas Stensitzki" userId="75cafe6b-2f2a-469b-85c4-eec3b9c972ba" providerId="ADAL" clId="{F2BB4D5E-E5E5-4B84-8DD9-A7ADA0B72E44}" dt="2022-04-24T09:18:44.485" v="2234" actId="1036"/>
          <ac:spMkLst>
            <pc:docMk/>
            <pc:sldMk cId="2680249750" sldId="595"/>
            <ac:spMk id="7" creationId="{36EC7950-C586-452E-8736-1D139437B0BE}"/>
          </ac:spMkLst>
        </pc:spChg>
        <pc:spChg chg="add del mod">
          <ac:chgData name="Thomas Stensitzki" userId="75cafe6b-2f2a-469b-85c4-eec3b9c972ba" providerId="ADAL" clId="{F2BB4D5E-E5E5-4B84-8DD9-A7ADA0B72E44}" dt="2022-04-23T09:51:11.853" v="1339"/>
          <ac:spMkLst>
            <pc:docMk/>
            <pc:sldMk cId="2680249750" sldId="595"/>
            <ac:spMk id="8" creationId="{DC279190-4CB6-480E-AF96-2086CE4B6E5E}"/>
          </ac:spMkLst>
        </pc:spChg>
        <pc:spChg chg="add mod">
          <ac:chgData name="Thomas Stensitzki" userId="75cafe6b-2f2a-469b-85c4-eec3b9c972ba" providerId="ADAL" clId="{F2BB4D5E-E5E5-4B84-8DD9-A7ADA0B72E44}" dt="2022-04-24T09:18:44.485" v="2234" actId="1036"/>
          <ac:spMkLst>
            <pc:docMk/>
            <pc:sldMk cId="2680249750" sldId="595"/>
            <ac:spMk id="9" creationId="{183E4717-94DF-47D2-9915-B0740BADCA26}"/>
          </ac:spMkLst>
        </pc:spChg>
        <pc:spChg chg="add mod">
          <ac:chgData name="Thomas Stensitzki" userId="75cafe6b-2f2a-469b-85c4-eec3b9c972ba" providerId="ADAL" clId="{F2BB4D5E-E5E5-4B84-8DD9-A7ADA0B72E44}" dt="2022-04-24T09:18:44.485" v="2234" actId="1036"/>
          <ac:spMkLst>
            <pc:docMk/>
            <pc:sldMk cId="2680249750" sldId="595"/>
            <ac:spMk id="10" creationId="{8A0EDB2A-C407-4ACD-AABF-052E3018BAAE}"/>
          </ac:spMkLst>
        </pc:spChg>
        <pc:spChg chg="add del mod">
          <ac:chgData name="Thomas Stensitzki" userId="75cafe6b-2f2a-469b-85c4-eec3b9c972ba" providerId="ADAL" clId="{F2BB4D5E-E5E5-4B84-8DD9-A7ADA0B72E44}" dt="2022-04-24T09:13:03.995" v="1861" actId="478"/>
          <ac:spMkLst>
            <pc:docMk/>
            <pc:sldMk cId="2680249750" sldId="595"/>
            <ac:spMk id="12" creationId="{201D08FE-49C1-4893-90AF-1C661654B5B8}"/>
          </ac:spMkLst>
        </pc:spChg>
        <pc:spChg chg="add mod">
          <ac:chgData name="Thomas Stensitzki" userId="75cafe6b-2f2a-469b-85c4-eec3b9c972ba" providerId="ADAL" clId="{F2BB4D5E-E5E5-4B84-8DD9-A7ADA0B72E44}" dt="2022-04-24T09:20:03.658" v="2321" actId="20577"/>
          <ac:spMkLst>
            <pc:docMk/>
            <pc:sldMk cId="2680249750" sldId="595"/>
            <ac:spMk id="13" creationId="{5436A935-FA84-4846-93E7-93CEFA5AC377}"/>
          </ac:spMkLst>
        </pc:spChg>
        <pc:spChg chg="add mod">
          <ac:chgData name="Thomas Stensitzki" userId="75cafe6b-2f2a-469b-85c4-eec3b9c972ba" providerId="ADAL" clId="{F2BB4D5E-E5E5-4B84-8DD9-A7ADA0B72E44}" dt="2022-04-24T09:19:22.972" v="2289" actId="20577"/>
          <ac:spMkLst>
            <pc:docMk/>
            <pc:sldMk cId="2680249750" sldId="595"/>
            <ac:spMk id="14" creationId="{ED18F35C-CF61-4A9F-B2C4-B61A27B06582}"/>
          </ac:spMkLst>
        </pc:spChg>
        <pc:grpChg chg="add mod">
          <ac:chgData name="Thomas Stensitzki" userId="75cafe6b-2f2a-469b-85c4-eec3b9c972ba" providerId="ADAL" clId="{F2BB4D5E-E5E5-4B84-8DD9-A7ADA0B72E44}" dt="2022-04-28T10:21:58.399" v="4298" actId="164"/>
          <ac:grpSpMkLst>
            <pc:docMk/>
            <pc:sldMk cId="2680249750" sldId="595"/>
            <ac:grpSpMk id="3" creationId="{1B6F79AA-927D-43E6-A2D1-0ADCE97350FB}"/>
          </ac:grpSpMkLst>
        </pc:grpChg>
        <pc:graphicFrameChg chg="add mod modGraphic">
          <ac:chgData name="Thomas Stensitzki" userId="75cafe6b-2f2a-469b-85c4-eec3b9c972ba" providerId="ADAL" clId="{F2BB4D5E-E5E5-4B84-8DD9-A7ADA0B72E44}" dt="2022-04-28T10:21:58.399" v="4298" actId="164"/>
          <ac:graphicFrameMkLst>
            <pc:docMk/>
            <pc:sldMk cId="2680249750" sldId="595"/>
            <ac:graphicFrameMk id="11" creationId="{9F43C456-1D14-46BE-935A-666D21EDBB94}"/>
          </ac:graphicFrameMkLst>
        </pc:graphicFrameChg>
      </pc:sldChg>
      <pc:sldChg chg="modSp add mod or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1109434383" sldId="596"/>
        </pc:sldMkLst>
        <pc:spChg chg="mod">
          <ac:chgData name="Thomas Stensitzki" userId="75cafe6b-2f2a-469b-85c4-eec3b9c972ba" providerId="ADAL" clId="{F2BB4D5E-E5E5-4B84-8DD9-A7ADA0B72E44}" dt="2022-04-23T09:56:57.517" v="1429" actId="20577"/>
          <ac:spMkLst>
            <pc:docMk/>
            <pc:sldMk cId="1109434383" sldId="596"/>
            <ac:spMk id="4" creationId="{041C0BDF-2374-4ACD-9289-35E2F2C5124D}"/>
          </ac:spMkLst>
        </pc:spChg>
        <pc:spChg chg="mod">
          <ac:chgData name="Thomas Stensitzki" userId="75cafe6b-2f2a-469b-85c4-eec3b9c972ba" providerId="ADAL" clId="{F2BB4D5E-E5E5-4B84-8DD9-A7ADA0B72E44}" dt="2022-04-23T09:57:01.592" v="1430" actId="20577"/>
          <ac:spMkLst>
            <pc:docMk/>
            <pc:sldMk cId="1109434383" sldId="596"/>
            <ac:spMk id="5" creationId="{B1886A4C-E9E4-4111-BFDC-F9784FD52406}"/>
          </ac:spMkLst>
        </pc:sp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273231213" sldId="596"/>
        </pc:sldMkLst>
      </pc:sldChg>
      <pc:sldChg chg="modSp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098288780" sldId="597"/>
        </pc:sldMkLst>
        <pc:spChg chg="mod">
          <ac:chgData name="Thomas Stensitzki" userId="75cafe6b-2f2a-469b-85c4-eec3b9c972ba" providerId="ADAL" clId="{F2BB4D5E-E5E5-4B84-8DD9-A7ADA0B72E44}" dt="2022-04-24T09:20:56.838" v="2361" actId="20577"/>
          <ac:spMkLst>
            <pc:docMk/>
            <pc:sldMk cId="2098288780" sldId="597"/>
            <ac:spMk id="2" creationId="{42DA031A-C25A-9457-35EB-F99DDD69A1A1}"/>
          </ac:spMkLst>
        </pc:spChg>
        <pc:spChg chg="mod">
          <ac:chgData name="Thomas Stensitzki" userId="75cafe6b-2f2a-469b-85c4-eec3b9c972ba" providerId="ADAL" clId="{F2BB4D5E-E5E5-4B84-8DD9-A7ADA0B72E44}" dt="2022-04-24T09:01:42.525" v="1431" actId="790"/>
          <ac:spMkLst>
            <pc:docMk/>
            <pc:sldMk cId="2098288780" sldId="597"/>
            <ac:spMk id="3" creationId="{26C8DA23-4FF8-3D58-B509-BFFD25A330F7}"/>
          </ac:spMkLst>
        </pc:sp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3646966063" sldId="597"/>
        </pc:sldMkLst>
      </pc:sldChg>
      <pc:sldChg chg="modSp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2122712351" sldId="598"/>
        </pc:sldMkLst>
        <pc:spChg chg="mod">
          <ac:chgData name="Thomas Stensitzki" userId="75cafe6b-2f2a-469b-85c4-eec3b9c972ba" providerId="ADAL" clId="{F2BB4D5E-E5E5-4B84-8DD9-A7ADA0B72E44}" dt="2022-04-24T09:09:14.024" v="1603" actId="790"/>
          <ac:spMkLst>
            <pc:docMk/>
            <pc:sldMk cId="2122712351" sldId="598"/>
            <ac:spMk id="2" creationId="{1BC691DD-DCF8-E22A-F993-2C3F954C9BA6}"/>
          </ac:spMkLst>
        </pc:spChg>
        <pc:spChg chg="mod">
          <ac:chgData name="Thomas Stensitzki" userId="75cafe6b-2f2a-469b-85c4-eec3b9c972ba" providerId="ADAL" clId="{F2BB4D5E-E5E5-4B84-8DD9-A7ADA0B72E44}" dt="2022-04-24T09:11:03.792" v="1816" actId="20577"/>
          <ac:spMkLst>
            <pc:docMk/>
            <pc:sldMk cId="2122712351" sldId="598"/>
            <ac:spMk id="3" creationId="{A854A4AE-7847-857F-6D74-A4294BB78EE3}"/>
          </ac:spMkLst>
        </pc:sp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538300061" sldId="598"/>
        </pc:sldMkLst>
      </pc:sldChg>
      <pc:sldChg chg="modSp add mod modTransition">
        <pc:chgData name="Thomas Stensitzki" userId="75cafe6b-2f2a-469b-85c4-eec3b9c972ba" providerId="ADAL" clId="{F2BB4D5E-E5E5-4B84-8DD9-A7ADA0B72E44}" dt="2022-04-24T09:40:00.182" v="3780"/>
        <pc:sldMkLst>
          <pc:docMk/>
          <pc:sldMk cId="1914820320" sldId="599"/>
        </pc:sldMkLst>
        <pc:spChg chg="mod">
          <ac:chgData name="Thomas Stensitzki" userId="75cafe6b-2f2a-469b-85c4-eec3b9c972ba" providerId="ADAL" clId="{F2BB4D5E-E5E5-4B84-8DD9-A7ADA0B72E44}" dt="2022-04-24T09:08:35.906" v="1600" actId="20577"/>
          <ac:spMkLst>
            <pc:docMk/>
            <pc:sldMk cId="1914820320" sldId="599"/>
            <ac:spMk id="2" creationId="{1BC691DD-DCF8-E22A-F993-2C3F954C9BA6}"/>
          </ac:spMkLst>
        </pc:spChg>
        <pc:spChg chg="mod">
          <ac:chgData name="Thomas Stensitzki" userId="75cafe6b-2f2a-469b-85c4-eec3b9c972ba" providerId="ADAL" clId="{F2BB4D5E-E5E5-4B84-8DD9-A7ADA0B72E44}" dt="2022-04-24T09:25:14.890" v="2635" actId="20577"/>
          <ac:spMkLst>
            <pc:docMk/>
            <pc:sldMk cId="1914820320" sldId="599"/>
            <ac:spMk id="3" creationId="{A854A4AE-7847-857F-6D74-A4294BB78EE3}"/>
          </ac:spMkLst>
        </pc:sp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905309205" sldId="599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2549681173" sldId="600"/>
        </pc:sldMkLst>
      </pc:sldChg>
      <pc:sldChg chg="addSp delSp modSp add mod modTransition modAnim">
        <pc:chgData name="Thomas Stensitzki" userId="75cafe6b-2f2a-469b-85c4-eec3b9c972ba" providerId="ADAL" clId="{F2BB4D5E-E5E5-4B84-8DD9-A7ADA0B72E44}" dt="2022-04-28T17:04:34.292" v="4323" actId="20577"/>
        <pc:sldMkLst>
          <pc:docMk/>
          <pc:sldMk cId="3219683340" sldId="600"/>
        </pc:sldMkLst>
        <pc:spChg chg="mod">
          <ac:chgData name="Thomas Stensitzki" userId="75cafe6b-2f2a-469b-85c4-eec3b9c972ba" providerId="ADAL" clId="{F2BB4D5E-E5E5-4B84-8DD9-A7ADA0B72E44}" dt="2022-04-24T09:20:49.683" v="2351" actId="20577"/>
          <ac:spMkLst>
            <pc:docMk/>
            <pc:sldMk cId="3219683340" sldId="600"/>
            <ac:spMk id="2" creationId="{42DA031A-C25A-9457-35EB-F99DDD69A1A1}"/>
          </ac:spMkLst>
        </pc:spChg>
        <pc:spChg chg="mod">
          <ac:chgData name="Thomas Stensitzki" userId="75cafe6b-2f2a-469b-85c4-eec3b9c972ba" providerId="ADAL" clId="{F2BB4D5E-E5E5-4B84-8DD9-A7ADA0B72E44}" dt="2022-04-24T09:27:28.247" v="2835" actId="20577"/>
          <ac:spMkLst>
            <pc:docMk/>
            <pc:sldMk cId="3219683340" sldId="600"/>
            <ac:spMk id="3" creationId="{26C8DA23-4FF8-3D58-B509-BFFD25A330F7}"/>
          </ac:spMkLst>
        </pc:spChg>
        <pc:spChg chg="add mod">
          <ac:chgData name="Thomas Stensitzki" userId="75cafe6b-2f2a-469b-85c4-eec3b9c972ba" providerId="ADAL" clId="{F2BB4D5E-E5E5-4B84-8DD9-A7ADA0B72E44}" dt="2022-04-26T16:08:42.422" v="3885" actId="113"/>
          <ac:spMkLst>
            <pc:docMk/>
            <pc:sldMk cId="3219683340" sldId="600"/>
            <ac:spMk id="18" creationId="{FDB045ED-2681-481D-8BBB-0339D5F1B98E}"/>
          </ac:spMkLst>
        </pc:spChg>
        <pc:spChg chg="add mod">
          <ac:chgData name="Thomas Stensitzki" userId="75cafe6b-2f2a-469b-85c4-eec3b9c972ba" providerId="ADAL" clId="{F2BB4D5E-E5E5-4B84-8DD9-A7ADA0B72E44}" dt="2022-04-26T16:11:05.177" v="3915" actId="1076"/>
          <ac:spMkLst>
            <pc:docMk/>
            <pc:sldMk cId="3219683340" sldId="600"/>
            <ac:spMk id="29" creationId="{D2DABD96-B1CE-4872-A5A0-009CFD4E1BC2}"/>
          </ac:spMkLst>
        </pc:spChg>
        <pc:spChg chg="add mod">
          <ac:chgData name="Thomas Stensitzki" userId="75cafe6b-2f2a-469b-85c4-eec3b9c972ba" providerId="ADAL" clId="{F2BB4D5E-E5E5-4B84-8DD9-A7ADA0B72E44}" dt="2022-04-26T16:12:52.700" v="3967" actId="1076"/>
          <ac:spMkLst>
            <pc:docMk/>
            <pc:sldMk cId="3219683340" sldId="600"/>
            <ac:spMk id="37" creationId="{EE080D15-584F-461D-967A-C749B5321AE9}"/>
          </ac:spMkLst>
        </pc:spChg>
        <pc:spChg chg="add mod">
          <ac:chgData name="Thomas Stensitzki" userId="75cafe6b-2f2a-469b-85c4-eec3b9c972ba" providerId="ADAL" clId="{F2BB4D5E-E5E5-4B84-8DD9-A7ADA0B72E44}" dt="2022-04-28T17:04:34.292" v="4323" actId="20577"/>
          <ac:spMkLst>
            <pc:docMk/>
            <pc:sldMk cId="3219683340" sldId="600"/>
            <ac:spMk id="38" creationId="{49475427-8FDB-4757-B791-1CEB498582EC}"/>
          </ac:spMkLst>
        </pc:spChg>
        <pc:spChg chg="add mod">
          <ac:chgData name="Thomas Stensitzki" userId="75cafe6b-2f2a-469b-85c4-eec3b9c972ba" providerId="ADAL" clId="{F2BB4D5E-E5E5-4B84-8DD9-A7ADA0B72E44}" dt="2022-04-26T16:31:49.342" v="4137" actId="1036"/>
          <ac:spMkLst>
            <pc:docMk/>
            <pc:sldMk cId="3219683340" sldId="600"/>
            <ac:spMk id="39" creationId="{1AD36E6D-E52B-4438-9D5C-0D8A9391F67D}"/>
          </ac:spMkLst>
        </pc:spChg>
        <pc:spChg chg="add del mod">
          <ac:chgData name="Thomas Stensitzki" userId="75cafe6b-2f2a-469b-85c4-eec3b9c972ba" providerId="ADAL" clId="{F2BB4D5E-E5E5-4B84-8DD9-A7ADA0B72E44}" dt="2022-04-26T16:15:02.071" v="4028" actId="478"/>
          <ac:spMkLst>
            <pc:docMk/>
            <pc:sldMk cId="3219683340" sldId="600"/>
            <ac:spMk id="40" creationId="{13C8E47B-71DE-48EA-BC7F-6D61DA2E9505}"/>
          </ac:spMkLst>
        </pc:spChg>
        <pc:picChg chg="add mod">
          <ac:chgData name="Thomas Stensitzki" userId="75cafe6b-2f2a-469b-85c4-eec3b9c972ba" providerId="ADAL" clId="{F2BB4D5E-E5E5-4B84-8DD9-A7ADA0B72E44}" dt="2022-04-26T16:31:46.083" v="4136" actId="1076"/>
          <ac:picMkLst>
            <pc:docMk/>
            <pc:sldMk cId="3219683340" sldId="600"/>
            <ac:picMk id="5" creationId="{52C17E62-62C2-4B6E-86D0-CD6B4B3C6000}"/>
          </ac:picMkLst>
        </pc:picChg>
        <pc:picChg chg="add mod">
          <ac:chgData name="Thomas Stensitzki" userId="75cafe6b-2f2a-469b-85c4-eec3b9c972ba" providerId="ADAL" clId="{F2BB4D5E-E5E5-4B84-8DD9-A7ADA0B72E44}" dt="2022-04-26T16:10:06.885" v="3897" actId="1076"/>
          <ac:picMkLst>
            <pc:docMk/>
            <pc:sldMk cId="3219683340" sldId="600"/>
            <ac:picMk id="10" creationId="{E06AFBDC-4342-4723-B07C-85B0BDA87245}"/>
          </ac:picMkLst>
        </pc:picChg>
        <pc:picChg chg="add mod">
          <ac:chgData name="Thomas Stensitzki" userId="75cafe6b-2f2a-469b-85c4-eec3b9c972ba" providerId="ADAL" clId="{F2BB4D5E-E5E5-4B84-8DD9-A7ADA0B72E44}" dt="2022-04-26T16:08:05.774" v="3855" actId="1036"/>
          <ac:picMkLst>
            <pc:docMk/>
            <pc:sldMk cId="3219683340" sldId="600"/>
            <ac:picMk id="12" creationId="{5E5EC498-0101-4C86-9E53-C81AA49E093C}"/>
          </ac:picMkLst>
        </pc:picChg>
        <pc:picChg chg="add mod">
          <ac:chgData name="Thomas Stensitzki" userId="75cafe6b-2f2a-469b-85c4-eec3b9c972ba" providerId="ADAL" clId="{F2BB4D5E-E5E5-4B84-8DD9-A7ADA0B72E44}" dt="2022-04-26T16:08:05.774" v="3855" actId="1036"/>
          <ac:picMkLst>
            <pc:docMk/>
            <pc:sldMk cId="3219683340" sldId="600"/>
            <ac:picMk id="13" creationId="{FFAC5EDB-2A19-4E38-A455-9501E594F3A5}"/>
          </ac:picMkLst>
        </pc:picChg>
        <pc:picChg chg="add mod ord">
          <ac:chgData name="Thomas Stensitzki" userId="75cafe6b-2f2a-469b-85c4-eec3b9c972ba" providerId="ADAL" clId="{F2BB4D5E-E5E5-4B84-8DD9-A7ADA0B72E44}" dt="2022-04-26T16:11:18.612" v="3919" actId="1076"/>
          <ac:picMkLst>
            <pc:docMk/>
            <pc:sldMk cId="3219683340" sldId="600"/>
            <ac:picMk id="15" creationId="{AA7863BC-88E9-4263-B10B-5101AA1FD56E}"/>
          </ac:picMkLst>
        </pc:picChg>
        <pc:picChg chg="add mod">
          <ac:chgData name="Thomas Stensitzki" userId="75cafe6b-2f2a-469b-85c4-eec3b9c972ba" providerId="ADAL" clId="{F2BB4D5E-E5E5-4B84-8DD9-A7ADA0B72E44}" dt="2022-04-26T16:11:27.848" v="3920" actId="1076"/>
          <ac:picMkLst>
            <pc:docMk/>
            <pc:sldMk cId="3219683340" sldId="600"/>
            <ac:picMk id="17" creationId="{C9E57623-EEB5-47C8-8F2F-DD87A118B7B5}"/>
          </ac:picMkLst>
        </pc:picChg>
        <pc:picChg chg="add mod">
          <ac:chgData name="Thomas Stensitzki" userId="75cafe6b-2f2a-469b-85c4-eec3b9c972ba" providerId="ADAL" clId="{F2BB4D5E-E5E5-4B84-8DD9-A7ADA0B72E44}" dt="2022-04-26T16:10:11.545" v="3908" actId="1036"/>
          <ac:picMkLst>
            <pc:docMk/>
            <pc:sldMk cId="3219683340" sldId="600"/>
            <ac:picMk id="22" creationId="{EF0DC9B3-DBD4-4BDF-94AD-472B2754B9BF}"/>
          </ac:picMkLst>
        </pc:picChg>
        <pc:picChg chg="add mod">
          <ac:chgData name="Thomas Stensitzki" userId="75cafe6b-2f2a-469b-85c4-eec3b9c972ba" providerId="ADAL" clId="{F2BB4D5E-E5E5-4B84-8DD9-A7ADA0B72E44}" dt="2022-04-26T16:11:40.300" v="3922" actId="1076"/>
          <ac:picMkLst>
            <pc:docMk/>
            <pc:sldMk cId="3219683340" sldId="600"/>
            <ac:picMk id="31" creationId="{610E0D5C-D285-4EE7-98BD-6CE5FA364D82}"/>
          </ac:picMkLst>
        </pc:picChg>
        <pc:picChg chg="add mod">
          <ac:chgData name="Thomas Stensitzki" userId="75cafe6b-2f2a-469b-85c4-eec3b9c972ba" providerId="ADAL" clId="{F2BB4D5E-E5E5-4B84-8DD9-A7ADA0B72E44}" dt="2022-04-26T16:11:46.159" v="3924" actId="1076"/>
          <ac:picMkLst>
            <pc:docMk/>
            <pc:sldMk cId="3219683340" sldId="600"/>
            <ac:picMk id="32" creationId="{18B07C87-7953-45F8-9C75-BDC8022C9ADD}"/>
          </ac:picMkLst>
        </pc:picChg>
        <pc:picChg chg="add mod">
          <ac:chgData name="Thomas Stensitzki" userId="75cafe6b-2f2a-469b-85c4-eec3b9c972ba" providerId="ADAL" clId="{F2BB4D5E-E5E5-4B84-8DD9-A7ADA0B72E44}" dt="2022-04-26T16:12:05.420" v="3926" actId="1076"/>
          <ac:picMkLst>
            <pc:docMk/>
            <pc:sldMk cId="3219683340" sldId="600"/>
            <ac:picMk id="33" creationId="{DF6D5843-3474-443F-969C-A0FC232D3FCC}"/>
          </ac:picMkLst>
        </pc:picChg>
        <pc:picChg chg="add mod">
          <ac:chgData name="Thomas Stensitzki" userId="75cafe6b-2f2a-469b-85c4-eec3b9c972ba" providerId="ADAL" clId="{F2BB4D5E-E5E5-4B84-8DD9-A7ADA0B72E44}" dt="2022-04-26T16:20:34.383" v="4049" actId="1076"/>
          <ac:picMkLst>
            <pc:docMk/>
            <pc:sldMk cId="3219683340" sldId="600"/>
            <ac:picMk id="42" creationId="{B459E22E-519F-436D-A34C-9FD7F69EEF6B}"/>
          </ac:picMkLst>
        </pc:picChg>
        <pc:picChg chg="add mod">
          <ac:chgData name="Thomas Stensitzki" userId="75cafe6b-2f2a-469b-85c4-eec3b9c972ba" providerId="ADAL" clId="{F2BB4D5E-E5E5-4B84-8DD9-A7ADA0B72E44}" dt="2022-04-26T16:29:08.914" v="4052" actId="1076"/>
          <ac:picMkLst>
            <pc:docMk/>
            <pc:sldMk cId="3219683340" sldId="600"/>
            <ac:picMk id="44" creationId="{D6762ACE-9B89-4EEE-94DC-33317C79FAC5}"/>
          </ac:picMkLst>
        </pc:picChg>
        <pc:picChg chg="add mod">
          <ac:chgData name="Thomas Stensitzki" userId="75cafe6b-2f2a-469b-85c4-eec3b9c972ba" providerId="ADAL" clId="{F2BB4D5E-E5E5-4B84-8DD9-A7ADA0B72E44}" dt="2022-04-26T16:30:40.388" v="4128" actId="1076"/>
          <ac:picMkLst>
            <pc:docMk/>
            <pc:sldMk cId="3219683340" sldId="600"/>
            <ac:picMk id="46" creationId="{379292BE-A069-41D6-91EE-DB566DBD9729}"/>
          </ac:picMkLst>
        </pc:picChg>
        <pc:picChg chg="add mod">
          <ac:chgData name="Thomas Stensitzki" userId="75cafe6b-2f2a-469b-85c4-eec3b9c972ba" providerId="ADAL" clId="{F2BB4D5E-E5E5-4B84-8DD9-A7ADA0B72E44}" dt="2022-04-26T16:31:21.970" v="4131" actId="1076"/>
          <ac:picMkLst>
            <pc:docMk/>
            <pc:sldMk cId="3219683340" sldId="600"/>
            <ac:picMk id="48" creationId="{4B1566AC-B7DD-4B3E-AA51-E72E150F462E}"/>
          </ac:picMkLst>
        </pc:picChg>
        <pc:cxnChg chg="add mod">
          <ac:chgData name="Thomas Stensitzki" userId="75cafe6b-2f2a-469b-85c4-eec3b9c972ba" providerId="ADAL" clId="{F2BB4D5E-E5E5-4B84-8DD9-A7ADA0B72E44}" dt="2022-04-26T16:10:06.885" v="3897" actId="1076"/>
          <ac:cxnSpMkLst>
            <pc:docMk/>
            <pc:sldMk cId="3219683340" sldId="600"/>
            <ac:cxnSpMk id="20" creationId="{3F4C711B-3BF8-4242-8089-B99CD41EDA3A}"/>
          </ac:cxnSpMkLst>
        </pc:cxnChg>
        <pc:cxnChg chg="add mod">
          <ac:chgData name="Thomas Stensitzki" userId="75cafe6b-2f2a-469b-85c4-eec3b9c972ba" providerId="ADAL" clId="{F2BB4D5E-E5E5-4B84-8DD9-A7ADA0B72E44}" dt="2022-04-26T16:11:10.231" v="3916" actId="14100"/>
          <ac:cxnSpMkLst>
            <pc:docMk/>
            <pc:sldMk cId="3219683340" sldId="600"/>
            <ac:cxnSpMk id="25" creationId="{5F2D803D-2CAD-410F-A215-83FA65E26555}"/>
          </ac:cxnSpMkLst>
        </pc:cxnChg>
        <pc:cxnChg chg="add mod">
          <ac:chgData name="Thomas Stensitzki" userId="75cafe6b-2f2a-469b-85c4-eec3b9c972ba" providerId="ADAL" clId="{F2BB4D5E-E5E5-4B84-8DD9-A7ADA0B72E44}" dt="2022-04-28T08:46:50.892" v="4144" actId="14100"/>
          <ac:cxnSpMkLst>
            <pc:docMk/>
            <pc:sldMk cId="3219683340" sldId="600"/>
            <ac:cxnSpMk id="30" creationId="{9CF5BA9F-21B1-442D-8288-1C9DC04C5BAF}"/>
          </ac:cxnSpMkLst>
        </pc:cxnChg>
        <pc:cxnChg chg="add mod">
          <ac:chgData name="Thomas Stensitzki" userId="75cafe6b-2f2a-469b-85c4-eec3b9c972ba" providerId="ADAL" clId="{F2BB4D5E-E5E5-4B84-8DD9-A7ADA0B72E44}" dt="2022-04-26T16:12:16.134" v="3930" actId="14100"/>
          <ac:cxnSpMkLst>
            <pc:docMk/>
            <pc:sldMk cId="3219683340" sldId="600"/>
            <ac:cxnSpMk id="34" creationId="{B557A335-2875-4546-A6FF-9E8841BB6885}"/>
          </ac:cxnSpMkLst>
        </pc:cxnChg>
        <pc:cxnChg chg="add mod">
          <ac:chgData name="Thomas Stensitzki" userId="75cafe6b-2f2a-469b-85c4-eec3b9c972ba" providerId="ADAL" clId="{F2BB4D5E-E5E5-4B84-8DD9-A7ADA0B72E44}" dt="2022-04-28T08:47:10.367" v="4148" actId="14100"/>
          <ac:cxnSpMkLst>
            <pc:docMk/>
            <pc:sldMk cId="3219683340" sldId="600"/>
            <ac:cxnSpMk id="35" creationId="{9763E9DC-0775-4C7E-8D72-C38312BC7AAE}"/>
          </ac:cxnSpMkLst>
        </pc:cxnChg>
        <pc:cxnChg chg="add mod">
          <ac:chgData name="Thomas Stensitzki" userId="75cafe6b-2f2a-469b-85c4-eec3b9c972ba" providerId="ADAL" clId="{F2BB4D5E-E5E5-4B84-8DD9-A7ADA0B72E44}" dt="2022-04-28T08:47:27.848" v="4152" actId="33986"/>
          <ac:cxnSpMkLst>
            <pc:docMk/>
            <pc:sldMk cId="3219683340" sldId="600"/>
            <ac:cxnSpMk id="40" creationId="{67EEAFAD-5939-4056-B8FC-7F629E76E079}"/>
          </ac:cxnSpMkLst>
        </pc:cxnChg>
        <pc:cxnChg chg="add mod">
          <ac:chgData name="Thomas Stensitzki" userId="75cafe6b-2f2a-469b-85c4-eec3b9c972ba" providerId="ADAL" clId="{F2BB4D5E-E5E5-4B84-8DD9-A7ADA0B72E44}" dt="2022-04-26T16:31:46.083" v="4136" actId="1076"/>
          <ac:cxnSpMkLst>
            <pc:docMk/>
            <pc:sldMk cId="3219683340" sldId="600"/>
            <ac:cxnSpMk id="49" creationId="{23E54E31-7CF6-45C0-85FB-97E48F8560BC}"/>
          </ac:cxnSpMkLst>
        </pc:cxn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1353242244" sldId="601"/>
        </pc:sldMkLst>
      </pc:sldChg>
      <pc:sldChg chg="addSp delSp modSp add mod modTransition modAnim">
        <pc:chgData name="Thomas Stensitzki" userId="75cafe6b-2f2a-469b-85c4-eec3b9c972ba" providerId="ADAL" clId="{F2BB4D5E-E5E5-4B84-8DD9-A7ADA0B72E44}" dt="2022-04-28T08:48:51.039" v="4156"/>
        <pc:sldMkLst>
          <pc:docMk/>
          <pc:sldMk cId="1699378225" sldId="601"/>
        </pc:sldMkLst>
        <pc:spChg chg="mod">
          <ac:chgData name="Thomas Stensitzki" userId="75cafe6b-2f2a-469b-85c4-eec3b9c972ba" providerId="ADAL" clId="{F2BB4D5E-E5E5-4B84-8DD9-A7ADA0B72E44}" dt="2022-04-24T09:28:39.592" v="2886" actId="20577"/>
          <ac:spMkLst>
            <pc:docMk/>
            <pc:sldMk cId="1699378225" sldId="601"/>
            <ac:spMk id="2" creationId="{1BC691DD-DCF8-E22A-F993-2C3F954C9BA6}"/>
          </ac:spMkLst>
        </pc:spChg>
        <pc:spChg chg="del">
          <ac:chgData name="Thomas Stensitzki" userId="75cafe6b-2f2a-469b-85c4-eec3b9c972ba" providerId="ADAL" clId="{F2BB4D5E-E5E5-4B84-8DD9-A7ADA0B72E44}" dt="2022-04-24T09:28:42.537" v="2887" actId="478"/>
          <ac:spMkLst>
            <pc:docMk/>
            <pc:sldMk cId="1699378225" sldId="601"/>
            <ac:spMk id="3" creationId="{A854A4AE-7847-857F-6D74-A4294BB78EE3}"/>
          </ac:spMkLst>
        </pc:spChg>
        <pc:spChg chg="add del mod">
          <ac:chgData name="Thomas Stensitzki" userId="75cafe6b-2f2a-469b-85c4-eec3b9c972ba" providerId="ADAL" clId="{F2BB4D5E-E5E5-4B84-8DD9-A7ADA0B72E44}" dt="2022-04-24T09:28:44.272" v="2888" actId="478"/>
          <ac:spMkLst>
            <pc:docMk/>
            <pc:sldMk cId="1699378225" sldId="601"/>
            <ac:spMk id="5" creationId="{D0DA9F89-12F6-4F58-AB4D-D818EDA63B4B}"/>
          </ac:spMkLst>
        </pc:spChg>
        <pc:graphicFrameChg chg="add mod">
          <ac:chgData name="Thomas Stensitzki" userId="75cafe6b-2f2a-469b-85c4-eec3b9c972ba" providerId="ADAL" clId="{F2BB4D5E-E5E5-4B84-8DD9-A7ADA0B72E44}" dt="2022-04-24T09:38:44.523" v="3707" actId="12269"/>
          <ac:graphicFrameMkLst>
            <pc:docMk/>
            <pc:sldMk cId="1699378225" sldId="601"/>
            <ac:graphicFrameMk id="6" creationId="{D1D96EDD-D275-4A9A-99C4-336903FE38B5}"/>
          </ac:graphicFrameMkLst>
        </pc:graphicFrameChg>
      </pc:sldChg>
      <pc:sldChg chg="addSp delSp modSp new mod modTransition modClrScheme modAnim chgLayout">
        <pc:chgData name="Thomas Stensitzki" userId="75cafe6b-2f2a-469b-85c4-eec3b9c972ba" providerId="ADAL" clId="{F2BB4D5E-E5E5-4B84-8DD9-A7ADA0B72E44}" dt="2022-04-24T09:40:07.481" v="3781"/>
        <pc:sldMkLst>
          <pc:docMk/>
          <pc:sldMk cId="131291966" sldId="602"/>
        </pc:sldMkLst>
        <pc:spChg chg="del mod ord">
          <ac:chgData name="Thomas Stensitzki" userId="75cafe6b-2f2a-469b-85c4-eec3b9c972ba" providerId="ADAL" clId="{F2BB4D5E-E5E5-4B84-8DD9-A7ADA0B72E44}" dt="2022-04-24T09:39:18.674" v="3709" actId="700"/>
          <ac:spMkLst>
            <pc:docMk/>
            <pc:sldMk cId="131291966" sldId="602"/>
            <ac:spMk id="2" creationId="{453DDC64-D0AE-4863-BD9E-DCA859A57142}"/>
          </ac:spMkLst>
        </pc:spChg>
        <pc:spChg chg="del mod ord">
          <ac:chgData name="Thomas Stensitzki" userId="75cafe6b-2f2a-469b-85c4-eec3b9c972ba" providerId="ADAL" clId="{F2BB4D5E-E5E5-4B84-8DD9-A7ADA0B72E44}" dt="2022-04-24T09:39:18.674" v="3709" actId="700"/>
          <ac:spMkLst>
            <pc:docMk/>
            <pc:sldMk cId="131291966" sldId="602"/>
            <ac:spMk id="3" creationId="{888D0467-D9F9-4D05-A2C3-26242D461863}"/>
          </ac:spMkLst>
        </pc:spChg>
        <pc:spChg chg="add mod ord">
          <ac:chgData name="Thomas Stensitzki" userId="75cafe6b-2f2a-469b-85c4-eec3b9c972ba" providerId="ADAL" clId="{F2BB4D5E-E5E5-4B84-8DD9-A7ADA0B72E44}" dt="2022-04-24T09:39:50.499" v="3779" actId="20577"/>
          <ac:spMkLst>
            <pc:docMk/>
            <pc:sldMk cId="131291966" sldId="602"/>
            <ac:spMk id="4" creationId="{6C908133-7121-4AFA-B3AD-60A9B860C54F}"/>
          </ac:spMkLst>
        </pc:spChg>
        <pc:spChg chg="add mod ord">
          <ac:chgData name="Thomas Stensitzki" userId="75cafe6b-2f2a-469b-85c4-eec3b9c972ba" providerId="ADAL" clId="{F2BB4D5E-E5E5-4B84-8DD9-A7ADA0B72E44}" dt="2022-04-24T09:39:18.674" v="3709" actId="700"/>
          <ac:spMkLst>
            <pc:docMk/>
            <pc:sldMk cId="131291966" sldId="602"/>
            <ac:spMk id="5" creationId="{4FF62253-DB41-4277-974D-4E59CB549435}"/>
          </ac:spMkLst>
        </pc:spChg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1032519195" sldId="602"/>
        </pc:sldMkLst>
      </pc:sldChg>
      <pc:sldChg chg="del">
        <pc:chgData name="Thomas Stensitzki" userId="75cafe6b-2f2a-469b-85c4-eec3b9c972ba" providerId="ADAL" clId="{F2BB4D5E-E5E5-4B84-8DD9-A7ADA0B72E44}" dt="2022-04-19T12:23:51.426" v="124" actId="47"/>
        <pc:sldMkLst>
          <pc:docMk/>
          <pc:sldMk cId="167954962" sldId="603"/>
        </pc:sldMkLst>
      </pc:sldChg>
      <pc:sldChg chg="del">
        <pc:chgData name="Thomas Stensitzki" userId="75cafe6b-2f2a-469b-85c4-eec3b9c972ba" providerId="ADAL" clId="{F2BB4D5E-E5E5-4B84-8DD9-A7ADA0B72E44}" dt="2022-04-19T12:23:55.448" v="125" actId="47"/>
        <pc:sldMkLst>
          <pc:docMk/>
          <pc:sldMk cId="1319860976" sldId="604"/>
        </pc:sldMkLst>
      </pc:sldChg>
      <pc:sldChg chg="modSp mod">
        <pc:chgData name="Thomas Stensitzki" userId="75cafe6b-2f2a-469b-85c4-eec3b9c972ba" providerId="ADAL" clId="{F2BB4D5E-E5E5-4B84-8DD9-A7ADA0B72E44}" dt="2022-04-28T17:45:02.566" v="4337" actId="20577"/>
        <pc:sldMkLst>
          <pc:docMk/>
          <pc:sldMk cId="4098706796" sldId="604"/>
        </pc:sldMkLst>
        <pc:spChg chg="mod">
          <ac:chgData name="Thomas Stensitzki" userId="75cafe6b-2f2a-469b-85c4-eec3b9c972ba" providerId="ADAL" clId="{F2BB4D5E-E5E5-4B84-8DD9-A7ADA0B72E44}" dt="2022-04-28T17:45:02.566" v="4337" actId="20577"/>
          <ac:spMkLst>
            <pc:docMk/>
            <pc:sldMk cId="4098706796" sldId="604"/>
            <ac:spMk id="3" creationId="{26C8DA23-4FF8-3D58-B509-BFFD25A330F7}"/>
          </ac:spMkLst>
        </pc:spChg>
      </pc:sldChg>
      <pc:sldChg chg="del">
        <pc:chgData name="Thomas Stensitzki" userId="75cafe6b-2f2a-469b-85c4-eec3b9c972ba" providerId="ADAL" clId="{F2BB4D5E-E5E5-4B84-8DD9-A7ADA0B72E44}" dt="2022-04-19T12:23:55.448" v="125" actId="47"/>
        <pc:sldMkLst>
          <pc:docMk/>
          <pc:sldMk cId="960196194" sldId="605"/>
        </pc:sldMkLst>
      </pc:sldChg>
      <pc:sldChg chg="modSp mod">
        <pc:chgData name="Thomas Stensitzki" userId="75cafe6b-2f2a-469b-85c4-eec3b9c972ba" providerId="ADAL" clId="{F2BB4D5E-E5E5-4B84-8DD9-A7ADA0B72E44}" dt="2022-05-10T08:03:07.444" v="4346" actId="20577"/>
        <pc:sldMkLst>
          <pc:docMk/>
          <pc:sldMk cId="1856989855" sldId="606"/>
        </pc:sldMkLst>
        <pc:spChg chg="mod">
          <ac:chgData name="Thomas Stensitzki" userId="75cafe6b-2f2a-469b-85c4-eec3b9c972ba" providerId="ADAL" clId="{F2BB4D5E-E5E5-4B84-8DD9-A7ADA0B72E44}" dt="2022-05-10T08:03:07.444" v="4346" actId="20577"/>
          <ac:spMkLst>
            <pc:docMk/>
            <pc:sldMk cId="1856989855" sldId="606"/>
            <ac:spMk id="4" creationId="{F3A15CBD-C746-44A3-A4F0-4898CE2F02E6}"/>
          </ac:spMkLst>
        </pc:spChg>
        <pc:spChg chg="mod">
          <ac:chgData name="Thomas Stensitzki" userId="75cafe6b-2f2a-469b-85c4-eec3b9c972ba" providerId="ADAL" clId="{F2BB4D5E-E5E5-4B84-8DD9-A7ADA0B72E44}" dt="2022-04-28T15:45:24.421" v="4321"/>
          <ac:spMkLst>
            <pc:docMk/>
            <pc:sldMk cId="1856989855" sldId="606"/>
            <ac:spMk id="5" creationId="{F3459BE7-1731-4733-A912-12977C68CFD6}"/>
          </ac:spMkLst>
        </pc:spChg>
      </pc:sldChg>
      <pc:sldChg chg="del">
        <pc:chgData name="Thomas Stensitzki" userId="75cafe6b-2f2a-469b-85c4-eec3b9c972ba" providerId="ADAL" clId="{F2BB4D5E-E5E5-4B84-8DD9-A7ADA0B72E44}" dt="2022-04-19T12:23:57.164" v="126" actId="47"/>
        <pc:sldMkLst>
          <pc:docMk/>
          <pc:sldMk cId="2615993417" sldId="606"/>
        </pc:sldMkLst>
      </pc:sldChg>
      <pc:sldChg chg="del">
        <pc:chgData name="Thomas Stensitzki" userId="75cafe6b-2f2a-469b-85c4-eec3b9c972ba" providerId="ADAL" clId="{F2BB4D5E-E5E5-4B84-8DD9-A7ADA0B72E44}" dt="2022-04-19T12:23:57.164" v="126" actId="47"/>
        <pc:sldMkLst>
          <pc:docMk/>
          <pc:sldMk cId="850732423" sldId="607"/>
        </pc:sldMkLst>
      </pc:sldChg>
      <pc:sldChg chg="addSp delSp modSp new mod modClrScheme chgLayout">
        <pc:chgData name="Thomas Stensitzki" userId="75cafe6b-2f2a-469b-85c4-eec3b9c972ba" providerId="ADAL" clId="{F2BB4D5E-E5E5-4B84-8DD9-A7ADA0B72E44}" dt="2022-04-28T08:54:05.084" v="4297" actId="20577"/>
        <pc:sldMkLst>
          <pc:docMk/>
          <pc:sldMk cId="2410402961" sldId="607"/>
        </pc:sldMkLst>
        <pc:spChg chg="del mod ord">
          <ac:chgData name="Thomas Stensitzki" userId="75cafe6b-2f2a-469b-85c4-eec3b9c972ba" providerId="ADAL" clId="{F2BB4D5E-E5E5-4B84-8DD9-A7ADA0B72E44}" dt="2022-04-28T08:49:35.737" v="4158" actId="700"/>
          <ac:spMkLst>
            <pc:docMk/>
            <pc:sldMk cId="2410402961" sldId="607"/>
            <ac:spMk id="2" creationId="{EAA57030-8230-4720-9359-7C909643D015}"/>
          </ac:spMkLst>
        </pc:spChg>
        <pc:spChg chg="del mod ord">
          <ac:chgData name="Thomas Stensitzki" userId="75cafe6b-2f2a-469b-85c4-eec3b9c972ba" providerId="ADAL" clId="{F2BB4D5E-E5E5-4B84-8DD9-A7ADA0B72E44}" dt="2022-04-28T08:49:35.737" v="4158" actId="700"/>
          <ac:spMkLst>
            <pc:docMk/>
            <pc:sldMk cId="2410402961" sldId="607"/>
            <ac:spMk id="3" creationId="{C5FC1A63-FE2C-4907-BCB9-FEDDE08F4534}"/>
          </ac:spMkLst>
        </pc:spChg>
        <pc:spChg chg="add mod ord">
          <ac:chgData name="Thomas Stensitzki" userId="75cafe6b-2f2a-469b-85c4-eec3b9c972ba" providerId="ADAL" clId="{F2BB4D5E-E5E5-4B84-8DD9-A7ADA0B72E44}" dt="2022-04-28T08:54:05.084" v="4297" actId="20577"/>
          <ac:spMkLst>
            <pc:docMk/>
            <pc:sldMk cId="2410402961" sldId="607"/>
            <ac:spMk id="4" creationId="{91495484-5BE7-40E1-862A-4636FCB4E6CC}"/>
          </ac:spMkLst>
        </pc:spChg>
        <pc:spChg chg="add mod ord">
          <ac:chgData name="Thomas Stensitzki" userId="75cafe6b-2f2a-469b-85c4-eec3b9c972ba" providerId="ADAL" clId="{F2BB4D5E-E5E5-4B84-8DD9-A7ADA0B72E44}" dt="2022-04-28T08:52:56.354" v="4252" actId="6549"/>
          <ac:spMkLst>
            <pc:docMk/>
            <pc:sldMk cId="2410402961" sldId="607"/>
            <ac:spMk id="5" creationId="{B18F6B9A-17E6-4238-BF43-B01EF6F1C598}"/>
          </ac:spMkLst>
        </pc:spChg>
      </pc:sldChg>
      <pc:sldChg chg="del">
        <pc:chgData name="Thomas Stensitzki" userId="75cafe6b-2f2a-469b-85c4-eec3b9c972ba" providerId="ADAL" clId="{F2BB4D5E-E5E5-4B84-8DD9-A7ADA0B72E44}" dt="2022-04-19T12:23:58.675" v="127" actId="47"/>
        <pc:sldMkLst>
          <pc:docMk/>
          <pc:sldMk cId="2141078485" sldId="608"/>
        </pc:sldMkLst>
      </pc:sldChg>
      <pc:sldChg chg="del">
        <pc:chgData name="Thomas Stensitzki" userId="75cafe6b-2f2a-469b-85c4-eec3b9c972ba" providerId="ADAL" clId="{F2BB4D5E-E5E5-4B84-8DD9-A7ADA0B72E44}" dt="2022-04-19T12:23:58.675" v="127" actId="47"/>
        <pc:sldMkLst>
          <pc:docMk/>
          <pc:sldMk cId="2216310711" sldId="609"/>
        </pc:sldMkLst>
      </pc:sldChg>
      <pc:sldChg chg="del">
        <pc:chgData name="Thomas Stensitzki" userId="75cafe6b-2f2a-469b-85c4-eec3b9c972ba" providerId="ADAL" clId="{F2BB4D5E-E5E5-4B84-8DD9-A7ADA0B72E44}" dt="2022-04-19T12:23:58.675" v="127" actId="47"/>
        <pc:sldMkLst>
          <pc:docMk/>
          <pc:sldMk cId="52005476" sldId="610"/>
        </pc:sldMkLst>
      </pc:sldChg>
      <pc:sldChg chg="del">
        <pc:chgData name="Thomas Stensitzki" userId="75cafe6b-2f2a-469b-85c4-eec3b9c972ba" providerId="ADAL" clId="{F2BB4D5E-E5E5-4B84-8DD9-A7ADA0B72E44}" dt="2022-04-19T12:24:00.296" v="128" actId="47"/>
        <pc:sldMkLst>
          <pc:docMk/>
          <pc:sldMk cId="724457052" sldId="611"/>
        </pc:sldMkLst>
      </pc:sldChg>
      <pc:sldChg chg="del">
        <pc:chgData name="Thomas Stensitzki" userId="75cafe6b-2f2a-469b-85c4-eec3b9c972ba" providerId="ADAL" clId="{F2BB4D5E-E5E5-4B84-8DD9-A7ADA0B72E44}" dt="2022-04-19T12:24:00.296" v="128" actId="47"/>
        <pc:sldMkLst>
          <pc:docMk/>
          <pc:sldMk cId="1451652416" sldId="612"/>
        </pc:sldMkLst>
      </pc:sldChg>
      <pc:sldChg chg="del">
        <pc:chgData name="Thomas Stensitzki" userId="75cafe6b-2f2a-469b-85c4-eec3b9c972ba" providerId="ADAL" clId="{F2BB4D5E-E5E5-4B84-8DD9-A7ADA0B72E44}" dt="2022-04-19T12:24:02.307" v="129" actId="47"/>
        <pc:sldMkLst>
          <pc:docMk/>
          <pc:sldMk cId="1471743522" sldId="613"/>
        </pc:sldMkLst>
      </pc:sldChg>
    </pc:docChg>
  </pc:docChgLst>
  <pc:docChgLst>
    <pc:chgData name="Thomas Stensitzki" userId="75cafe6b-2f2a-469b-85c4-eec3b9c972ba" providerId="ADAL" clId="{84A5A1CF-D4D8-4DEE-82E8-21007BEBD9EB}"/>
    <pc:docChg chg="undo custSel addSld delSld modSld sldOrd modSection">
      <pc:chgData name="Thomas Stensitzki" userId="75cafe6b-2f2a-469b-85c4-eec3b9c972ba" providerId="ADAL" clId="{84A5A1CF-D4D8-4DEE-82E8-21007BEBD9EB}" dt="2021-12-02T16:26:37.639" v="2824" actId="20577"/>
      <pc:docMkLst>
        <pc:docMk/>
      </pc:docMkLst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671489701" sldId="256"/>
        </pc:sldMkLst>
        <pc:spChg chg="mod">
          <ac:chgData name="Thomas Stensitzki" userId="75cafe6b-2f2a-469b-85c4-eec3b9c972ba" providerId="ADAL" clId="{84A5A1CF-D4D8-4DEE-82E8-21007BEBD9EB}" dt="2021-11-27T11:48:08.697" v="30" actId="6549"/>
          <ac:spMkLst>
            <pc:docMk/>
            <pc:sldMk cId="671489701" sldId="256"/>
            <ac:spMk id="3" creationId="{CBA95633-B02D-4A15-A8B1-A38E0A70FD27}"/>
          </ac:spMkLst>
        </pc:spChg>
      </pc:sldChg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855324227" sldId="257"/>
        </pc:sldMkLst>
        <pc:spChg chg="mod">
          <ac:chgData name="Thomas Stensitzki" userId="75cafe6b-2f2a-469b-85c4-eec3b9c972ba" providerId="ADAL" clId="{84A5A1CF-D4D8-4DEE-82E8-21007BEBD9EB}" dt="2021-11-27T11:51:06.044" v="94" actId="114"/>
          <ac:spMkLst>
            <pc:docMk/>
            <pc:sldMk cId="2855324227" sldId="257"/>
            <ac:spMk id="5" creationId="{EE6719E1-4DB6-4D58-BA77-937CF975247C}"/>
          </ac:spMkLst>
        </pc:spChg>
        <pc:graphicFrameChg chg="mod modGraphic">
          <ac:chgData name="Thomas Stensitzki" userId="75cafe6b-2f2a-469b-85c4-eec3b9c972ba" providerId="ADAL" clId="{84A5A1CF-D4D8-4DEE-82E8-21007BEBD9EB}" dt="2021-11-27T11:51:48.069" v="97" actId="14734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332792154" sldId="258"/>
        </pc:sldMkLst>
        <pc:spChg chg="mod">
          <ac:chgData name="Thomas Stensitzki" userId="75cafe6b-2f2a-469b-85c4-eec3b9c972ba" providerId="ADAL" clId="{84A5A1CF-D4D8-4DEE-82E8-21007BEBD9EB}" dt="2021-11-27T11:59:40.198" v="203" actId="6549"/>
          <ac:spMkLst>
            <pc:docMk/>
            <pc:sldMk cId="3332792154" sldId="258"/>
            <ac:spMk id="3" creationId="{3A5A44EB-7FB9-473A-8ED3-C49DDD2E65AB}"/>
          </ac:spMkLst>
        </pc:spChg>
      </pc:sldChg>
      <pc:sldChg chg="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545829058" sldId="259"/>
        </pc:sldMkLst>
      </pc:sldChg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698998357" sldId="260"/>
        </pc:sldMkLst>
        <pc:spChg chg="mod">
          <ac:chgData name="Thomas Stensitzki" userId="75cafe6b-2f2a-469b-85c4-eec3b9c972ba" providerId="ADAL" clId="{84A5A1CF-D4D8-4DEE-82E8-21007BEBD9EB}" dt="2021-11-27T11:50:40.722" v="86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84A5A1CF-D4D8-4DEE-82E8-21007BEBD9EB}" dt="2021-11-27T11:50:58.944" v="93" actId="20577"/>
          <ac:spMkLst>
            <pc:docMk/>
            <pc:sldMk cId="2698998357" sldId="260"/>
            <ac:spMk id="5" creationId="{F3459BE7-1731-4733-A912-12977C68CFD6}"/>
          </ac:spMkLst>
        </pc:spChg>
      </pc:sldChg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4007670073" sldId="268"/>
        </pc:sldMkLst>
        <pc:spChg chg="mod">
          <ac:chgData name="Thomas Stensitzki" userId="75cafe6b-2f2a-469b-85c4-eec3b9c972ba" providerId="ADAL" clId="{84A5A1CF-D4D8-4DEE-82E8-21007BEBD9EB}" dt="2021-11-27T14:16:15.267" v="1968" actId="6549"/>
          <ac:spMkLst>
            <pc:docMk/>
            <pc:sldMk cId="4007670073" sldId="268"/>
            <ac:spMk id="5" creationId="{F3459BE7-1731-4733-A912-12977C68CFD6}"/>
          </ac:spMkLst>
        </pc:spChg>
      </pc:sldChg>
      <pc:sldChg chg="modSp mod modTransition">
        <pc:chgData name="Thomas Stensitzki" userId="75cafe6b-2f2a-469b-85c4-eec3b9c972ba" providerId="ADAL" clId="{84A5A1CF-D4D8-4DEE-82E8-21007BEBD9EB}" dt="2021-11-27T14:27:08.337" v="2662" actId="20577"/>
        <pc:sldMkLst>
          <pc:docMk/>
          <pc:sldMk cId="2721051844" sldId="269"/>
        </pc:sldMkLst>
        <pc:spChg chg="mod">
          <ac:chgData name="Thomas Stensitzki" userId="75cafe6b-2f2a-469b-85c4-eec3b9c972ba" providerId="ADAL" clId="{84A5A1CF-D4D8-4DEE-82E8-21007BEBD9EB}" dt="2021-11-27T14:27:08.337" v="2662" actId="20577"/>
          <ac:spMkLst>
            <pc:docMk/>
            <pc:sldMk cId="2721051844" sldId="269"/>
            <ac:spMk id="5" creationId="{C24DACB5-1BEC-4C86-9652-BAFD8DE56FEF}"/>
          </ac:spMkLst>
        </pc:spChg>
      </pc:sldChg>
      <pc:sldChg chg="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928334901" sldId="295"/>
        </pc:sldMkLst>
      </pc:sldChg>
      <pc:sldChg chg="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466045460" sldId="296"/>
        </pc:sldMkLst>
      </pc:sldChg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53967156" sldId="297"/>
        </pc:sldMkLst>
        <pc:spChg chg="mod">
          <ac:chgData name="Thomas Stensitzki" userId="75cafe6b-2f2a-469b-85c4-eec3b9c972ba" providerId="ADAL" clId="{84A5A1CF-D4D8-4DEE-82E8-21007BEBD9EB}" dt="2021-11-27T11:51:42.764" v="95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84A5A1CF-D4D8-4DEE-82E8-21007BEBD9EB}" dt="2021-11-27T11:52:00.060" v="101" actId="6549"/>
          <ac:spMkLst>
            <pc:docMk/>
            <pc:sldMk cId="53967156" sldId="297"/>
            <ac:spMk id="5" creationId="{F3459BE7-1731-4733-A912-12977C68CFD6}"/>
          </ac:spMkLst>
        </pc:spChg>
      </pc:sldChg>
      <pc:sldChg chg="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814967912" sldId="311"/>
        </pc:sldMkLst>
      </pc:sldChg>
      <pc:sldChg chg="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726195275" sldId="313"/>
        </pc:sldMkLst>
      </pc:sldChg>
      <pc:sldChg chg="modSp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227487991" sldId="378"/>
        </pc:sldMkLst>
        <pc:spChg chg="mod">
          <ac:chgData name="Thomas Stensitzki" userId="75cafe6b-2f2a-469b-85c4-eec3b9c972ba" providerId="ADAL" clId="{84A5A1CF-D4D8-4DEE-82E8-21007BEBD9EB}" dt="2021-11-27T14:16:24.438" v="1970" actId="14100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3:11:10.116" v="730"/>
          <ac:spMkLst>
            <pc:docMk/>
            <pc:sldMk cId="2227487991" sldId="378"/>
            <ac:spMk id="5" creationId="{C24DACB5-1BEC-4C86-9652-BAFD8DE56FEF}"/>
          </ac:spMkLst>
        </pc:spChg>
      </pc:sldChg>
      <pc:sldChg chg="mod modTransition modShow">
        <pc:chgData name="Thomas Stensitzki" userId="75cafe6b-2f2a-469b-85c4-eec3b9c972ba" providerId="ADAL" clId="{84A5A1CF-D4D8-4DEE-82E8-21007BEBD9EB}" dt="2021-11-27T14:28:37.836" v="2663" actId="729"/>
        <pc:sldMkLst>
          <pc:docMk/>
          <pc:sldMk cId="2923837414" sldId="513"/>
        </pc:sldMkLst>
      </pc:sldChg>
      <pc:sldChg chg="mod modTransition modShow">
        <pc:chgData name="Thomas Stensitzki" userId="75cafe6b-2f2a-469b-85c4-eec3b9c972ba" providerId="ADAL" clId="{84A5A1CF-D4D8-4DEE-82E8-21007BEBD9EB}" dt="2021-11-27T14:22:00.443" v="2304"/>
        <pc:sldMkLst>
          <pc:docMk/>
          <pc:sldMk cId="2395924320" sldId="514"/>
        </pc:sldMkLst>
      </pc:sldChg>
      <pc:sldChg chg="modSp mod modTransition">
        <pc:chgData name="Thomas Stensitzki" userId="75cafe6b-2f2a-469b-85c4-eec3b9c972ba" providerId="ADAL" clId="{84A5A1CF-D4D8-4DEE-82E8-21007BEBD9EB}" dt="2021-11-27T14:22:40.765" v="2313" actId="1035"/>
        <pc:sldMkLst>
          <pc:docMk/>
          <pc:sldMk cId="3797754622" sldId="515"/>
        </pc:sldMkLst>
        <pc:spChg chg="mod">
          <ac:chgData name="Thomas Stensitzki" userId="75cafe6b-2f2a-469b-85c4-eec3b9c972ba" providerId="ADAL" clId="{84A5A1CF-D4D8-4DEE-82E8-21007BEBD9EB}" dt="2021-11-27T14:22:40.765" v="2313" actId="1035"/>
          <ac:spMkLst>
            <pc:docMk/>
            <pc:sldMk cId="3797754622" sldId="515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4:15:36.629" v="1961" actId="255"/>
          <ac:spMkLst>
            <pc:docMk/>
            <pc:sldMk cId="3797754622" sldId="515"/>
            <ac:spMk id="5" creationId="{C24DACB5-1BEC-4C86-9652-BAFD8DE56FEF}"/>
          </ac:spMkLst>
        </pc:spChg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2712056554" sldId="516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2592263701" sldId="517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2691419104" sldId="518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239521866" sldId="519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023308020" sldId="520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342197954" sldId="521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697887611" sldId="523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151864037" sldId="524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1710541557" sldId="525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296744449" sldId="526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1119798974" sldId="527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356668622" sldId="528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227298801" sldId="529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4001838037" sldId="530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459788482" sldId="531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1002663695" sldId="532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3719475429" sldId="533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3555038738" sldId="534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89213568" sldId="535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161842247" sldId="536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73152899" sldId="537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101364963" sldId="538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457228316" sldId="539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084141999" sldId="540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400379336" sldId="541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825434786" sldId="542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440018585" sldId="543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405544507" sldId="544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435528560" sldId="545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51288392" sldId="546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553914419" sldId="547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814430672" sldId="548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3585174972" sldId="549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50830545" sldId="550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4020096464" sldId="551"/>
        </pc:sldMkLst>
      </pc:sldChg>
      <pc:sldChg chg="del">
        <pc:chgData name="Thomas Stensitzki" userId="75cafe6b-2f2a-469b-85c4-eec3b9c972ba" providerId="ADAL" clId="{84A5A1CF-D4D8-4DEE-82E8-21007BEBD9EB}" dt="2021-11-27T12:00:28.725" v="206" actId="47"/>
        <pc:sldMkLst>
          <pc:docMk/>
          <pc:sldMk cId="2714743288" sldId="552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941299666" sldId="553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2071923169" sldId="554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1201850461" sldId="555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1634876817" sldId="556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1953218065" sldId="557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4180666764" sldId="558"/>
        </pc:sldMkLst>
      </pc:sldChg>
      <pc:sldChg chg="del">
        <pc:chgData name="Thomas Stensitzki" userId="75cafe6b-2f2a-469b-85c4-eec3b9c972ba" providerId="ADAL" clId="{84A5A1CF-D4D8-4DEE-82E8-21007BEBD9EB}" dt="2021-11-27T12:00:14.428" v="205" actId="47"/>
        <pc:sldMkLst>
          <pc:docMk/>
          <pc:sldMk cId="3051092088" sldId="559"/>
        </pc:sldMkLst>
      </pc:sldChg>
      <pc:sldChg chg="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791634409" sldId="560"/>
        </pc:sldMkLst>
      </pc:sldChg>
      <pc:sldChg chg="modSp mod modTransition">
        <pc:chgData name="Thomas Stensitzki" userId="75cafe6b-2f2a-469b-85c4-eec3b9c972ba" providerId="ADAL" clId="{84A5A1CF-D4D8-4DEE-82E8-21007BEBD9EB}" dt="2021-12-02T16:26:37.639" v="2824" actId="20577"/>
        <pc:sldMkLst>
          <pc:docMk/>
          <pc:sldMk cId="1728515471" sldId="561"/>
        </pc:sldMkLst>
        <pc:graphicFrameChg chg="modGraphic">
          <ac:chgData name="Thomas Stensitzki" userId="75cafe6b-2f2a-469b-85c4-eec3b9c972ba" providerId="ADAL" clId="{84A5A1CF-D4D8-4DEE-82E8-21007BEBD9EB}" dt="2021-12-02T16:26:37.639" v="2824" actId="20577"/>
          <ac:graphicFrameMkLst>
            <pc:docMk/>
            <pc:sldMk cId="1728515471" sldId="561"/>
            <ac:graphicFrameMk id="4" creationId="{55EDB790-67BC-42E5-B64A-5647620B8383}"/>
          </ac:graphicFrameMkLst>
        </pc:graphicFrameChg>
      </pc:sldChg>
      <pc:sldChg chg="modSp new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897532384" sldId="562"/>
        </pc:sldMkLst>
        <pc:spChg chg="mod">
          <ac:chgData name="Thomas Stensitzki" userId="75cafe6b-2f2a-469b-85c4-eec3b9c972ba" providerId="ADAL" clId="{84A5A1CF-D4D8-4DEE-82E8-21007BEBD9EB}" dt="2021-11-27T12:30:47.989" v="212"/>
          <ac:spMkLst>
            <pc:docMk/>
            <pc:sldMk cId="897532384" sldId="562"/>
            <ac:spMk id="2" creationId="{B9384983-4DF6-4A09-B757-2DBD331A8DEC}"/>
          </ac:spMkLst>
        </pc:spChg>
        <pc:spChg chg="mod">
          <ac:chgData name="Thomas Stensitzki" userId="75cafe6b-2f2a-469b-85c4-eec3b9c972ba" providerId="ADAL" clId="{84A5A1CF-D4D8-4DEE-82E8-21007BEBD9EB}" dt="2021-11-27T12:33:15.558" v="244" actId="113"/>
          <ac:spMkLst>
            <pc:docMk/>
            <pc:sldMk cId="897532384" sldId="562"/>
            <ac:spMk id="3" creationId="{5E82B50B-288A-44A6-9AC2-EE4197BFDE54}"/>
          </ac:spMkLst>
        </pc:spChg>
      </pc:sldChg>
      <pc:sldChg chg="addSp delSp modSp new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102933315" sldId="563"/>
        </pc:sldMkLst>
        <pc:spChg chg="mod">
          <ac:chgData name="Thomas Stensitzki" userId="75cafe6b-2f2a-469b-85c4-eec3b9c972ba" providerId="ADAL" clId="{84A5A1CF-D4D8-4DEE-82E8-21007BEBD9EB}" dt="2021-11-27T12:34:28.361" v="246"/>
          <ac:spMkLst>
            <pc:docMk/>
            <pc:sldMk cId="2102933315" sldId="563"/>
            <ac:spMk id="2" creationId="{749A14BF-8BA4-4101-95CA-9F334BB75553}"/>
          </ac:spMkLst>
        </pc:spChg>
        <pc:spChg chg="del">
          <ac:chgData name="Thomas Stensitzki" userId="75cafe6b-2f2a-469b-85c4-eec3b9c972ba" providerId="ADAL" clId="{84A5A1CF-D4D8-4DEE-82E8-21007BEBD9EB}" dt="2021-11-27T12:35:39.160" v="247" actId="478"/>
          <ac:spMkLst>
            <pc:docMk/>
            <pc:sldMk cId="2102933315" sldId="563"/>
            <ac:spMk id="3" creationId="{6A74F9E0-6240-4984-BD06-5A913609FCE1}"/>
          </ac:spMkLst>
        </pc:spChg>
        <pc:picChg chg="add mod">
          <ac:chgData name="Thomas Stensitzki" userId="75cafe6b-2f2a-469b-85c4-eec3b9c972ba" providerId="ADAL" clId="{84A5A1CF-D4D8-4DEE-82E8-21007BEBD9EB}" dt="2021-11-27T12:35:55.538" v="251" actId="1440"/>
          <ac:picMkLst>
            <pc:docMk/>
            <pc:sldMk cId="2102933315" sldId="563"/>
            <ac:picMk id="5" creationId="{A68F87C8-9FE2-408A-BF02-EA030B35165A}"/>
          </ac:picMkLst>
        </pc:picChg>
      </pc:sldChg>
      <pc:sldChg chg="addSp delSp modSp new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675026296" sldId="564"/>
        </pc:sldMkLst>
        <pc:spChg chg="mod">
          <ac:chgData name="Thomas Stensitzki" userId="75cafe6b-2f2a-469b-85c4-eec3b9c972ba" providerId="ADAL" clId="{84A5A1CF-D4D8-4DEE-82E8-21007BEBD9EB}" dt="2021-11-27T12:37:50.304" v="265" actId="1076"/>
          <ac:spMkLst>
            <pc:docMk/>
            <pc:sldMk cId="2675026296" sldId="564"/>
            <ac:spMk id="2" creationId="{6894DBB3-E0CF-4EE8-A621-167E57CE7B06}"/>
          </ac:spMkLst>
        </pc:spChg>
        <pc:spChg chg="del">
          <ac:chgData name="Thomas Stensitzki" userId="75cafe6b-2f2a-469b-85c4-eec3b9c972ba" providerId="ADAL" clId="{84A5A1CF-D4D8-4DEE-82E8-21007BEBD9EB}" dt="2021-11-27T12:37:21.819" v="259" actId="478"/>
          <ac:spMkLst>
            <pc:docMk/>
            <pc:sldMk cId="2675026296" sldId="564"/>
            <ac:spMk id="3" creationId="{B4A61D97-79E4-40D7-9E37-F1684755E894}"/>
          </ac:spMkLst>
        </pc:spChg>
        <pc:picChg chg="add mod">
          <ac:chgData name="Thomas Stensitzki" userId="75cafe6b-2f2a-469b-85c4-eec3b9c972ba" providerId="ADAL" clId="{84A5A1CF-D4D8-4DEE-82E8-21007BEBD9EB}" dt="2021-11-27T12:39:18.392" v="279" actId="1076"/>
          <ac:picMkLst>
            <pc:docMk/>
            <pc:sldMk cId="2675026296" sldId="564"/>
            <ac:picMk id="1026" creationId="{C19B7B81-97C0-485B-AB93-5AD9968F0B8D}"/>
          </ac:picMkLst>
        </pc:picChg>
        <pc:picChg chg="add del mod">
          <ac:chgData name="Thomas Stensitzki" userId="75cafe6b-2f2a-469b-85c4-eec3b9c972ba" providerId="ADAL" clId="{84A5A1CF-D4D8-4DEE-82E8-21007BEBD9EB}" dt="2021-11-27T12:38:52.491" v="273" actId="478"/>
          <ac:picMkLst>
            <pc:docMk/>
            <pc:sldMk cId="2675026296" sldId="564"/>
            <ac:picMk id="1028" creationId="{21C8DDE4-9892-4712-B01C-CC83F24BDE85}"/>
          </ac:picMkLst>
        </pc:picChg>
      </pc:sldChg>
      <pc:sldChg chg="addSp delSp modSp ad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751554083" sldId="565"/>
        </pc:sldMkLst>
        <pc:picChg chg="add del mod">
          <ac:chgData name="Thomas Stensitzki" userId="75cafe6b-2f2a-469b-85c4-eec3b9c972ba" providerId="ADAL" clId="{84A5A1CF-D4D8-4DEE-82E8-21007BEBD9EB}" dt="2021-11-27T12:39:33.531" v="283"/>
          <ac:picMkLst>
            <pc:docMk/>
            <pc:sldMk cId="3751554083" sldId="565"/>
            <ac:picMk id="5" creationId="{BF5C1B38-37EE-49E6-8EB0-40C18F276FC4}"/>
          </ac:picMkLst>
        </pc:picChg>
        <pc:picChg chg="del">
          <ac:chgData name="Thomas Stensitzki" userId="75cafe6b-2f2a-469b-85c4-eec3b9c972ba" providerId="ADAL" clId="{84A5A1CF-D4D8-4DEE-82E8-21007BEBD9EB}" dt="2021-11-27T12:39:08.086" v="277" actId="478"/>
          <ac:picMkLst>
            <pc:docMk/>
            <pc:sldMk cId="3751554083" sldId="565"/>
            <ac:picMk id="1026" creationId="{C19B7B81-97C0-485B-AB93-5AD9968F0B8D}"/>
          </ac:picMkLst>
        </pc:picChg>
        <pc:picChg chg="mod">
          <ac:chgData name="Thomas Stensitzki" userId="75cafe6b-2f2a-469b-85c4-eec3b9c972ba" providerId="ADAL" clId="{84A5A1CF-D4D8-4DEE-82E8-21007BEBD9EB}" dt="2021-11-27T12:39:26.588" v="281" actId="1440"/>
          <ac:picMkLst>
            <pc:docMk/>
            <pc:sldMk cId="3751554083" sldId="565"/>
            <ac:picMk id="1028" creationId="{21C8DDE4-9892-4712-B01C-CC83F24BDE85}"/>
          </ac:picMkLst>
        </pc:picChg>
      </pc:sldChg>
      <pc:sldChg chg="addSp delSp 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413303963" sldId="566"/>
        </pc:sldMkLst>
        <pc:spChg chg="add mod">
          <ac:chgData name="Thomas Stensitzki" userId="75cafe6b-2f2a-469b-85c4-eec3b9c972ba" providerId="ADAL" clId="{84A5A1CF-D4D8-4DEE-82E8-21007BEBD9EB}" dt="2021-11-27T12:52:32.858" v="526" actId="113"/>
          <ac:spMkLst>
            <pc:docMk/>
            <pc:sldMk cId="3413303963" sldId="566"/>
            <ac:spMk id="3" creationId="{F6637E9C-07CF-46F5-B8BA-8BD6C6DD390A}"/>
          </ac:spMkLst>
        </pc:spChg>
        <pc:picChg chg="del">
          <ac:chgData name="Thomas Stensitzki" userId="75cafe6b-2f2a-469b-85c4-eec3b9c972ba" providerId="ADAL" clId="{84A5A1CF-D4D8-4DEE-82E8-21007BEBD9EB}" dt="2021-11-27T12:40:01.213" v="292" actId="478"/>
          <ac:picMkLst>
            <pc:docMk/>
            <pc:sldMk cId="3413303963" sldId="566"/>
            <ac:picMk id="1028" creationId="{21C8DDE4-9892-4712-B01C-CC83F24BDE85}"/>
          </ac:picMkLst>
        </pc:picChg>
        <pc:picChg chg="add mod">
          <ac:chgData name="Thomas Stensitzki" userId="75cafe6b-2f2a-469b-85c4-eec3b9c972ba" providerId="ADAL" clId="{84A5A1CF-D4D8-4DEE-82E8-21007BEBD9EB}" dt="2021-11-27T12:40:07.774" v="293" actId="1440"/>
          <ac:picMkLst>
            <pc:docMk/>
            <pc:sldMk cId="3413303963" sldId="566"/>
            <ac:picMk id="2050" creationId="{D44C025D-3636-4E33-8799-71326FAB6D2F}"/>
          </ac:picMkLst>
        </pc:picChg>
      </pc:sldChg>
      <pc:sldChg chg="modSp new mod modTransition modNotesTx">
        <pc:chgData name="Thomas Stensitzki" userId="75cafe6b-2f2a-469b-85c4-eec3b9c972ba" providerId="ADAL" clId="{84A5A1CF-D4D8-4DEE-82E8-21007BEBD9EB}" dt="2021-11-27T14:22:00.443" v="2304"/>
        <pc:sldMkLst>
          <pc:docMk/>
          <pc:sldMk cId="4104137776" sldId="567"/>
        </pc:sldMkLst>
        <pc:spChg chg="mod">
          <ac:chgData name="Thomas Stensitzki" userId="75cafe6b-2f2a-469b-85c4-eec3b9c972ba" providerId="ADAL" clId="{84A5A1CF-D4D8-4DEE-82E8-21007BEBD9EB}" dt="2021-11-27T12:44:11.212" v="357"/>
          <ac:spMkLst>
            <pc:docMk/>
            <pc:sldMk cId="4104137776" sldId="567"/>
            <ac:spMk id="2" creationId="{EC46AD28-746E-4246-884F-4DAE24C62042}"/>
          </ac:spMkLst>
        </pc:spChg>
        <pc:spChg chg="mod">
          <ac:chgData name="Thomas Stensitzki" userId="75cafe6b-2f2a-469b-85c4-eec3b9c972ba" providerId="ADAL" clId="{84A5A1CF-D4D8-4DEE-82E8-21007BEBD9EB}" dt="2021-11-27T12:46:10.281" v="453" actId="6549"/>
          <ac:spMkLst>
            <pc:docMk/>
            <pc:sldMk cId="4104137776" sldId="567"/>
            <ac:spMk id="3" creationId="{4B4B1B02-433C-4551-A25C-9193BE90D3D9}"/>
          </ac:spMkLst>
        </pc:spChg>
      </pc:sldChg>
      <pc:sldChg chg="add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906341100" sldId="568"/>
        </pc:sldMkLst>
        <pc:spChg chg="mod">
          <ac:chgData name="Thomas Stensitzki" userId="75cafe6b-2f2a-469b-85c4-eec3b9c972ba" providerId="ADAL" clId="{84A5A1CF-D4D8-4DEE-82E8-21007BEBD9EB}" dt="2021-11-27T12:46:57.032" v="457"/>
          <ac:spMkLst>
            <pc:docMk/>
            <pc:sldMk cId="2906341100" sldId="568"/>
            <ac:spMk id="2" creationId="{213EDA42-9E99-426D-A9D3-11B033786D89}"/>
          </ac:spMkLst>
        </pc:spChg>
        <pc:spChg chg="mod">
          <ac:chgData name="Thomas Stensitzki" userId="75cafe6b-2f2a-469b-85c4-eec3b9c972ba" providerId="ADAL" clId="{84A5A1CF-D4D8-4DEE-82E8-21007BEBD9EB}" dt="2021-11-27T12:48:59.009" v="474" actId="20577"/>
          <ac:spMkLst>
            <pc:docMk/>
            <pc:sldMk cId="2906341100" sldId="568"/>
            <ac:spMk id="3" creationId="{094B73E2-A551-418E-A4BA-2ECB4EFA713E}"/>
          </ac:spMkLst>
        </pc:spChg>
        <pc:picChg chg="add mod">
          <ac:chgData name="Thomas Stensitzki" userId="75cafe6b-2f2a-469b-85c4-eec3b9c972ba" providerId="ADAL" clId="{84A5A1CF-D4D8-4DEE-82E8-21007BEBD9EB}" dt="2021-11-27T12:48:34.178" v="471" actId="1076"/>
          <ac:picMkLst>
            <pc:docMk/>
            <pc:sldMk cId="2906341100" sldId="568"/>
            <ac:picMk id="4098" creationId="{71F0A4FF-3761-4119-A138-E7851CF4ABF5}"/>
          </ac:picMkLst>
        </pc:picChg>
        <pc:picChg chg="add mod">
          <ac:chgData name="Thomas Stensitzki" userId="75cafe6b-2f2a-469b-85c4-eec3b9c972ba" providerId="ADAL" clId="{84A5A1CF-D4D8-4DEE-82E8-21007BEBD9EB}" dt="2021-11-27T12:48:38.379" v="472" actId="1440"/>
          <ac:picMkLst>
            <pc:docMk/>
            <pc:sldMk cId="2906341100" sldId="568"/>
            <ac:picMk id="4100" creationId="{AEF59BB8-3804-464D-864E-6AC392EDAB61}"/>
          </ac:picMkLst>
        </pc:picChg>
      </pc:sldChg>
      <pc:sldChg chg="addSp del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640343721" sldId="569"/>
        </pc:sldMkLst>
        <pc:spChg chg="mod">
          <ac:chgData name="Thomas Stensitzki" userId="75cafe6b-2f2a-469b-85c4-eec3b9c972ba" providerId="ADAL" clId="{84A5A1CF-D4D8-4DEE-82E8-21007BEBD9EB}" dt="2021-11-27T12:50:46.154" v="484" actId="20577"/>
          <ac:spMkLst>
            <pc:docMk/>
            <pc:sldMk cId="3640343721" sldId="569"/>
            <ac:spMk id="2" creationId="{077AA5A5-DF68-41E8-8F8D-92196D7B40ED}"/>
          </ac:spMkLst>
        </pc:spChg>
        <pc:spChg chg="del">
          <ac:chgData name="Thomas Stensitzki" userId="75cafe6b-2f2a-469b-85c4-eec3b9c972ba" providerId="ADAL" clId="{84A5A1CF-D4D8-4DEE-82E8-21007BEBD9EB}" dt="2021-11-27T12:50:54.617" v="485" actId="478"/>
          <ac:spMkLst>
            <pc:docMk/>
            <pc:sldMk cId="3640343721" sldId="569"/>
            <ac:spMk id="3" creationId="{FB59501C-46E8-4FDC-A36A-091E660B1782}"/>
          </ac:spMkLst>
        </pc:spChg>
        <pc:spChg chg="add mod">
          <ac:chgData name="Thomas Stensitzki" userId="75cafe6b-2f2a-469b-85c4-eec3b9c972ba" providerId="ADAL" clId="{84A5A1CF-D4D8-4DEE-82E8-21007BEBD9EB}" dt="2021-11-27T12:52:10.018" v="525" actId="113"/>
          <ac:spMkLst>
            <pc:docMk/>
            <pc:sldMk cId="3640343721" sldId="569"/>
            <ac:spMk id="7" creationId="{40BDCE98-5D01-471F-8B84-ACD046237E26}"/>
          </ac:spMkLst>
        </pc:spChg>
        <pc:picChg chg="add mod">
          <ac:chgData name="Thomas Stensitzki" userId="75cafe6b-2f2a-469b-85c4-eec3b9c972ba" providerId="ADAL" clId="{84A5A1CF-D4D8-4DEE-82E8-21007BEBD9EB}" dt="2021-11-27T12:51:04.945" v="488" actId="1076"/>
          <ac:picMkLst>
            <pc:docMk/>
            <pc:sldMk cId="3640343721" sldId="569"/>
            <ac:picMk id="5122" creationId="{BBACD33E-D0F0-4797-9E16-003214C3CE82}"/>
          </ac:picMkLst>
        </pc:picChg>
        <pc:cxnChg chg="add mod">
          <ac:chgData name="Thomas Stensitzki" userId="75cafe6b-2f2a-469b-85c4-eec3b9c972ba" providerId="ADAL" clId="{84A5A1CF-D4D8-4DEE-82E8-21007BEBD9EB}" dt="2021-11-27T12:51:24.336" v="491" actId="1582"/>
          <ac:cxnSpMkLst>
            <pc:docMk/>
            <pc:sldMk cId="3640343721" sldId="569"/>
            <ac:cxnSpMk id="5" creationId="{65597AF5-6F28-40B8-9958-113C8DF28DB4}"/>
          </ac:cxnSpMkLst>
        </pc:cxnChg>
      </pc:sldChg>
      <pc:sldChg chg="addSp del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487249929" sldId="570"/>
        </pc:sldMkLst>
        <pc:spChg chg="mod">
          <ac:chgData name="Thomas Stensitzki" userId="75cafe6b-2f2a-469b-85c4-eec3b9c972ba" providerId="ADAL" clId="{84A5A1CF-D4D8-4DEE-82E8-21007BEBD9EB}" dt="2021-11-27T12:54:30.953" v="570"/>
          <ac:spMkLst>
            <pc:docMk/>
            <pc:sldMk cId="1487249929" sldId="570"/>
            <ac:spMk id="2" creationId="{2B5644A9-E384-47CB-8AF9-D66B20F16926}"/>
          </ac:spMkLst>
        </pc:spChg>
        <pc:spChg chg="del">
          <ac:chgData name="Thomas Stensitzki" userId="75cafe6b-2f2a-469b-85c4-eec3b9c972ba" providerId="ADAL" clId="{84A5A1CF-D4D8-4DEE-82E8-21007BEBD9EB}" dt="2021-11-27T12:54:33.666" v="571" actId="478"/>
          <ac:spMkLst>
            <pc:docMk/>
            <pc:sldMk cId="1487249929" sldId="570"/>
            <ac:spMk id="3" creationId="{3F74D62A-2892-4EEB-9535-65970DDE4C9A}"/>
          </ac:spMkLst>
        </pc:spChg>
        <pc:spChg chg="add mod">
          <ac:chgData name="Thomas Stensitzki" userId="75cafe6b-2f2a-469b-85c4-eec3b9c972ba" providerId="ADAL" clId="{84A5A1CF-D4D8-4DEE-82E8-21007BEBD9EB}" dt="2021-11-27T12:55:17.245" v="579"/>
          <ac:spMkLst>
            <pc:docMk/>
            <pc:sldMk cId="1487249929" sldId="570"/>
            <ac:spMk id="6" creationId="{67408528-496B-4A8C-923D-BBCF0BF450CD}"/>
          </ac:spMkLst>
        </pc:spChg>
        <pc:picChg chg="add mod">
          <ac:chgData name="Thomas Stensitzki" userId="75cafe6b-2f2a-469b-85c4-eec3b9c972ba" providerId="ADAL" clId="{84A5A1CF-D4D8-4DEE-82E8-21007BEBD9EB}" dt="2021-11-27T12:54:53.184" v="574" actId="1076"/>
          <ac:picMkLst>
            <pc:docMk/>
            <pc:sldMk cId="1487249929" sldId="570"/>
            <ac:picMk id="6146" creationId="{6D39E317-C8A4-4105-9304-C618D6BF7D51}"/>
          </ac:picMkLst>
        </pc:picChg>
        <pc:cxnChg chg="add del mod">
          <ac:chgData name="Thomas Stensitzki" userId="75cafe6b-2f2a-469b-85c4-eec3b9c972ba" providerId="ADAL" clId="{84A5A1CF-D4D8-4DEE-82E8-21007BEBD9EB}" dt="2021-11-27T12:55:12.032" v="578" actId="478"/>
          <ac:cxnSpMkLst>
            <pc:docMk/>
            <pc:sldMk cId="1487249929" sldId="570"/>
            <ac:cxnSpMk id="5" creationId="{C2BE2268-1F13-4EA2-8125-79393F30B47C}"/>
          </ac:cxnSpMkLst>
        </pc:cxnChg>
      </pc:sldChg>
      <pc:sldChg chg="addSp del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439814073" sldId="571"/>
        </pc:sldMkLst>
        <pc:spChg chg="mod">
          <ac:chgData name="Thomas Stensitzki" userId="75cafe6b-2f2a-469b-85c4-eec3b9c972ba" providerId="ADAL" clId="{84A5A1CF-D4D8-4DEE-82E8-21007BEBD9EB}" dt="2021-11-27T12:56:03.419" v="583"/>
          <ac:spMkLst>
            <pc:docMk/>
            <pc:sldMk cId="3439814073" sldId="571"/>
            <ac:spMk id="2" creationId="{D8507FEC-74F7-4C21-8EF9-BA9209F32E2B}"/>
          </ac:spMkLst>
        </pc:spChg>
        <pc:spChg chg="mod">
          <ac:chgData name="Thomas Stensitzki" userId="75cafe6b-2f2a-469b-85c4-eec3b9c972ba" providerId="ADAL" clId="{84A5A1CF-D4D8-4DEE-82E8-21007BEBD9EB}" dt="2021-11-27T13:04:48.915" v="704" actId="20577"/>
          <ac:spMkLst>
            <pc:docMk/>
            <pc:sldMk cId="3439814073" sldId="571"/>
            <ac:spMk id="3" creationId="{6EB7B5E6-89A9-4BAC-8504-02BC60651AFA}"/>
          </ac:spMkLst>
        </pc:spChg>
        <pc:spChg chg="add del">
          <ac:chgData name="Thomas Stensitzki" userId="75cafe6b-2f2a-469b-85c4-eec3b9c972ba" providerId="ADAL" clId="{84A5A1CF-D4D8-4DEE-82E8-21007BEBD9EB}" dt="2021-11-27T13:12:08.846" v="733" actId="22"/>
          <ac:spMkLst>
            <pc:docMk/>
            <pc:sldMk cId="3439814073" sldId="571"/>
            <ac:spMk id="5" creationId="{A8A57D1A-AFEB-4F1F-B48D-A517BC4FD13C}"/>
          </ac:spMkLst>
        </pc:spChg>
      </pc:sldChg>
      <pc:sldChg chg="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856037473" sldId="572"/>
        </pc:sldMkLst>
        <pc:spChg chg="mod">
          <ac:chgData name="Thomas Stensitzki" userId="75cafe6b-2f2a-469b-85c4-eec3b9c972ba" providerId="ADAL" clId="{84A5A1CF-D4D8-4DEE-82E8-21007BEBD9EB}" dt="2021-11-27T13:12:15.838" v="735"/>
          <ac:spMkLst>
            <pc:docMk/>
            <pc:sldMk cId="3856037473" sldId="572"/>
            <ac:spMk id="2" creationId="{495323C2-BD50-45AA-B122-4559F104D245}"/>
          </ac:spMkLst>
        </pc:spChg>
        <pc:spChg chg="mod">
          <ac:chgData name="Thomas Stensitzki" userId="75cafe6b-2f2a-469b-85c4-eec3b9c972ba" providerId="ADAL" clId="{84A5A1CF-D4D8-4DEE-82E8-21007BEBD9EB}" dt="2021-11-27T13:12:50.635" v="784" actId="20577"/>
          <ac:spMkLst>
            <pc:docMk/>
            <pc:sldMk cId="3856037473" sldId="572"/>
            <ac:spMk id="3" creationId="{17DF15F4-B4D1-4236-A83C-34FFD863A5BF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2-02T10:39:38.576" v="2664"/>
        <pc:sldMkLst>
          <pc:docMk/>
          <pc:sldMk cId="438806011" sldId="573"/>
        </pc:sldMkLst>
        <pc:spChg chg="mod">
          <ac:chgData name="Thomas Stensitzki" userId="75cafe6b-2f2a-469b-85c4-eec3b9c972ba" providerId="ADAL" clId="{84A5A1CF-D4D8-4DEE-82E8-21007BEBD9EB}" dt="2021-11-27T14:18:21.321" v="1991" actId="1035"/>
          <ac:spMkLst>
            <pc:docMk/>
            <pc:sldMk cId="438806011" sldId="573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4:18:39.369" v="2028" actId="20577"/>
          <ac:spMkLst>
            <pc:docMk/>
            <pc:sldMk cId="438806011" sldId="573"/>
            <ac:spMk id="5" creationId="{C24DACB5-1BEC-4C86-9652-BAFD8DE56FEF}"/>
          </ac:spMkLst>
        </pc:spChg>
      </pc:sldChg>
      <pc:sldChg chg="addSp delSp modSp new mod modTransition modClrScheme chgLayout modNotesTx">
        <pc:chgData name="Thomas Stensitzki" userId="75cafe6b-2f2a-469b-85c4-eec3b9c972ba" providerId="ADAL" clId="{84A5A1CF-D4D8-4DEE-82E8-21007BEBD9EB}" dt="2021-11-27T14:22:00.443" v="2304"/>
        <pc:sldMkLst>
          <pc:docMk/>
          <pc:sldMk cId="1351629711" sldId="574"/>
        </pc:sldMkLst>
        <pc:spChg chg="mod ord">
          <ac:chgData name="Thomas Stensitzki" userId="75cafe6b-2f2a-469b-85c4-eec3b9c972ba" providerId="ADAL" clId="{84A5A1CF-D4D8-4DEE-82E8-21007BEBD9EB}" dt="2021-11-27T14:18:45.624" v="2030" actId="6549"/>
          <ac:spMkLst>
            <pc:docMk/>
            <pc:sldMk cId="1351629711" sldId="574"/>
            <ac:spMk id="2" creationId="{9728212F-1072-4BCA-A490-AD558DB23268}"/>
          </ac:spMkLst>
        </pc:spChg>
        <pc:spChg chg="mod ord">
          <ac:chgData name="Thomas Stensitzki" userId="75cafe6b-2f2a-469b-85c4-eec3b9c972ba" providerId="ADAL" clId="{84A5A1CF-D4D8-4DEE-82E8-21007BEBD9EB}" dt="2021-11-27T13:21:21.382" v="848" actId="113"/>
          <ac:spMkLst>
            <pc:docMk/>
            <pc:sldMk cId="1351629711" sldId="574"/>
            <ac:spMk id="3" creationId="{31CBEFE0-747F-4833-810D-9695474D8F6A}"/>
          </ac:spMkLst>
        </pc:spChg>
        <pc:spChg chg="add mod ord">
          <ac:chgData name="Thomas Stensitzki" userId="75cafe6b-2f2a-469b-85c4-eec3b9c972ba" providerId="ADAL" clId="{84A5A1CF-D4D8-4DEE-82E8-21007BEBD9EB}" dt="2021-11-27T13:21:08.889" v="844" actId="113"/>
          <ac:spMkLst>
            <pc:docMk/>
            <pc:sldMk cId="1351629711" sldId="574"/>
            <ac:spMk id="4" creationId="{14C59B38-01E9-4E02-8E06-6EF4B07F8B36}"/>
          </ac:spMkLst>
        </pc:spChg>
        <pc:spChg chg="add del">
          <ac:chgData name="Thomas Stensitzki" userId="75cafe6b-2f2a-469b-85c4-eec3b9c972ba" providerId="ADAL" clId="{84A5A1CF-D4D8-4DEE-82E8-21007BEBD9EB}" dt="2021-11-27T13:21:34.002" v="850" actId="22"/>
          <ac:spMkLst>
            <pc:docMk/>
            <pc:sldMk cId="1351629711" sldId="574"/>
            <ac:spMk id="6" creationId="{676B8897-6B3B-49B9-88E3-4D78885761B2}"/>
          </ac:spMkLst>
        </pc:spChg>
      </pc:sldChg>
      <pc:sldChg chg="addSp delSp modSp add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482620437" sldId="575"/>
        </pc:sldMkLst>
        <pc:spChg chg="mod">
          <ac:chgData name="Thomas Stensitzki" userId="75cafe6b-2f2a-469b-85c4-eec3b9c972ba" providerId="ADAL" clId="{84A5A1CF-D4D8-4DEE-82E8-21007BEBD9EB}" dt="2021-11-27T14:18:49.576" v="2032" actId="6549"/>
          <ac:spMkLst>
            <pc:docMk/>
            <pc:sldMk cId="482620437" sldId="575"/>
            <ac:spMk id="2" creationId="{9728212F-1072-4BCA-A490-AD558DB23268}"/>
          </ac:spMkLst>
        </pc:spChg>
        <pc:spChg chg="del">
          <ac:chgData name="Thomas Stensitzki" userId="75cafe6b-2f2a-469b-85c4-eec3b9c972ba" providerId="ADAL" clId="{84A5A1CF-D4D8-4DEE-82E8-21007BEBD9EB}" dt="2021-11-27T13:18:32.481" v="817" actId="478"/>
          <ac:spMkLst>
            <pc:docMk/>
            <pc:sldMk cId="482620437" sldId="575"/>
            <ac:spMk id="3" creationId="{31CBEFE0-747F-4833-810D-9695474D8F6A}"/>
          </ac:spMkLst>
        </pc:spChg>
        <pc:spChg chg="add mod">
          <ac:chgData name="Thomas Stensitzki" userId="75cafe6b-2f2a-469b-85c4-eec3b9c972ba" providerId="ADAL" clId="{84A5A1CF-D4D8-4DEE-82E8-21007BEBD9EB}" dt="2021-11-27T13:19:28.889" v="827" actId="1037"/>
          <ac:spMkLst>
            <pc:docMk/>
            <pc:sldMk cId="482620437" sldId="575"/>
            <ac:spMk id="6" creationId="{7AA5DF98-D08E-43DA-A799-AFFE73A28AFC}"/>
          </ac:spMkLst>
        </pc:spChg>
        <pc:picChg chg="add mod">
          <ac:chgData name="Thomas Stensitzki" userId="75cafe6b-2f2a-469b-85c4-eec3b9c972ba" providerId="ADAL" clId="{84A5A1CF-D4D8-4DEE-82E8-21007BEBD9EB}" dt="2021-11-27T13:18:50.598" v="821" actId="1076"/>
          <ac:picMkLst>
            <pc:docMk/>
            <pc:sldMk cId="482620437" sldId="575"/>
            <ac:picMk id="5" creationId="{8563BE4A-0E76-4FA7-B48B-5A00AF1C7DC3}"/>
          </ac:picMkLst>
        </pc:picChg>
      </pc:sldChg>
      <pc:sldChg chg="new del">
        <pc:chgData name="Thomas Stensitzki" userId="75cafe6b-2f2a-469b-85c4-eec3b9c972ba" providerId="ADAL" clId="{84A5A1CF-D4D8-4DEE-82E8-21007BEBD9EB}" dt="2021-11-27T13:18:27.046" v="815" actId="680"/>
        <pc:sldMkLst>
          <pc:docMk/>
          <pc:sldMk cId="2257481309" sldId="575"/>
        </pc:sldMkLst>
      </pc:sldChg>
      <pc:sldChg chg="add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228494520" sldId="576"/>
        </pc:sldMkLst>
        <pc:spChg chg="mod">
          <ac:chgData name="Thomas Stensitzki" userId="75cafe6b-2f2a-469b-85c4-eec3b9c972ba" providerId="ADAL" clId="{84A5A1CF-D4D8-4DEE-82E8-21007BEBD9EB}" dt="2021-11-27T13:23:48.006" v="875"/>
          <ac:spMkLst>
            <pc:docMk/>
            <pc:sldMk cId="1228494520" sldId="576"/>
            <ac:spMk id="2" creationId="{310768EA-3670-4F4A-B34C-3ADC84118FE1}"/>
          </ac:spMkLst>
        </pc:spChg>
        <pc:spChg chg="mod">
          <ac:chgData name="Thomas Stensitzki" userId="75cafe6b-2f2a-469b-85c4-eec3b9c972ba" providerId="ADAL" clId="{84A5A1CF-D4D8-4DEE-82E8-21007BEBD9EB}" dt="2021-11-27T13:25:41.976" v="895" actId="6549"/>
          <ac:spMkLst>
            <pc:docMk/>
            <pc:sldMk cId="1228494520" sldId="576"/>
            <ac:spMk id="3" creationId="{758C448C-20C8-49BE-B7CD-D057B6D738D1}"/>
          </ac:spMkLst>
        </pc:spChg>
        <pc:picChg chg="add mod">
          <ac:chgData name="Thomas Stensitzki" userId="75cafe6b-2f2a-469b-85c4-eec3b9c972ba" providerId="ADAL" clId="{84A5A1CF-D4D8-4DEE-82E8-21007BEBD9EB}" dt="2021-11-27T13:25:50.832" v="896" actId="1076"/>
          <ac:picMkLst>
            <pc:docMk/>
            <pc:sldMk cId="1228494520" sldId="576"/>
            <ac:picMk id="7170" creationId="{6325F552-4266-4858-A080-7D2D25C8AB1E}"/>
          </ac:picMkLst>
        </pc:picChg>
      </pc:sldChg>
      <pc:sldChg chg="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011711741" sldId="577"/>
        </pc:sldMkLst>
        <pc:spChg chg="mod">
          <ac:chgData name="Thomas Stensitzki" userId="75cafe6b-2f2a-469b-85c4-eec3b9c972ba" providerId="ADAL" clId="{84A5A1CF-D4D8-4DEE-82E8-21007BEBD9EB}" dt="2021-11-27T13:26:34.194" v="900"/>
          <ac:spMkLst>
            <pc:docMk/>
            <pc:sldMk cId="2011711741" sldId="577"/>
            <ac:spMk id="2" creationId="{3086C23E-9466-415E-8612-4FDDE3484362}"/>
          </ac:spMkLst>
        </pc:spChg>
        <pc:spChg chg="mod">
          <ac:chgData name="Thomas Stensitzki" userId="75cafe6b-2f2a-469b-85c4-eec3b9c972ba" providerId="ADAL" clId="{84A5A1CF-D4D8-4DEE-82E8-21007BEBD9EB}" dt="2021-11-27T13:27:11.888" v="914" actId="20577"/>
          <ac:spMkLst>
            <pc:docMk/>
            <pc:sldMk cId="2011711741" sldId="577"/>
            <ac:spMk id="3" creationId="{064F690B-35B4-4A18-8E96-226650E930C4}"/>
          </ac:spMkLst>
        </pc:spChg>
      </pc:sldChg>
      <pc:sldChg chg="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4025581486" sldId="578"/>
        </pc:sldMkLst>
        <pc:spChg chg="mod">
          <ac:chgData name="Thomas Stensitzki" userId="75cafe6b-2f2a-469b-85c4-eec3b9c972ba" providerId="ADAL" clId="{84A5A1CF-D4D8-4DEE-82E8-21007BEBD9EB}" dt="2021-11-27T13:28:30.674" v="940"/>
          <ac:spMkLst>
            <pc:docMk/>
            <pc:sldMk cId="4025581486" sldId="578"/>
            <ac:spMk id="2" creationId="{380EE23A-C0B4-406C-A0C3-EC1874345BDA}"/>
          </ac:spMkLst>
        </pc:spChg>
        <pc:spChg chg="mod">
          <ac:chgData name="Thomas Stensitzki" userId="75cafe6b-2f2a-469b-85c4-eec3b9c972ba" providerId="ADAL" clId="{84A5A1CF-D4D8-4DEE-82E8-21007BEBD9EB}" dt="2021-11-27T13:31:03.733" v="997" actId="113"/>
          <ac:spMkLst>
            <pc:docMk/>
            <pc:sldMk cId="4025581486" sldId="578"/>
            <ac:spMk id="3" creationId="{A42BE06D-DB09-454D-B09B-AB3D05988720}"/>
          </ac:spMkLst>
        </pc:spChg>
      </pc:sldChg>
      <pc:sldChg chg="add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181657178" sldId="579"/>
        </pc:sldMkLst>
        <pc:spChg chg="mod">
          <ac:chgData name="Thomas Stensitzki" userId="75cafe6b-2f2a-469b-85c4-eec3b9c972ba" providerId="ADAL" clId="{84A5A1CF-D4D8-4DEE-82E8-21007BEBD9EB}" dt="2021-11-27T13:34:36.805" v="1069"/>
          <ac:spMkLst>
            <pc:docMk/>
            <pc:sldMk cId="3181657178" sldId="579"/>
            <ac:spMk id="2" creationId="{B6E494BC-BF8C-484C-B658-547E0B8A10CF}"/>
          </ac:spMkLst>
        </pc:spChg>
        <pc:spChg chg="mod">
          <ac:chgData name="Thomas Stensitzki" userId="75cafe6b-2f2a-469b-85c4-eec3b9c972ba" providerId="ADAL" clId="{84A5A1CF-D4D8-4DEE-82E8-21007BEBD9EB}" dt="2021-11-27T13:40:12.353" v="1477" actId="20577"/>
          <ac:spMkLst>
            <pc:docMk/>
            <pc:sldMk cId="3181657178" sldId="579"/>
            <ac:spMk id="3" creationId="{39F0BC76-1CDB-416F-925D-D328C9A74D2D}"/>
          </ac:spMkLst>
        </pc:spChg>
        <pc:picChg chg="add mod">
          <ac:chgData name="Thomas Stensitzki" userId="75cafe6b-2f2a-469b-85c4-eec3b9c972ba" providerId="ADAL" clId="{84A5A1CF-D4D8-4DEE-82E8-21007BEBD9EB}" dt="2021-11-27T13:36:19.627" v="1130" actId="1440"/>
          <ac:picMkLst>
            <pc:docMk/>
            <pc:sldMk cId="3181657178" sldId="579"/>
            <ac:picMk id="8194" creationId="{F25E017B-D8E9-4FDD-8ED2-75D851475C1B}"/>
          </ac:picMkLst>
        </pc:picChg>
      </pc:sldChg>
      <pc:sldChg chg="modSp add mod ord modTransition">
        <pc:chgData name="Thomas Stensitzki" userId="75cafe6b-2f2a-469b-85c4-eec3b9c972ba" providerId="ADAL" clId="{84A5A1CF-D4D8-4DEE-82E8-21007BEBD9EB}" dt="2021-11-27T14:24:13.468" v="2474" actId="14100"/>
        <pc:sldMkLst>
          <pc:docMk/>
          <pc:sldMk cId="324323579" sldId="580"/>
        </pc:sldMkLst>
        <pc:spChg chg="mod">
          <ac:chgData name="Thomas Stensitzki" userId="75cafe6b-2f2a-469b-85c4-eec3b9c972ba" providerId="ADAL" clId="{84A5A1CF-D4D8-4DEE-82E8-21007BEBD9EB}" dt="2021-11-27T14:24:13.468" v="2474" actId="14100"/>
          <ac:spMkLst>
            <pc:docMk/>
            <pc:sldMk cId="324323579" sldId="580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4:15:25.778" v="1957" actId="255"/>
          <ac:spMkLst>
            <pc:docMk/>
            <pc:sldMk cId="324323579" sldId="580"/>
            <ac:spMk id="5" creationId="{C24DACB5-1BEC-4C86-9652-BAFD8DE56FEF}"/>
          </ac:spMkLst>
        </pc:spChg>
      </pc:sldChg>
      <pc:sldChg chg="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981601369" sldId="581"/>
        </pc:sldMkLst>
        <pc:spChg chg="mod">
          <ac:chgData name="Thomas Stensitzki" userId="75cafe6b-2f2a-469b-85c4-eec3b9c972ba" providerId="ADAL" clId="{84A5A1CF-D4D8-4DEE-82E8-21007BEBD9EB}" dt="2021-11-27T13:47:10.439" v="1595"/>
          <ac:spMkLst>
            <pc:docMk/>
            <pc:sldMk cId="3981601369" sldId="581"/>
            <ac:spMk id="2" creationId="{D00A5901-5A14-4C11-A979-39E48CD7D350}"/>
          </ac:spMkLst>
        </pc:spChg>
        <pc:spChg chg="mod">
          <ac:chgData name="Thomas Stensitzki" userId="75cafe6b-2f2a-469b-85c4-eec3b9c972ba" providerId="ADAL" clId="{84A5A1CF-D4D8-4DEE-82E8-21007BEBD9EB}" dt="2021-11-27T13:49:07.237" v="1624" actId="6549"/>
          <ac:spMkLst>
            <pc:docMk/>
            <pc:sldMk cId="3981601369" sldId="581"/>
            <ac:spMk id="3" creationId="{D8005E1A-1EF7-4C37-9FB0-E65A8BB83E31}"/>
          </ac:spMkLst>
        </pc:spChg>
      </pc:sldChg>
      <pc:sldChg chg="add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226521450" sldId="582"/>
        </pc:sldMkLst>
        <pc:spChg chg="mod">
          <ac:chgData name="Thomas Stensitzki" userId="75cafe6b-2f2a-469b-85c4-eec3b9c972ba" providerId="ADAL" clId="{84A5A1CF-D4D8-4DEE-82E8-21007BEBD9EB}" dt="2021-11-27T13:50:49.437" v="1650"/>
          <ac:spMkLst>
            <pc:docMk/>
            <pc:sldMk cId="2226521450" sldId="582"/>
            <ac:spMk id="2" creationId="{E510326A-15EA-4CFB-A51E-E2462B207D51}"/>
          </ac:spMkLst>
        </pc:spChg>
        <pc:spChg chg="mod">
          <ac:chgData name="Thomas Stensitzki" userId="75cafe6b-2f2a-469b-85c4-eec3b9c972ba" providerId="ADAL" clId="{84A5A1CF-D4D8-4DEE-82E8-21007BEBD9EB}" dt="2021-11-27T13:59:02.148" v="1719" actId="20577"/>
          <ac:spMkLst>
            <pc:docMk/>
            <pc:sldMk cId="2226521450" sldId="582"/>
            <ac:spMk id="3" creationId="{825B01B9-674E-4EFE-BF44-7F89DD460473}"/>
          </ac:spMkLst>
        </pc:spChg>
        <pc:picChg chg="add mod">
          <ac:chgData name="Thomas Stensitzki" userId="75cafe6b-2f2a-469b-85c4-eec3b9c972ba" providerId="ADAL" clId="{84A5A1CF-D4D8-4DEE-82E8-21007BEBD9EB}" dt="2021-11-27T13:52:20.844" v="1655" actId="1076"/>
          <ac:picMkLst>
            <pc:docMk/>
            <pc:sldMk cId="2226521450" sldId="582"/>
            <ac:picMk id="9218" creationId="{F32A7A4F-EEBC-4AAB-8FF2-5C8EA01285B5}"/>
          </ac:picMkLst>
        </pc:picChg>
      </pc:sldChg>
      <pc:sldChg chg="addSp del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960845148" sldId="583"/>
        </pc:sldMkLst>
        <pc:spChg chg="mod">
          <ac:chgData name="Thomas Stensitzki" userId="75cafe6b-2f2a-469b-85c4-eec3b9c972ba" providerId="ADAL" clId="{84A5A1CF-D4D8-4DEE-82E8-21007BEBD9EB}" dt="2021-11-27T14:00:01.801" v="1736"/>
          <ac:spMkLst>
            <pc:docMk/>
            <pc:sldMk cId="3960845148" sldId="583"/>
            <ac:spMk id="2" creationId="{2C33EC19-EF1B-41DC-A69D-69296D41BFDC}"/>
          </ac:spMkLst>
        </pc:spChg>
        <pc:spChg chg="del">
          <ac:chgData name="Thomas Stensitzki" userId="75cafe6b-2f2a-469b-85c4-eec3b9c972ba" providerId="ADAL" clId="{84A5A1CF-D4D8-4DEE-82E8-21007BEBD9EB}" dt="2021-11-27T14:00:58.436" v="1737" actId="478"/>
          <ac:spMkLst>
            <pc:docMk/>
            <pc:sldMk cId="3960845148" sldId="583"/>
            <ac:spMk id="3" creationId="{6AC854B4-3E15-4DEA-94EB-BE6DFCD6C2B4}"/>
          </ac:spMkLst>
        </pc:spChg>
        <pc:spChg chg="add del">
          <ac:chgData name="Thomas Stensitzki" userId="75cafe6b-2f2a-469b-85c4-eec3b9c972ba" providerId="ADAL" clId="{84A5A1CF-D4D8-4DEE-82E8-21007BEBD9EB}" dt="2021-11-27T14:01:25.865" v="1742" actId="22"/>
          <ac:spMkLst>
            <pc:docMk/>
            <pc:sldMk cId="3960845148" sldId="583"/>
            <ac:spMk id="6" creationId="{9ABAD5F7-2C1E-423F-8D88-1E7CCF0E5745}"/>
          </ac:spMkLst>
        </pc:spChg>
        <pc:picChg chg="add mod">
          <ac:chgData name="Thomas Stensitzki" userId="75cafe6b-2f2a-469b-85c4-eec3b9c972ba" providerId="ADAL" clId="{84A5A1CF-D4D8-4DEE-82E8-21007BEBD9EB}" dt="2021-11-27T14:03:09.383" v="1762" actId="1076"/>
          <ac:picMkLst>
            <pc:docMk/>
            <pc:sldMk cId="3960845148" sldId="583"/>
            <ac:picMk id="10242" creationId="{35481FB9-A468-46B6-90EC-7BE012AD9AAD}"/>
          </ac:picMkLst>
        </pc:picChg>
        <pc:picChg chg="add mod">
          <ac:chgData name="Thomas Stensitzki" userId="75cafe6b-2f2a-469b-85c4-eec3b9c972ba" providerId="ADAL" clId="{84A5A1CF-D4D8-4DEE-82E8-21007BEBD9EB}" dt="2021-11-27T14:03:05.684" v="1761" actId="1076"/>
          <ac:picMkLst>
            <pc:docMk/>
            <pc:sldMk cId="3960845148" sldId="583"/>
            <ac:picMk id="10244" creationId="{8DE094ED-4133-41B2-BAD9-43DF77C01DA5}"/>
          </ac:picMkLst>
        </pc:picChg>
        <pc:picChg chg="add mod">
          <ac:chgData name="Thomas Stensitzki" userId="75cafe6b-2f2a-469b-85c4-eec3b9c972ba" providerId="ADAL" clId="{84A5A1CF-D4D8-4DEE-82E8-21007BEBD9EB}" dt="2021-11-27T14:02:58.642" v="1760" actId="1076"/>
          <ac:picMkLst>
            <pc:docMk/>
            <pc:sldMk cId="3960845148" sldId="583"/>
            <ac:picMk id="10246" creationId="{430198DE-2A61-4713-9F9D-B06C4E4F7399}"/>
          </ac:picMkLst>
        </pc:pic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871808218" sldId="584"/>
        </pc:sldMkLst>
        <pc:spChg chg="mod">
          <ac:chgData name="Thomas Stensitzki" userId="75cafe6b-2f2a-469b-85c4-eec3b9c972ba" providerId="ADAL" clId="{84A5A1CF-D4D8-4DEE-82E8-21007BEBD9EB}" dt="2021-11-27T14:17:12.281" v="1975" actId="14100"/>
          <ac:spMkLst>
            <pc:docMk/>
            <pc:sldMk cId="2871808218" sldId="584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4:17:07.632" v="1974" actId="20577"/>
          <ac:spMkLst>
            <pc:docMk/>
            <pc:sldMk cId="2871808218" sldId="584"/>
            <ac:spMk id="5" creationId="{C24DACB5-1BEC-4C86-9652-BAFD8DE56FEF}"/>
          </ac:spMkLst>
        </pc:spChg>
      </pc:sldChg>
      <pc:sldChg chg="add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80834030" sldId="585"/>
        </pc:sldMkLst>
        <pc:spChg chg="mod">
          <ac:chgData name="Thomas Stensitzki" userId="75cafe6b-2f2a-469b-85c4-eec3b9c972ba" providerId="ADAL" clId="{84A5A1CF-D4D8-4DEE-82E8-21007BEBD9EB}" dt="2021-11-27T14:07:09.424" v="1824"/>
          <ac:spMkLst>
            <pc:docMk/>
            <pc:sldMk cId="180834030" sldId="585"/>
            <ac:spMk id="2" creationId="{E8DB5779-710D-47B7-BEE0-A2BD7EFC4B91}"/>
          </ac:spMkLst>
        </pc:spChg>
        <pc:spChg chg="mod">
          <ac:chgData name="Thomas Stensitzki" userId="75cafe6b-2f2a-469b-85c4-eec3b9c972ba" providerId="ADAL" clId="{84A5A1CF-D4D8-4DEE-82E8-21007BEBD9EB}" dt="2021-11-27T14:07:42.191" v="1871" actId="20577"/>
          <ac:spMkLst>
            <pc:docMk/>
            <pc:sldMk cId="180834030" sldId="585"/>
            <ac:spMk id="3" creationId="{B9A288B9-3A87-4AE9-A4F2-653B4EF45367}"/>
          </ac:spMkLst>
        </pc:spChg>
        <pc:picChg chg="add mod">
          <ac:chgData name="Thomas Stensitzki" userId="75cafe6b-2f2a-469b-85c4-eec3b9c972ba" providerId="ADAL" clId="{84A5A1CF-D4D8-4DEE-82E8-21007BEBD9EB}" dt="2021-11-27T14:08:13.808" v="1876" actId="1440"/>
          <ac:picMkLst>
            <pc:docMk/>
            <pc:sldMk cId="180834030" sldId="585"/>
            <ac:picMk id="11266" creationId="{274DE652-CAF4-45CE-B60A-B83D8A719A2C}"/>
          </ac:picMkLst>
        </pc:picChg>
      </pc:sldChg>
      <pc:sldChg chg="addSp delSp modSp new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096191333" sldId="586"/>
        </pc:sldMkLst>
        <pc:spChg chg="mod">
          <ac:chgData name="Thomas Stensitzki" userId="75cafe6b-2f2a-469b-85c4-eec3b9c972ba" providerId="ADAL" clId="{84A5A1CF-D4D8-4DEE-82E8-21007BEBD9EB}" dt="2021-11-27T14:11:38.062" v="1920"/>
          <ac:spMkLst>
            <pc:docMk/>
            <pc:sldMk cId="3096191333" sldId="586"/>
            <ac:spMk id="2" creationId="{78748F36-1DF5-41F2-9E1C-0A31A41DB543}"/>
          </ac:spMkLst>
        </pc:spChg>
        <pc:spChg chg="del">
          <ac:chgData name="Thomas Stensitzki" userId="75cafe6b-2f2a-469b-85c4-eec3b9c972ba" providerId="ADAL" clId="{84A5A1CF-D4D8-4DEE-82E8-21007BEBD9EB}" dt="2021-11-27T14:11:40.732" v="1921" actId="478"/>
          <ac:spMkLst>
            <pc:docMk/>
            <pc:sldMk cId="3096191333" sldId="586"/>
            <ac:spMk id="3" creationId="{3CF01E57-C6F5-4DDA-9DDB-1EFFE2DB8090}"/>
          </ac:spMkLst>
        </pc:spChg>
        <pc:picChg chg="add mod">
          <ac:chgData name="Thomas Stensitzki" userId="75cafe6b-2f2a-469b-85c4-eec3b9c972ba" providerId="ADAL" clId="{84A5A1CF-D4D8-4DEE-82E8-21007BEBD9EB}" dt="2021-11-27T14:12:10.837" v="1929" actId="1440"/>
          <ac:picMkLst>
            <pc:docMk/>
            <pc:sldMk cId="3096191333" sldId="586"/>
            <ac:picMk id="12290" creationId="{57FE6E95-E038-4854-B045-ADEB442E203A}"/>
          </ac:picMkLst>
        </pc:picChg>
      </pc:sldChg>
      <pc:sldChg chg="modSp add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386111181" sldId="587"/>
        </pc:sldMkLst>
        <pc:spChg chg="mod">
          <ac:chgData name="Thomas Stensitzki" userId="75cafe6b-2f2a-469b-85c4-eec3b9c972ba" providerId="ADAL" clId="{84A5A1CF-D4D8-4DEE-82E8-21007BEBD9EB}" dt="2021-11-27T14:17:22.057" v="1978" actId="14100"/>
          <ac:spMkLst>
            <pc:docMk/>
            <pc:sldMk cId="3386111181" sldId="587"/>
            <ac:spMk id="2" creationId="{909DC09D-B9A6-4493-9A72-1CA7ECB1F5CA}"/>
          </ac:spMkLst>
        </pc:spChg>
      </pc:sldChg>
      <pc:sldChg chg="modSp add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088514375" sldId="588"/>
        </pc:sldMkLst>
        <pc:spChg chg="mod">
          <ac:chgData name="Thomas Stensitzki" userId="75cafe6b-2f2a-469b-85c4-eec3b9c972ba" providerId="ADAL" clId="{84A5A1CF-D4D8-4DEE-82E8-21007BEBD9EB}" dt="2021-11-27T14:18:32.281" v="2024" actId="1035"/>
          <ac:spMkLst>
            <pc:docMk/>
            <pc:sldMk cId="3088514375" sldId="588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4:18:35.407" v="2026" actId="20577"/>
          <ac:spMkLst>
            <pc:docMk/>
            <pc:sldMk cId="3088514375" sldId="588"/>
            <ac:spMk id="5" creationId="{C24DACB5-1BEC-4C86-9652-BAFD8DE56FEF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790374027" sldId="589"/>
        </pc:sldMkLst>
        <pc:spChg chg="mod">
          <ac:chgData name="Thomas Stensitzki" userId="75cafe6b-2f2a-469b-85c4-eec3b9c972ba" providerId="ADAL" clId="{84A5A1CF-D4D8-4DEE-82E8-21007BEBD9EB}" dt="2021-11-27T14:19:04.818" v="2059" actId="1035"/>
          <ac:spMkLst>
            <pc:docMk/>
            <pc:sldMk cId="1790374027" sldId="589"/>
            <ac:spMk id="2" creationId="{909DC09D-B9A6-4493-9A72-1CA7ECB1F5CA}"/>
          </ac:spMkLst>
        </pc:spChg>
      </pc:sldChg>
      <pc:sldChg chg="modSp add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918908708" sldId="590"/>
        </pc:sldMkLst>
        <pc:spChg chg="mod">
          <ac:chgData name="Thomas Stensitzki" userId="75cafe6b-2f2a-469b-85c4-eec3b9c972ba" providerId="ADAL" clId="{84A5A1CF-D4D8-4DEE-82E8-21007BEBD9EB}" dt="2021-11-27T14:19:38.173" v="2125" actId="14100"/>
          <ac:spMkLst>
            <pc:docMk/>
            <pc:sldMk cId="918908708" sldId="590"/>
            <ac:spMk id="2" creationId="{909DC09D-B9A6-4493-9A72-1CA7ECB1F5CA}"/>
          </ac:spMkLst>
        </pc:spChg>
      </pc:sldChg>
      <pc:sldChg chg="modSp add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454032179" sldId="591"/>
        </pc:sldMkLst>
        <pc:spChg chg="mod">
          <ac:chgData name="Thomas Stensitzki" userId="75cafe6b-2f2a-469b-85c4-eec3b9c972ba" providerId="ADAL" clId="{84A5A1CF-D4D8-4DEE-82E8-21007BEBD9EB}" dt="2021-11-27T14:19:25.306" v="2099" actId="1036"/>
          <ac:spMkLst>
            <pc:docMk/>
            <pc:sldMk cId="454032179" sldId="591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999287501" sldId="592"/>
        </pc:sldMkLst>
        <pc:spChg chg="mod">
          <ac:chgData name="Thomas Stensitzki" userId="75cafe6b-2f2a-469b-85c4-eec3b9c972ba" providerId="ADAL" clId="{84A5A1CF-D4D8-4DEE-82E8-21007BEBD9EB}" dt="2021-11-27T14:20:44.068" v="2152" actId="14100"/>
          <ac:spMkLst>
            <pc:docMk/>
            <pc:sldMk cId="999287501" sldId="592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216933282" sldId="593"/>
        </pc:sldMkLst>
        <pc:spChg chg="mod">
          <ac:chgData name="Thomas Stensitzki" userId="75cafe6b-2f2a-469b-85c4-eec3b9c972ba" providerId="ADAL" clId="{84A5A1CF-D4D8-4DEE-82E8-21007BEBD9EB}" dt="2021-11-27T14:21:02.006" v="2205" actId="1036"/>
          <ac:spMkLst>
            <pc:docMk/>
            <pc:sldMk cId="216933282" sldId="593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858708233" sldId="594"/>
        </pc:sldMkLst>
        <pc:spChg chg="mod">
          <ac:chgData name="Thomas Stensitzki" userId="75cafe6b-2f2a-469b-85c4-eec3b9c972ba" providerId="ADAL" clId="{84A5A1CF-D4D8-4DEE-82E8-21007BEBD9EB}" dt="2021-11-27T14:21:20.618" v="2228" actId="14100"/>
          <ac:spMkLst>
            <pc:docMk/>
            <pc:sldMk cId="1858708233" sldId="594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220276594" sldId="595"/>
        </pc:sldMkLst>
        <pc:spChg chg="mod">
          <ac:chgData name="Thomas Stensitzki" userId="75cafe6b-2f2a-469b-85c4-eec3b9c972ba" providerId="ADAL" clId="{84A5A1CF-D4D8-4DEE-82E8-21007BEBD9EB}" dt="2021-11-27T14:21:33.092" v="2262" actId="1036"/>
          <ac:spMkLst>
            <pc:docMk/>
            <pc:sldMk cId="3220276594" sldId="595"/>
            <ac:spMk id="2" creationId="{909DC09D-B9A6-4493-9A72-1CA7ECB1F5CA}"/>
          </ac:spMkLst>
        </pc:spChg>
      </pc:sldChg>
      <pc:sldChg chg="modSp add mo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1052203246" sldId="596"/>
        </pc:sldMkLst>
        <pc:spChg chg="mod">
          <ac:chgData name="Thomas Stensitzki" userId="75cafe6b-2f2a-469b-85c4-eec3b9c972ba" providerId="ADAL" clId="{84A5A1CF-D4D8-4DEE-82E8-21007BEBD9EB}" dt="2021-11-27T14:21:43.352" v="2283" actId="1035"/>
          <ac:spMkLst>
            <pc:docMk/>
            <pc:sldMk cId="1052203246" sldId="596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84A5A1CF-D4D8-4DEE-82E8-21007BEBD9EB}" dt="2021-11-27T14:22:00.443" v="2304"/>
        <pc:sldMkLst>
          <pc:docMk/>
          <pc:sldMk cId="3073976506" sldId="597"/>
        </pc:sldMkLst>
        <pc:spChg chg="mod">
          <ac:chgData name="Thomas Stensitzki" userId="75cafe6b-2f2a-469b-85c4-eec3b9c972ba" providerId="ADAL" clId="{84A5A1CF-D4D8-4DEE-82E8-21007BEBD9EB}" dt="2021-11-27T14:21:54.762" v="2303" actId="1036"/>
          <ac:spMkLst>
            <pc:docMk/>
            <pc:sldMk cId="3073976506" sldId="597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2:54.095" v="2334" actId="1036"/>
        <pc:sldMkLst>
          <pc:docMk/>
          <pc:sldMk cId="1359738840" sldId="598"/>
        </pc:sldMkLst>
        <pc:spChg chg="mod">
          <ac:chgData name="Thomas Stensitzki" userId="75cafe6b-2f2a-469b-85c4-eec3b9c972ba" providerId="ADAL" clId="{84A5A1CF-D4D8-4DEE-82E8-21007BEBD9EB}" dt="2021-11-27T14:22:54.095" v="2334" actId="1036"/>
          <ac:spMkLst>
            <pc:docMk/>
            <pc:sldMk cId="1359738840" sldId="598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3:05.860" v="2358" actId="1035"/>
        <pc:sldMkLst>
          <pc:docMk/>
          <pc:sldMk cId="497042959" sldId="599"/>
        </pc:sldMkLst>
        <pc:spChg chg="mod">
          <ac:chgData name="Thomas Stensitzki" userId="75cafe6b-2f2a-469b-85c4-eec3b9c972ba" providerId="ADAL" clId="{84A5A1CF-D4D8-4DEE-82E8-21007BEBD9EB}" dt="2021-11-27T14:23:05.860" v="2358" actId="1035"/>
          <ac:spMkLst>
            <pc:docMk/>
            <pc:sldMk cId="497042959" sldId="59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3:20.736" v="2397" actId="1036"/>
        <pc:sldMkLst>
          <pc:docMk/>
          <pc:sldMk cId="3647128677" sldId="600"/>
        </pc:sldMkLst>
        <pc:spChg chg="mod">
          <ac:chgData name="Thomas Stensitzki" userId="75cafe6b-2f2a-469b-85c4-eec3b9c972ba" providerId="ADAL" clId="{84A5A1CF-D4D8-4DEE-82E8-21007BEBD9EB}" dt="2021-11-27T14:23:20.736" v="2397" actId="1036"/>
          <ac:spMkLst>
            <pc:docMk/>
            <pc:sldMk cId="3647128677" sldId="60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3:30.821" v="2425" actId="1035"/>
        <pc:sldMkLst>
          <pc:docMk/>
          <pc:sldMk cId="2742369230" sldId="601"/>
        </pc:sldMkLst>
        <pc:spChg chg="mod">
          <ac:chgData name="Thomas Stensitzki" userId="75cafe6b-2f2a-469b-85c4-eec3b9c972ba" providerId="ADAL" clId="{84A5A1CF-D4D8-4DEE-82E8-21007BEBD9EB}" dt="2021-11-27T14:23:30.821" v="2425" actId="1035"/>
          <ac:spMkLst>
            <pc:docMk/>
            <pc:sldMk cId="2742369230" sldId="60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3:41.830" v="2446" actId="1036"/>
        <pc:sldMkLst>
          <pc:docMk/>
          <pc:sldMk cId="525318874" sldId="602"/>
        </pc:sldMkLst>
        <pc:spChg chg="mod">
          <ac:chgData name="Thomas Stensitzki" userId="75cafe6b-2f2a-469b-85c4-eec3b9c972ba" providerId="ADAL" clId="{84A5A1CF-D4D8-4DEE-82E8-21007BEBD9EB}" dt="2021-11-27T14:23:41.830" v="2446" actId="1036"/>
          <ac:spMkLst>
            <pc:docMk/>
            <pc:sldMk cId="525318874" sldId="60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3:59.425" v="2472" actId="14100"/>
        <pc:sldMkLst>
          <pc:docMk/>
          <pc:sldMk cId="4145302730" sldId="603"/>
        </pc:sldMkLst>
        <pc:spChg chg="mod">
          <ac:chgData name="Thomas Stensitzki" userId="75cafe6b-2f2a-469b-85c4-eec3b9c972ba" providerId="ADAL" clId="{84A5A1CF-D4D8-4DEE-82E8-21007BEBD9EB}" dt="2021-11-27T14:23:59.425" v="2472" actId="14100"/>
          <ac:spMkLst>
            <pc:docMk/>
            <pc:sldMk cId="4145302730" sldId="603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84A5A1CF-D4D8-4DEE-82E8-21007BEBD9EB}" dt="2021-11-27T14:24:31.639" v="2501" actId="1036"/>
        <pc:sldMkLst>
          <pc:docMk/>
          <pc:sldMk cId="166632333" sldId="604"/>
        </pc:sldMkLst>
        <pc:spChg chg="mod">
          <ac:chgData name="Thomas Stensitzki" userId="75cafe6b-2f2a-469b-85c4-eec3b9c972ba" providerId="ADAL" clId="{84A5A1CF-D4D8-4DEE-82E8-21007BEBD9EB}" dt="2021-11-27T14:24:31.639" v="2501" actId="1036"/>
          <ac:spMkLst>
            <pc:docMk/>
            <pc:sldMk cId="166632333" sldId="604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84A5A1CF-D4D8-4DEE-82E8-21007BEBD9EB}" dt="2021-11-27T14:24:41.132" v="2529" actId="1035"/>
        <pc:sldMkLst>
          <pc:docMk/>
          <pc:sldMk cId="2150546359" sldId="605"/>
        </pc:sldMkLst>
        <pc:spChg chg="mod">
          <ac:chgData name="Thomas Stensitzki" userId="75cafe6b-2f2a-469b-85c4-eec3b9c972ba" providerId="ADAL" clId="{84A5A1CF-D4D8-4DEE-82E8-21007BEBD9EB}" dt="2021-11-27T14:24:41.132" v="2529" actId="1035"/>
          <ac:spMkLst>
            <pc:docMk/>
            <pc:sldMk cId="2150546359" sldId="60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4:55.538" v="2556" actId="1035"/>
        <pc:sldMkLst>
          <pc:docMk/>
          <pc:sldMk cId="2386028982" sldId="606"/>
        </pc:sldMkLst>
        <pc:spChg chg="mod">
          <ac:chgData name="Thomas Stensitzki" userId="75cafe6b-2f2a-469b-85c4-eec3b9c972ba" providerId="ADAL" clId="{84A5A1CF-D4D8-4DEE-82E8-21007BEBD9EB}" dt="2021-11-27T14:24:55.538" v="2556" actId="1035"/>
          <ac:spMkLst>
            <pc:docMk/>
            <pc:sldMk cId="2386028982" sldId="606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4A5A1CF-D4D8-4DEE-82E8-21007BEBD9EB}" dt="2021-11-27T14:25:19.875" v="2598" actId="6549"/>
        <pc:sldMkLst>
          <pc:docMk/>
          <pc:sldMk cId="2597390730" sldId="607"/>
        </pc:sldMkLst>
        <pc:spChg chg="mod">
          <ac:chgData name="Thomas Stensitzki" userId="75cafe6b-2f2a-469b-85c4-eec3b9c972ba" providerId="ADAL" clId="{84A5A1CF-D4D8-4DEE-82E8-21007BEBD9EB}" dt="2021-11-27T14:25:16.340" v="2596" actId="14100"/>
          <ac:spMkLst>
            <pc:docMk/>
            <pc:sldMk cId="2597390730" sldId="607"/>
            <ac:spMk id="2" creationId="{909DC09D-B9A6-4493-9A72-1CA7ECB1F5CA}"/>
          </ac:spMkLst>
        </pc:spChg>
        <pc:spChg chg="mod">
          <ac:chgData name="Thomas Stensitzki" userId="75cafe6b-2f2a-469b-85c4-eec3b9c972ba" providerId="ADAL" clId="{84A5A1CF-D4D8-4DEE-82E8-21007BEBD9EB}" dt="2021-11-27T14:25:19.875" v="2598" actId="6549"/>
          <ac:spMkLst>
            <pc:docMk/>
            <pc:sldMk cId="2597390730" sldId="607"/>
            <ac:spMk id="5" creationId="{C24DACB5-1BEC-4C86-9652-BAFD8DE56FEF}"/>
          </ac:spMkLst>
        </pc:spChg>
      </pc:sldChg>
    </pc:docChg>
  </pc:docChgLst>
  <pc:docChgLst>
    <pc:chgData name="Thomas Stensitzki" userId="75cafe6b-2f2a-469b-85c4-eec3b9c972ba" providerId="ADAL" clId="{81A95A3F-591B-4915-9F30-386F1902D115}"/>
    <pc:docChg chg="undo custSel addSld delSld modSld sldOrd addSection modSection">
      <pc:chgData name="Thomas Stensitzki" userId="75cafe6b-2f2a-469b-85c4-eec3b9c972ba" providerId="ADAL" clId="{81A95A3F-591B-4915-9F30-386F1902D115}" dt="2022-06-08T12:07:08.400" v="1302"/>
      <pc:docMkLst>
        <pc:docMk/>
      </pc:docMkLst>
      <pc:sldChg chg="modSp mod">
        <pc:chgData name="Thomas Stensitzki" userId="75cafe6b-2f2a-469b-85c4-eec3b9c972ba" providerId="ADAL" clId="{81A95A3F-591B-4915-9F30-386F1902D115}" dt="2022-06-03T06:50:50.178" v="12" actId="20577"/>
        <pc:sldMkLst>
          <pc:docMk/>
          <pc:sldMk cId="671489701" sldId="256"/>
        </pc:sldMkLst>
        <pc:spChg chg="mod">
          <ac:chgData name="Thomas Stensitzki" userId="75cafe6b-2f2a-469b-85c4-eec3b9c972ba" providerId="ADAL" clId="{81A95A3F-591B-4915-9F30-386F1902D115}" dt="2022-06-03T06:50:50.178" v="12" actId="20577"/>
          <ac:spMkLst>
            <pc:docMk/>
            <pc:sldMk cId="671489701" sldId="256"/>
            <ac:spMk id="3" creationId="{CBA95633-B02D-4A15-A8B1-A38E0A70FD27}"/>
          </ac:spMkLst>
        </pc:spChg>
      </pc:sldChg>
      <pc:sldChg chg="addSp delSp modSp mod">
        <pc:chgData name="Thomas Stensitzki" userId="75cafe6b-2f2a-469b-85c4-eec3b9c972ba" providerId="ADAL" clId="{81A95A3F-591B-4915-9F30-386F1902D115}" dt="2022-06-08T11:52:17.145" v="936" actId="6549"/>
        <pc:sldMkLst>
          <pc:docMk/>
          <pc:sldMk cId="2855324227" sldId="257"/>
        </pc:sldMkLst>
        <pc:graphicFrameChg chg="add del mod">
          <ac:chgData name="Thomas Stensitzki" userId="75cafe6b-2f2a-469b-85c4-eec3b9c972ba" providerId="ADAL" clId="{81A95A3F-591B-4915-9F30-386F1902D115}" dt="2022-06-03T06:51:52.448" v="15"/>
          <ac:graphicFrameMkLst>
            <pc:docMk/>
            <pc:sldMk cId="2855324227" sldId="257"/>
            <ac:graphicFrameMk id="3" creationId="{0FDE41B6-4C83-4347-8B81-DD50390DD070}"/>
          </ac:graphicFrameMkLst>
        </pc:graphicFrameChg>
        <pc:graphicFrameChg chg="mod modGraphic">
          <ac:chgData name="Thomas Stensitzki" userId="75cafe6b-2f2a-469b-85c4-eec3b9c972ba" providerId="ADAL" clId="{81A95A3F-591B-4915-9F30-386F1902D115}" dt="2022-06-08T11:52:17.145" v="936" actId="6549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">
        <pc:chgData name="Thomas Stensitzki" userId="75cafe6b-2f2a-469b-85c4-eec3b9c972ba" providerId="ADAL" clId="{81A95A3F-591B-4915-9F30-386F1902D115}" dt="2022-06-03T06:56:53.959" v="92" actId="20577"/>
        <pc:sldMkLst>
          <pc:docMk/>
          <pc:sldMk cId="3332792154" sldId="258"/>
        </pc:sldMkLst>
        <pc:spChg chg="mod">
          <ac:chgData name="Thomas Stensitzki" userId="75cafe6b-2f2a-469b-85c4-eec3b9c972ba" providerId="ADAL" clId="{81A95A3F-591B-4915-9F30-386F1902D115}" dt="2022-06-03T06:56:53.959" v="92" actId="20577"/>
          <ac:spMkLst>
            <pc:docMk/>
            <pc:sldMk cId="3332792154" sldId="258"/>
            <ac:spMk id="3" creationId="{3A5A44EB-7FB9-473A-8ED3-C49DDD2E65AB}"/>
          </ac:spMkLst>
        </pc:spChg>
      </pc:sldChg>
      <pc:sldChg chg="modSp mod">
        <pc:chgData name="Thomas Stensitzki" userId="75cafe6b-2f2a-469b-85c4-eec3b9c972ba" providerId="ADAL" clId="{81A95A3F-591B-4915-9F30-386F1902D115}" dt="2022-06-03T06:55:37.696" v="42" actId="20577"/>
        <pc:sldMkLst>
          <pc:docMk/>
          <pc:sldMk cId="2698998357" sldId="260"/>
        </pc:sldMkLst>
        <pc:spChg chg="mod">
          <ac:chgData name="Thomas Stensitzki" userId="75cafe6b-2f2a-469b-85c4-eec3b9c972ba" providerId="ADAL" clId="{81A95A3F-591B-4915-9F30-386F1902D115}" dt="2022-06-03T06:52:37.437" v="22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81A95A3F-591B-4915-9F30-386F1902D115}" dt="2022-06-03T06:55:37.696" v="42" actId="20577"/>
          <ac:spMkLst>
            <pc:docMk/>
            <pc:sldMk cId="2698998357" sldId="260"/>
            <ac:spMk id="5" creationId="{F3459BE7-1731-4733-A912-12977C68CFD6}"/>
          </ac:spMkLst>
        </pc:spChg>
      </pc:sldChg>
      <pc:sldChg chg="modSp add mod">
        <pc:chgData name="Thomas Stensitzki" userId="75cafe6b-2f2a-469b-85c4-eec3b9c972ba" providerId="ADAL" clId="{81A95A3F-591B-4915-9F30-386F1902D115}" dt="2022-06-03T08:07:25.694" v="98" actId="6549"/>
        <pc:sldMkLst>
          <pc:docMk/>
          <pc:sldMk cId="4007670073" sldId="268"/>
        </pc:sldMkLst>
        <pc:spChg chg="mod">
          <ac:chgData name="Thomas Stensitzki" userId="75cafe6b-2f2a-469b-85c4-eec3b9c972ba" providerId="ADAL" clId="{81A95A3F-591B-4915-9F30-386F1902D115}" dt="2022-06-03T08:07:25.694" v="98" actId="6549"/>
          <ac:spMkLst>
            <pc:docMk/>
            <pc:sldMk cId="4007670073" sldId="268"/>
            <ac:spMk id="5" creationId="{F3459BE7-1731-4733-A912-12977C68CFD6}"/>
          </ac:spMkLst>
        </pc:spChg>
      </pc:sldChg>
      <pc:sldChg chg="modSp mod modShow">
        <pc:chgData name="Thomas Stensitzki" userId="75cafe6b-2f2a-469b-85c4-eec3b9c972ba" providerId="ADAL" clId="{81A95A3F-591B-4915-9F30-386F1902D115}" dt="2022-06-08T09:48:57.384" v="729" actId="729"/>
        <pc:sldMkLst>
          <pc:docMk/>
          <pc:sldMk cId="2721051844" sldId="269"/>
        </pc:sldMkLst>
        <pc:spChg chg="mod">
          <ac:chgData name="Thomas Stensitzki" userId="75cafe6b-2f2a-469b-85c4-eec3b9c972ba" providerId="ADAL" clId="{81A95A3F-591B-4915-9F30-386F1902D115}" dt="2022-06-08T09:48:41.339" v="728" actId="6549"/>
          <ac:spMkLst>
            <pc:docMk/>
            <pc:sldMk cId="2721051844" sldId="269"/>
            <ac:spMk id="5" creationId="{C24DACB5-1BEC-4C86-9652-BAFD8DE56FEF}"/>
          </ac:spMkLst>
        </pc:spChg>
      </pc:sldChg>
      <pc:sldChg chg="del">
        <pc:chgData name="Thomas Stensitzki" userId="75cafe6b-2f2a-469b-85c4-eec3b9c972ba" providerId="ADAL" clId="{81A95A3F-591B-4915-9F30-386F1902D115}" dt="2022-06-08T11:51:42.055" v="921" actId="2696"/>
        <pc:sldMkLst>
          <pc:docMk/>
          <pc:sldMk cId="726195275" sldId="313"/>
        </pc:sldMkLst>
      </pc:sldChg>
      <pc:sldChg chg="modSp add mod">
        <pc:chgData name="Thomas Stensitzki" userId="75cafe6b-2f2a-469b-85c4-eec3b9c972ba" providerId="ADAL" clId="{81A95A3F-591B-4915-9F30-386F1902D115}" dt="2022-06-08T11:52:31.527" v="938" actId="14100"/>
        <pc:sldMkLst>
          <pc:docMk/>
          <pc:sldMk cId="2227487991" sldId="378"/>
        </pc:sldMkLst>
        <pc:spChg chg="mod">
          <ac:chgData name="Thomas Stensitzki" userId="75cafe6b-2f2a-469b-85c4-eec3b9c972ba" providerId="ADAL" clId="{81A95A3F-591B-4915-9F30-386F1902D115}" dt="2022-06-08T11:52:31.527" v="938" actId="14100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81A95A3F-591B-4915-9F30-386F1902D115}" dt="2022-06-03T11:39:31.534" v="230"/>
          <ac:spMkLst>
            <pc:docMk/>
            <pc:sldMk cId="2227487991" sldId="378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81A95A3F-591B-4915-9F30-386F1902D115}" dt="2022-06-08T12:01:00.068" v="1223" actId="14100"/>
        <pc:sldMkLst>
          <pc:docMk/>
          <pc:sldMk cId="3797754622" sldId="515"/>
        </pc:sldMkLst>
        <pc:spChg chg="mod">
          <ac:chgData name="Thomas Stensitzki" userId="75cafe6b-2f2a-469b-85c4-eec3b9c972ba" providerId="ADAL" clId="{81A95A3F-591B-4915-9F30-386F1902D115}" dt="2022-06-08T12:01:00.068" v="1223" actId="14100"/>
          <ac:spMkLst>
            <pc:docMk/>
            <pc:sldMk cId="3797754622" sldId="515"/>
            <ac:spMk id="2" creationId="{909DC09D-B9A6-4493-9A72-1CA7ECB1F5CA}"/>
          </ac:spMkLst>
        </pc:spChg>
        <pc:spChg chg="mod">
          <ac:chgData name="Thomas Stensitzki" userId="75cafe6b-2f2a-469b-85c4-eec3b9c972ba" providerId="ADAL" clId="{81A95A3F-591B-4915-9F30-386F1902D115}" dt="2022-06-08T11:53:45.243" v="945" actId="108"/>
          <ac:spMkLst>
            <pc:docMk/>
            <pc:sldMk cId="3797754622" sldId="515"/>
            <ac:spMk id="5" creationId="{C24DACB5-1BEC-4C86-9652-BAFD8DE56FEF}"/>
          </ac:spMkLst>
        </pc:spChg>
      </pc:sldChg>
      <pc:sldChg chg="modSp mod modShow">
        <pc:chgData name="Thomas Stensitzki" userId="75cafe6b-2f2a-469b-85c4-eec3b9c972ba" providerId="ADAL" clId="{81A95A3F-591B-4915-9F30-386F1902D115}" dt="2022-06-08T09:55:01.520" v="920" actId="6549"/>
        <pc:sldMkLst>
          <pc:docMk/>
          <pc:sldMk cId="2791634409" sldId="560"/>
        </pc:sldMkLst>
        <pc:spChg chg="mod">
          <ac:chgData name="Thomas Stensitzki" userId="75cafe6b-2f2a-469b-85c4-eec3b9c972ba" providerId="ADAL" clId="{81A95A3F-591B-4915-9F30-386F1902D115}" dt="2022-06-08T09:55:01.520" v="920" actId="6549"/>
          <ac:spMkLst>
            <pc:docMk/>
            <pc:sldMk cId="2791634409" sldId="560"/>
            <ac:spMk id="5" creationId="{E4B561B6-C0CF-43D8-8BC7-F305B96C47C8}"/>
          </ac:spMkLst>
        </pc:spChg>
      </pc:sldChg>
      <pc:sldChg chg="modSp mod">
        <pc:chgData name="Thomas Stensitzki" userId="75cafe6b-2f2a-469b-85c4-eec3b9c972ba" providerId="ADAL" clId="{81A95A3F-591B-4915-9F30-386F1902D115}" dt="2022-06-08T09:54:34.169" v="918" actId="2165"/>
        <pc:sldMkLst>
          <pc:docMk/>
          <pc:sldMk cId="1728515471" sldId="561"/>
        </pc:sldMkLst>
        <pc:graphicFrameChg chg="modGraphic">
          <ac:chgData name="Thomas Stensitzki" userId="75cafe6b-2f2a-469b-85c4-eec3b9c972ba" providerId="ADAL" clId="{81A95A3F-591B-4915-9F30-386F1902D115}" dt="2022-06-08T09:54:34.169" v="918" actId="2165"/>
          <ac:graphicFrameMkLst>
            <pc:docMk/>
            <pc:sldMk cId="1728515471" sldId="561"/>
            <ac:graphicFrameMk id="4" creationId="{55EDB790-67BC-42E5-B64A-5647620B8383}"/>
          </ac:graphicFrameMkLst>
        </pc:graphicFrameChg>
      </pc:sldChg>
      <pc:sldChg chg="addSp delSp modSp add mod modAnim">
        <pc:chgData name="Thomas Stensitzki" userId="75cafe6b-2f2a-469b-85c4-eec3b9c972ba" providerId="ADAL" clId="{81A95A3F-591B-4915-9F30-386F1902D115}" dt="2022-06-08T12:06:23.419" v="1287"/>
        <pc:sldMkLst>
          <pc:docMk/>
          <pc:sldMk cId="4104137776" sldId="567"/>
        </pc:sldMkLst>
        <pc:spChg chg="mod">
          <ac:chgData name="Thomas Stensitzki" userId="75cafe6b-2f2a-469b-85c4-eec3b9c972ba" providerId="ADAL" clId="{81A95A3F-591B-4915-9F30-386F1902D115}" dt="2022-06-08T09:28:51.060" v="508" actId="20577"/>
          <ac:spMkLst>
            <pc:docMk/>
            <pc:sldMk cId="4104137776" sldId="567"/>
            <ac:spMk id="2" creationId="{EC46AD28-746E-4246-884F-4DAE24C62042}"/>
          </ac:spMkLst>
        </pc:spChg>
        <pc:spChg chg="del">
          <ac:chgData name="Thomas Stensitzki" userId="75cafe6b-2f2a-469b-85c4-eec3b9c972ba" providerId="ADAL" clId="{81A95A3F-591B-4915-9F30-386F1902D115}" dt="2022-06-08T09:27:38.782" v="489" actId="478"/>
          <ac:spMkLst>
            <pc:docMk/>
            <pc:sldMk cId="4104137776" sldId="567"/>
            <ac:spMk id="3" creationId="{4B4B1B02-433C-4551-A25C-9193BE90D3D9}"/>
          </ac:spMkLst>
        </pc:spChg>
        <pc:spChg chg="add del mod">
          <ac:chgData name="Thomas Stensitzki" userId="75cafe6b-2f2a-469b-85c4-eec3b9c972ba" providerId="ADAL" clId="{81A95A3F-591B-4915-9F30-386F1902D115}" dt="2022-06-08T09:27:40.389" v="490" actId="478"/>
          <ac:spMkLst>
            <pc:docMk/>
            <pc:sldMk cId="4104137776" sldId="567"/>
            <ac:spMk id="5" creationId="{48C297EC-2B9E-4333-A9F4-8BF60106481A}"/>
          </ac:spMkLst>
        </pc:spChg>
        <pc:picChg chg="add mod">
          <ac:chgData name="Thomas Stensitzki" userId="75cafe6b-2f2a-469b-85c4-eec3b9c972ba" providerId="ADAL" clId="{81A95A3F-591B-4915-9F30-386F1902D115}" dt="2022-06-08T09:27:57.597" v="494" actId="1440"/>
          <ac:picMkLst>
            <pc:docMk/>
            <pc:sldMk cId="4104137776" sldId="567"/>
            <ac:picMk id="6146" creationId="{BEB228D0-D6CB-482E-981C-8BBE1B427912}"/>
          </ac:picMkLst>
        </pc:picChg>
        <pc:picChg chg="add mod">
          <ac:chgData name="Thomas Stensitzki" userId="75cafe6b-2f2a-469b-85c4-eec3b9c972ba" providerId="ADAL" clId="{81A95A3F-591B-4915-9F30-386F1902D115}" dt="2022-06-08T09:28:28.791" v="500" actId="1440"/>
          <ac:picMkLst>
            <pc:docMk/>
            <pc:sldMk cId="4104137776" sldId="567"/>
            <ac:picMk id="6148" creationId="{C73D027B-CA10-4632-9BCD-2A04C1CA1660}"/>
          </ac:picMkLst>
        </pc:picChg>
      </pc:sldChg>
      <pc:sldChg chg="addSp delSp modSp add mod">
        <pc:chgData name="Thomas Stensitzki" userId="75cafe6b-2f2a-469b-85c4-eec3b9c972ba" providerId="ADAL" clId="{81A95A3F-591B-4915-9F30-386F1902D115}" dt="2022-06-03T11:30:37.006" v="156" actId="1440"/>
        <pc:sldMkLst>
          <pc:docMk/>
          <pc:sldMk cId="2374589673" sldId="568"/>
        </pc:sldMkLst>
        <pc:spChg chg="mod">
          <ac:chgData name="Thomas Stensitzki" userId="75cafe6b-2f2a-469b-85c4-eec3b9c972ba" providerId="ADAL" clId="{81A95A3F-591B-4915-9F30-386F1902D115}" dt="2022-06-03T11:29:35.772" v="144"/>
          <ac:spMkLst>
            <pc:docMk/>
            <pc:sldMk cId="2374589673" sldId="568"/>
            <ac:spMk id="2" creationId="{6A814F1C-A68B-4C48-BFC7-E0C8475DD978}"/>
          </ac:spMkLst>
        </pc:spChg>
        <pc:spChg chg="del">
          <ac:chgData name="Thomas Stensitzki" userId="75cafe6b-2f2a-469b-85c4-eec3b9c972ba" providerId="ADAL" clId="{81A95A3F-591B-4915-9F30-386F1902D115}" dt="2022-06-03T11:29:51.567" v="147" actId="478"/>
          <ac:spMkLst>
            <pc:docMk/>
            <pc:sldMk cId="2374589673" sldId="568"/>
            <ac:spMk id="3" creationId="{4FF3BEF0-B65A-4D8F-9E68-52DE5DDDED8D}"/>
          </ac:spMkLst>
        </pc:spChg>
        <pc:spChg chg="add del mod">
          <ac:chgData name="Thomas Stensitzki" userId="75cafe6b-2f2a-469b-85c4-eec3b9c972ba" providerId="ADAL" clId="{81A95A3F-591B-4915-9F30-386F1902D115}" dt="2022-06-03T11:29:55.779" v="148" actId="478"/>
          <ac:spMkLst>
            <pc:docMk/>
            <pc:sldMk cId="2374589673" sldId="568"/>
            <ac:spMk id="5" creationId="{F79B5E16-C6BF-4590-87B9-58851FA321EE}"/>
          </ac:spMkLst>
        </pc:spChg>
        <pc:spChg chg="add del">
          <ac:chgData name="Thomas Stensitzki" userId="75cafe6b-2f2a-469b-85c4-eec3b9c972ba" providerId="ADAL" clId="{81A95A3F-591B-4915-9F30-386F1902D115}" dt="2022-06-03T11:30:06.252" v="150" actId="22"/>
          <ac:spMkLst>
            <pc:docMk/>
            <pc:sldMk cId="2374589673" sldId="568"/>
            <ac:spMk id="7" creationId="{0651B3DC-AA07-49A2-927C-68EFF9647093}"/>
          </ac:spMkLst>
        </pc:spChg>
        <pc:spChg chg="add del">
          <ac:chgData name="Thomas Stensitzki" userId="75cafe6b-2f2a-469b-85c4-eec3b9c972ba" providerId="ADAL" clId="{81A95A3F-591B-4915-9F30-386F1902D115}" dt="2022-06-03T11:30:08.929" v="152" actId="22"/>
          <ac:spMkLst>
            <pc:docMk/>
            <pc:sldMk cId="2374589673" sldId="568"/>
            <ac:spMk id="9" creationId="{9610EA3F-6549-43B0-B568-48C5F46C30EC}"/>
          </ac:spMkLst>
        </pc:spChg>
        <pc:picChg chg="add mod">
          <ac:chgData name="Thomas Stensitzki" userId="75cafe6b-2f2a-469b-85c4-eec3b9c972ba" providerId="ADAL" clId="{81A95A3F-591B-4915-9F30-386F1902D115}" dt="2022-06-03T11:30:37.006" v="156" actId="1440"/>
          <ac:picMkLst>
            <pc:docMk/>
            <pc:sldMk cId="2374589673" sldId="568"/>
            <ac:picMk id="1026" creationId="{6FE7E3D1-09D6-45A9-838F-43916C75E2D9}"/>
          </ac:picMkLst>
        </pc:picChg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2363331893" sldId="591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3853557247" sldId="592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2298534792" sldId="593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166762484" sldId="594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2680249750" sldId="595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1109434383" sldId="596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2098288780" sldId="597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2122712351" sldId="598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1914820320" sldId="599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3219683340" sldId="600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1699378225" sldId="601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131291966" sldId="602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3760544869" sldId="603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4098706796" sldId="604"/>
        </pc:sldMkLst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4145245121" sldId="605"/>
        </pc:sldMkLst>
      </pc:sldChg>
      <pc:sldChg chg="modSp mod ord modShow">
        <pc:chgData name="Thomas Stensitzki" userId="75cafe6b-2f2a-469b-85c4-eec3b9c972ba" providerId="ADAL" clId="{81A95A3F-591B-4915-9F30-386F1902D115}" dt="2022-06-03T08:08:13.814" v="102" actId="729"/>
        <pc:sldMkLst>
          <pc:docMk/>
          <pc:sldMk cId="1856989855" sldId="606"/>
        </pc:sldMkLst>
        <pc:spChg chg="mod">
          <ac:chgData name="Thomas Stensitzki" userId="75cafe6b-2f2a-469b-85c4-eec3b9c972ba" providerId="ADAL" clId="{81A95A3F-591B-4915-9F30-386F1902D115}" dt="2022-06-03T06:56:00.809" v="49" actId="20577"/>
          <ac:spMkLst>
            <pc:docMk/>
            <pc:sldMk cId="1856989855" sldId="606"/>
            <ac:spMk id="4" creationId="{F3A15CBD-C746-44A3-A4F0-4898CE2F02E6}"/>
          </ac:spMkLst>
        </pc:spChg>
        <pc:spChg chg="mod">
          <ac:chgData name="Thomas Stensitzki" userId="75cafe6b-2f2a-469b-85c4-eec3b9c972ba" providerId="ADAL" clId="{81A95A3F-591B-4915-9F30-386F1902D115}" dt="2022-06-03T06:56:08.400" v="58" actId="20577"/>
          <ac:spMkLst>
            <pc:docMk/>
            <pc:sldMk cId="1856989855" sldId="606"/>
            <ac:spMk id="5" creationId="{F3459BE7-1731-4733-A912-12977C68CFD6}"/>
          </ac:spMkLst>
        </pc:spChg>
      </pc:sldChg>
      <pc:sldChg chg="delSp new mod setBg modClrScheme chgLayout">
        <pc:chgData name="Thomas Stensitzki" userId="75cafe6b-2f2a-469b-85c4-eec3b9c972ba" providerId="ADAL" clId="{81A95A3F-591B-4915-9F30-386F1902D115}" dt="2022-06-03T08:08:51.541" v="105"/>
        <pc:sldMkLst>
          <pc:docMk/>
          <pc:sldMk cId="1051205786" sldId="607"/>
        </pc:sldMkLst>
        <pc:spChg chg="del">
          <ac:chgData name="Thomas Stensitzki" userId="75cafe6b-2f2a-469b-85c4-eec3b9c972ba" providerId="ADAL" clId="{81A95A3F-591B-4915-9F30-386F1902D115}" dt="2022-06-03T08:08:34.030" v="104" actId="700"/>
          <ac:spMkLst>
            <pc:docMk/>
            <pc:sldMk cId="1051205786" sldId="607"/>
            <ac:spMk id="2" creationId="{D0285D58-6AFE-42DB-9946-597F2E228E08}"/>
          </ac:spMkLst>
        </pc:spChg>
        <pc:spChg chg="del">
          <ac:chgData name="Thomas Stensitzki" userId="75cafe6b-2f2a-469b-85c4-eec3b9c972ba" providerId="ADAL" clId="{81A95A3F-591B-4915-9F30-386F1902D115}" dt="2022-06-03T08:08:34.030" v="104" actId="700"/>
          <ac:spMkLst>
            <pc:docMk/>
            <pc:sldMk cId="1051205786" sldId="607"/>
            <ac:spMk id="3" creationId="{6F2033C4-8B31-4F8B-A36D-3EEAB5A9E84B}"/>
          </ac:spMkLst>
        </pc:spChg>
      </pc:sldChg>
      <pc:sldChg chg="del">
        <pc:chgData name="Thomas Stensitzki" userId="75cafe6b-2f2a-469b-85c4-eec3b9c972ba" providerId="ADAL" clId="{81A95A3F-591B-4915-9F30-386F1902D115}" dt="2022-06-03T06:55:47.692" v="43" actId="47"/>
        <pc:sldMkLst>
          <pc:docMk/>
          <pc:sldMk cId="2410402961" sldId="607"/>
        </pc:sldMkLst>
      </pc:sldChg>
      <pc:sldChg chg="addSp modSp add mod modClrScheme chgLayout">
        <pc:chgData name="Thomas Stensitzki" userId="75cafe6b-2f2a-469b-85c4-eec3b9c972ba" providerId="ADAL" clId="{81A95A3F-591B-4915-9F30-386F1902D115}" dt="2022-06-03T11:37:24.781" v="223" actId="113"/>
        <pc:sldMkLst>
          <pc:docMk/>
          <pc:sldMk cId="1133784921" sldId="608"/>
        </pc:sldMkLst>
        <pc:spChg chg="mod ord">
          <ac:chgData name="Thomas Stensitzki" userId="75cafe6b-2f2a-469b-85c4-eec3b9c972ba" providerId="ADAL" clId="{81A95A3F-591B-4915-9F30-386F1902D115}" dt="2022-06-03T11:37:03.975" v="218" actId="700"/>
          <ac:spMkLst>
            <pc:docMk/>
            <pc:sldMk cId="1133784921" sldId="608"/>
            <ac:spMk id="2" creationId="{6A814F1C-A68B-4C48-BFC7-E0C8475DD978}"/>
          </ac:spMkLst>
        </pc:spChg>
        <pc:spChg chg="mod ord">
          <ac:chgData name="Thomas Stensitzki" userId="75cafe6b-2f2a-469b-85c4-eec3b9c972ba" providerId="ADAL" clId="{81A95A3F-591B-4915-9F30-386F1902D115}" dt="2022-06-03T11:37:22.597" v="222" actId="113"/>
          <ac:spMkLst>
            <pc:docMk/>
            <pc:sldMk cId="1133784921" sldId="608"/>
            <ac:spMk id="3" creationId="{4FF3BEF0-B65A-4D8F-9E68-52DE5DDDED8D}"/>
          </ac:spMkLst>
        </pc:spChg>
        <pc:spChg chg="add mod ord">
          <ac:chgData name="Thomas Stensitzki" userId="75cafe6b-2f2a-469b-85c4-eec3b9c972ba" providerId="ADAL" clId="{81A95A3F-591B-4915-9F30-386F1902D115}" dt="2022-06-03T11:37:24.781" v="223" actId="113"/>
          <ac:spMkLst>
            <pc:docMk/>
            <pc:sldMk cId="1133784921" sldId="608"/>
            <ac:spMk id="4" creationId="{A0750C0A-B9C2-4DE9-942B-7701A11CD55C}"/>
          </ac:spMkLst>
        </pc:spChg>
      </pc:sldChg>
      <pc:sldChg chg="addSp delSp modSp new mod modNotesTx">
        <pc:chgData name="Thomas Stensitzki" userId="75cafe6b-2f2a-469b-85c4-eec3b9c972ba" providerId="ADAL" clId="{81A95A3F-591B-4915-9F30-386F1902D115}" dt="2022-06-03T11:32:23.977" v="168" actId="20577"/>
        <pc:sldMkLst>
          <pc:docMk/>
          <pc:sldMk cId="194201490" sldId="609"/>
        </pc:sldMkLst>
        <pc:spChg chg="mod">
          <ac:chgData name="Thomas Stensitzki" userId="75cafe6b-2f2a-469b-85c4-eec3b9c972ba" providerId="ADAL" clId="{81A95A3F-591B-4915-9F30-386F1902D115}" dt="2022-06-03T11:31:27.442" v="160"/>
          <ac:spMkLst>
            <pc:docMk/>
            <pc:sldMk cId="194201490" sldId="609"/>
            <ac:spMk id="2" creationId="{693BA138-EC57-4528-958B-434CE6DBB9CF}"/>
          </ac:spMkLst>
        </pc:spChg>
        <pc:picChg chg="add del">
          <ac:chgData name="Thomas Stensitzki" userId="75cafe6b-2f2a-469b-85c4-eec3b9c972ba" providerId="ADAL" clId="{81A95A3F-591B-4915-9F30-386F1902D115}" dt="2022-06-03T11:31:20.411" v="159"/>
          <ac:picMkLst>
            <pc:docMk/>
            <pc:sldMk cId="194201490" sldId="609"/>
            <ac:picMk id="2050" creationId="{14099719-B5ED-4364-AF7D-AE44FF30492B}"/>
          </ac:picMkLst>
        </pc:picChg>
        <pc:picChg chg="add mod">
          <ac:chgData name="Thomas Stensitzki" userId="75cafe6b-2f2a-469b-85c4-eec3b9c972ba" providerId="ADAL" clId="{81A95A3F-591B-4915-9F30-386F1902D115}" dt="2022-06-03T11:32:04.488" v="166" actId="1440"/>
          <ac:picMkLst>
            <pc:docMk/>
            <pc:sldMk cId="194201490" sldId="609"/>
            <ac:picMk id="2052" creationId="{9C95C39C-F5E5-4568-9B95-B8ABA61C8713}"/>
          </ac:picMkLst>
        </pc:picChg>
      </pc:sldChg>
      <pc:sldChg chg="addSp modSp new mod modNotesTx">
        <pc:chgData name="Thomas Stensitzki" userId="75cafe6b-2f2a-469b-85c4-eec3b9c972ba" providerId="ADAL" clId="{81A95A3F-591B-4915-9F30-386F1902D115}" dt="2022-06-03T11:35:17.087" v="204"/>
        <pc:sldMkLst>
          <pc:docMk/>
          <pc:sldMk cId="467678945" sldId="610"/>
        </pc:sldMkLst>
        <pc:spChg chg="mod">
          <ac:chgData name="Thomas Stensitzki" userId="75cafe6b-2f2a-469b-85c4-eec3b9c972ba" providerId="ADAL" clId="{81A95A3F-591B-4915-9F30-386F1902D115}" dt="2022-06-03T11:33:43.464" v="196"/>
          <ac:spMkLst>
            <pc:docMk/>
            <pc:sldMk cId="467678945" sldId="610"/>
            <ac:spMk id="2" creationId="{6E86C0DC-AEFC-4349-8AFA-C52ED533BD49}"/>
          </ac:spMkLst>
        </pc:spChg>
        <pc:spChg chg="mod">
          <ac:chgData name="Thomas Stensitzki" userId="75cafe6b-2f2a-469b-85c4-eec3b9c972ba" providerId="ADAL" clId="{81A95A3F-591B-4915-9F30-386F1902D115}" dt="2022-06-03T11:35:17.087" v="204"/>
          <ac:spMkLst>
            <pc:docMk/>
            <pc:sldMk cId="467678945" sldId="610"/>
            <ac:spMk id="3" creationId="{005936FB-5894-4392-9AEF-E720A753643C}"/>
          </ac:spMkLst>
        </pc:spChg>
        <pc:picChg chg="add mod">
          <ac:chgData name="Thomas Stensitzki" userId="75cafe6b-2f2a-469b-85c4-eec3b9c972ba" providerId="ADAL" clId="{81A95A3F-591B-4915-9F30-386F1902D115}" dt="2022-06-03T11:34:10.184" v="201" actId="1076"/>
          <ac:picMkLst>
            <pc:docMk/>
            <pc:sldMk cId="467678945" sldId="610"/>
            <ac:picMk id="3074" creationId="{BB654E81-73F6-4A1A-865A-04747296D430}"/>
          </ac:picMkLst>
        </pc:picChg>
      </pc:sldChg>
      <pc:sldChg chg="addSp delSp modSp new mod modClrScheme modAnim chgLayout">
        <pc:chgData name="Thomas Stensitzki" userId="75cafe6b-2f2a-469b-85c4-eec3b9c972ba" providerId="ADAL" clId="{81A95A3F-591B-4915-9F30-386F1902D115}" dt="2022-06-08T12:02:51.906" v="1248"/>
        <pc:sldMkLst>
          <pc:docMk/>
          <pc:sldMk cId="2119466313" sldId="611"/>
        </pc:sldMkLst>
        <pc:spChg chg="del mod ord">
          <ac:chgData name="Thomas Stensitzki" userId="75cafe6b-2f2a-469b-85c4-eec3b9c972ba" providerId="ADAL" clId="{81A95A3F-591B-4915-9F30-386F1902D115}" dt="2022-06-03T11:38:26.497" v="227" actId="700"/>
          <ac:spMkLst>
            <pc:docMk/>
            <pc:sldMk cId="2119466313" sldId="611"/>
            <ac:spMk id="2" creationId="{05FB6BB9-E0CA-4663-BF2F-1BA676339161}"/>
          </ac:spMkLst>
        </pc:spChg>
        <pc:spChg chg="del">
          <ac:chgData name="Thomas Stensitzki" userId="75cafe6b-2f2a-469b-85c4-eec3b9c972ba" providerId="ADAL" clId="{81A95A3F-591B-4915-9F30-386F1902D115}" dt="2022-06-03T11:38:26.497" v="227" actId="700"/>
          <ac:spMkLst>
            <pc:docMk/>
            <pc:sldMk cId="2119466313" sldId="611"/>
            <ac:spMk id="3" creationId="{62940AA6-9BCC-4371-B675-F7573118EB0F}"/>
          </ac:spMkLst>
        </pc:spChg>
        <pc:spChg chg="del">
          <ac:chgData name="Thomas Stensitzki" userId="75cafe6b-2f2a-469b-85c4-eec3b9c972ba" providerId="ADAL" clId="{81A95A3F-591B-4915-9F30-386F1902D115}" dt="2022-06-03T11:38:26.497" v="227" actId="700"/>
          <ac:spMkLst>
            <pc:docMk/>
            <pc:sldMk cId="2119466313" sldId="611"/>
            <ac:spMk id="4" creationId="{1EBD7387-038C-41BA-BF75-5A64D82412BB}"/>
          </ac:spMkLst>
        </pc:spChg>
        <pc:spChg chg="add mod ord">
          <ac:chgData name="Thomas Stensitzki" userId="75cafe6b-2f2a-469b-85c4-eec3b9c972ba" providerId="ADAL" clId="{81A95A3F-591B-4915-9F30-386F1902D115}" dt="2022-06-08T09:15:54.911" v="275"/>
          <ac:spMkLst>
            <pc:docMk/>
            <pc:sldMk cId="2119466313" sldId="611"/>
            <ac:spMk id="5" creationId="{2B92FCBD-7127-4725-814A-DA80AEE5246E}"/>
          </ac:spMkLst>
        </pc:spChg>
        <pc:picChg chg="add mod">
          <ac:chgData name="Thomas Stensitzki" userId="75cafe6b-2f2a-469b-85c4-eec3b9c972ba" providerId="ADAL" clId="{81A95A3F-591B-4915-9F30-386F1902D115}" dt="2022-06-08T09:16:05.191" v="278" actId="1440"/>
          <ac:picMkLst>
            <pc:docMk/>
            <pc:sldMk cId="2119466313" sldId="611"/>
            <ac:picMk id="4098" creationId="{9443BC3D-5AB1-4FD2-88E1-B6335E0D4298}"/>
          </ac:picMkLst>
        </pc:picChg>
      </pc:sldChg>
      <pc:sldChg chg="modSp add mod ord">
        <pc:chgData name="Thomas Stensitzki" userId="75cafe6b-2f2a-469b-85c4-eec3b9c972ba" providerId="ADAL" clId="{81A95A3F-591B-4915-9F30-386F1902D115}" dt="2022-06-08T11:55:15.780" v="1012" actId="1076"/>
        <pc:sldMkLst>
          <pc:docMk/>
          <pc:sldMk cId="3453821184" sldId="612"/>
        </pc:sldMkLst>
        <pc:spChg chg="mod">
          <ac:chgData name="Thomas Stensitzki" userId="75cafe6b-2f2a-469b-85c4-eec3b9c972ba" providerId="ADAL" clId="{81A95A3F-591B-4915-9F30-386F1902D115}" dt="2022-06-08T11:55:15.780" v="1012" actId="1076"/>
          <ac:spMkLst>
            <pc:docMk/>
            <pc:sldMk cId="3453821184" sldId="612"/>
            <ac:spMk id="2" creationId="{909DC09D-B9A6-4493-9A72-1CA7ECB1F5CA}"/>
          </ac:spMkLst>
        </pc:spChg>
        <pc:spChg chg="mod">
          <ac:chgData name="Thomas Stensitzki" userId="75cafe6b-2f2a-469b-85c4-eec3b9c972ba" providerId="ADAL" clId="{81A95A3F-591B-4915-9F30-386F1902D115}" dt="2022-06-08T09:20:38.431" v="380"/>
          <ac:spMkLst>
            <pc:docMk/>
            <pc:sldMk cId="3453821184" sldId="612"/>
            <ac:spMk id="5" creationId="{C24DACB5-1BEC-4C86-9652-BAFD8DE56FEF}"/>
          </ac:spMkLst>
        </pc:spChg>
      </pc:sldChg>
      <pc:sldChg chg="addSp delSp modSp new mod modClrScheme chgLayout modNotesTx">
        <pc:chgData name="Thomas Stensitzki" userId="75cafe6b-2f2a-469b-85c4-eec3b9c972ba" providerId="ADAL" clId="{81A95A3F-591B-4915-9F30-386F1902D115}" dt="2022-06-03T11:41:19.855" v="238"/>
        <pc:sldMkLst>
          <pc:docMk/>
          <pc:sldMk cId="1137647844" sldId="613"/>
        </pc:sldMkLst>
        <pc:spChg chg="del mod ord">
          <ac:chgData name="Thomas Stensitzki" userId="75cafe6b-2f2a-469b-85c4-eec3b9c972ba" providerId="ADAL" clId="{81A95A3F-591B-4915-9F30-386F1902D115}" dt="2022-06-03T11:40:47.456" v="235" actId="700"/>
          <ac:spMkLst>
            <pc:docMk/>
            <pc:sldMk cId="1137647844" sldId="613"/>
            <ac:spMk id="2" creationId="{55CF984F-34BD-4789-9427-E4BA0C81FD7A}"/>
          </ac:spMkLst>
        </pc:spChg>
        <pc:spChg chg="add mod ord">
          <ac:chgData name="Thomas Stensitzki" userId="75cafe6b-2f2a-469b-85c4-eec3b9c972ba" providerId="ADAL" clId="{81A95A3F-591B-4915-9F30-386F1902D115}" dt="2022-06-03T11:40:49.631" v="236"/>
          <ac:spMkLst>
            <pc:docMk/>
            <pc:sldMk cId="1137647844" sldId="613"/>
            <ac:spMk id="3" creationId="{5983D398-5001-4E05-A912-D1F3389FF724}"/>
          </ac:spMkLst>
        </pc:spChg>
        <pc:spChg chg="add mod ord">
          <ac:chgData name="Thomas Stensitzki" userId="75cafe6b-2f2a-469b-85c4-eec3b9c972ba" providerId="ADAL" clId="{81A95A3F-591B-4915-9F30-386F1902D115}" dt="2022-06-03T11:40:58.848" v="237"/>
          <ac:spMkLst>
            <pc:docMk/>
            <pc:sldMk cId="1137647844" sldId="613"/>
            <ac:spMk id="4" creationId="{CE240E77-CC1A-4FF7-A490-029A8045EADD}"/>
          </ac:spMkLst>
        </pc:spChg>
      </pc:sldChg>
      <pc:sldChg chg="addSp delSp modSp new mod modClrScheme modAnim chgLayout">
        <pc:chgData name="Thomas Stensitzki" userId="75cafe6b-2f2a-469b-85c4-eec3b9c972ba" providerId="ADAL" clId="{81A95A3F-591B-4915-9F30-386F1902D115}" dt="2022-06-08T12:02:58.505" v="1250"/>
        <pc:sldMkLst>
          <pc:docMk/>
          <pc:sldMk cId="1503137777" sldId="614"/>
        </pc:sldMkLst>
        <pc:spChg chg="mod ord">
          <ac:chgData name="Thomas Stensitzki" userId="75cafe6b-2f2a-469b-85c4-eec3b9c972ba" providerId="ADAL" clId="{81A95A3F-591B-4915-9F30-386F1902D115}" dt="2022-06-03T11:42:34.337" v="243" actId="700"/>
          <ac:spMkLst>
            <pc:docMk/>
            <pc:sldMk cId="1503137777" sldId="614"/>
            <ac:spMk id="2" creationId="{8F0EE741-1AA9-4E98-9676-69EE83AA3E40}"/>
          </ac:spMkLst>
        </pc:spChg>
        <pc:spChg chg="del">
          <ac:chgData name="Thomas Stensitzki" userId="75cafe6b-2f2a-469b-85c4-eec3b9c972ba" providerId="ADAL" clId="{81A95A3F-591B-4915-9F30-386F1902D115}" dt="2022-06-03T11:42:34.337" v="243" actId="700"/>
          <ac:spMkLst>
            <pc:docMk/>
            <pc:sldMk cId="1503137777" sldId="614"/>
            <ac:spMk id="3" creationId="{7EAE8079-A3A0-4F89-BD4A-57444D34D93D}"/>
          </ac:spMkLst>
        </pc:spChg>
        <pc:picChg chg="add mod">
          <ac:chgData name="Thomas Stensitzki" userId="75cafe6b-2f2a-469b-85c4-eec3b9c972ba" providerId="ADAL" clId="{81A95A3F-591B-4915-9F30-386F1902D115}" dt="2022-06-03T11:42:55.544" v="247" actId="1440"/>
          <ac:picMkLst>
            <pc:docMk/>
            <pc:sldMk cId="1503137777" sldId="614"/>
            <ac:picMk id="5122" creationId="{BE8BE44B-832F-457E-A4D6-B34B9F6B3A31}"/>
          </ac:picMkLst>
        </pc:picChg>
      </pc:sldChg>
      <pc:sldChg chg="addSp delSp modSp add mod modAnim">
        <pc:chgData name="Thomas Stensitzki" userId="75cafe6b-2f2a-469b-85c4-eec3b9c972ba" providerId="ADAL" clId="{81A95A3F-591B-4915-9F30-386F1902D115}" dt="2022-06-08T12:04:40.484" v="1267" actId="1035"/>
        <pc:sldMkLst>
          <pc:docMk/>
          <pc:sldMk cId="1055936327" sldId="615"/>
        </pc:sldMkLst>
        <pc:spChg chg="mod">
          <ac:chgData name="Thomas Stensitzki" userId="75cafe6b-2f2a-469b-85c4-eec3b9c972ba" providerId="ADAL" clId="{81A95A3F-591B-4915-9F30-386F1902D115}" dt="2022-06-08T09:13:34.161" v="251"/>
          <ac:spMkLst>
            <pc:docMk/>
            <pc:sldMk cId="1055936327" sldId="615"/>
            <ac:spMk id="2" creationId="{8F0EE741-1AA9-4E98-9676-69EE83AA3E40}"/>
          </ac:spMkLst>
        </pc:spChg>
        <pc:spChg chg="add mod">
          <ac:chgData name="Thomas Stensitzki" userId="75cafe6b-2f2a-469b-85c4-eec3b9c972ba" providerId="ADAL" clId="{81A95A3F-591B-4915-9F30-386F1902D115}" dt="2022-06-08T12:04:40.484" v="1267" actId="1035"/>
          <ac:spMkLst>
            <pc:docMk/>
            <pc:sldMk cId="1055936327" sldId="615"/>
            <ac:spMk id="3" creationId="{AB3DB976-C90F-4091-87CF-40163DF71AFA}"/>
          </ac:spMkLst>
        </pc:spChg>
        <pc:picChg chg="add mod">
          <ac:chgData name="Thomas Stensitzki" userId="75cafe6b-2f2a-469b-85c4-eec3b9c972ba" providerId="ADAL" clId="{81A95A3F-591B-4915-9F30-386F1902D115}" dt="2022-06-08T12:04:14.344" v="1263" actId="167"/>
          <ac:picMkLst>
            <pc:docMk/>
            <pc:sldMk cId="1055936327" sldId="615"/>
            <ac:picMk id="1026" creationId="{7B51AD3F-B2C5-40C2-A1B0-148EC98E9697}"/>
          </ac:picMkLst>
        </pc:picChg>
        <pc:picChg chg="add mod">
          <ac:chgData name="Thomas Stensitzki" userId="75cafe6b-2f2a-469b-85c4-eec3b9c972ba" providerId="ADAL" clId="{81A95A3F-591B-4915-9F30-386F1902D115}" dt="2022-06-08T12:04:23.224" v="1264" actId="166"/>
          <ac:picMkLst>
            <pc:docMk/>
            <pc:sldMk cId="1055936327" sldId="615"/>
            <ac:picMk id="1028" creationId="{CE471663-B43B-4113-A916-DCC9088EAFED}"/>
          </ac:picMkLst>
        </pc:picChg>
        <pc:picChg chg="add mod">
          <ac:chgData name="Thomas Stensitzki" userId="75cafe6b-2f2a-469b-85c4-eec3b9c972ba" providerId="ADAL" clId="{81A95A3F-591B-4915-9F30-386F1902D115}" dt="2022-06-08T12:04:26.013" v="1265" actId="166"/>
          <ac:picMkLst>
            <pc:docMk/>
            <pc:sldMk cId="1055936327" sldId="615"/>
            <ac:picMk id="1030" creationId="{55623FF3-B572-4046-968C-52BEC1710B74}"/>
          </ac:picMkLst>
        </pc:picChg>
        <pc:picChg chg="add mod">
          <ac:chgData name="Thomas Stensitzki" userId="75cafe6b-2f2a-469b-85c4-eec3b9c972ba" providerId="ADAL" clId="{81A95A3F-591B-4915-9F30-386F1902D115}" dt="2022-06-08T09:15:15.265" v="274" actId="1440"/>
          <ac:picMkLst>
            <pc:docMk/>
            <pc:sldMk cId="1055936327" sldId="615"/>
            <ac:picMk id="1032" creationId="{A2A89887-1B80-4358-8DAF-1FE056BD8360}"/>
          </ac:picMkLst>
        </pc:picChg>
        <pc:picChg chg="del">
          <ac:chgData name="Thomas Stensitzki" userId="75cafe6b-2f2a-469b-85c4-eec3b9c972ba" providerId="ADAL" clId="{81A95A3F-591B-4915-9F30-386F1902D115}" dt="2022-06-08T09:13:41.683" v="252" actId="478"/>
          <ac:picMkLst>
            <pc:docMk/>
            <pc:sldMk cId="1055936327" sldId="615"/>
            <ac:picMk id="5122" creationId="{BE8BE44B-832F-457E-A4D6-B34B9F6B3A31}"/>
          </ac:picMkLst>
        </pc:picChg>
      </pc:sldChg>
      <pc:sldChg chg="addSp delSp modSp add mod ord modAnim">
        <pc:chgData name="Thomas Stensitzki" userId="75cafe6b-2f2a-469b-85c4-eec3b9c972ba" providerId="ADAL" clId="{81A95A3F-591B-4915-9F30-386F1902D115}" dt="2022-06-08T12:04:48.800" v="1269"/>
        <pc:sldMkLst>
          <pc:docMk/>
          <pc:sldMk cId="3478201021" sldId="616"/>
        </pc:sldMkLst>
        <pc:spChg chg="mod">
          <ac:chgData name="Thomas Stensitzki" userId="75cafe6b-2f2a-469b-85c4-eec3b9c972ba" providerId="ADAL" clId="{81A95A3F-591B-4915-9F30-386F1902D115}" dt="2022-06-08T09:16:52.719" v="284"/>
          <ac:spMkLst>
            <pc:docMk/>
            <pc:sldMk cId="3478201021" sldId="616"/>
            <ac:spMk id="2" creationId="{8F0EE741-1AA9-4E98-9676-69EE83AA3E40}"/>
          </ac:spMkLst>
        </pc:spChg>
        <pc:picChg chg="add mod">
          <ac:chgData name="Thomas Stensitzki" userId="75cafe6b-2f2a-469b-85c4-eec3b9c972ba" providerId="ADAL" clId="{81A95A3F-591B-4915-9F30-386F1902D115}" dt="2022-06-08T09:17:07.579" v="289" actId="1440"/>
          <ac:picMkLst>
            <pc:docMk/>
            <pc:sldMk cId="3478201021" sldId="616"/>
            <ac:picMk id="2050" creationId="{C92D798A-325B-4FD1-BE5A-A55EC7938F3A}"/>
          </ac:picMkLst>
        </pc:picChg>
        <pc:picChg chg="del">
          <ac:chgData name="Thomas Stensitzki" userId="75cafe6b-2f2a-469b-85c4-eec3b9c972ba" providerId="ADAL" clId="{81A95A3F-591B-4915-9F30-386F1902D115}" dt="2022-06-08T09:16:54.280" v="285" actId="478"/>
          <ac:picMkLst>
            <pc:docMk/>
            <pc:sldMk cId="3478201021" sldId="616"/>
            <ac:picMk id="5122" creationId="{BE8BE44B-832F-457E-A4D6-B34B9F6B3A31}"/>
          </ac:picMkLst>
        </pc:picChg>
      </pc:sldChg>
      <pc:sldChg chg="addSp delSp modSp add mod modAnim">
        <pc:chgData name="Thomas Stensitzki" userId="75cafe6b-2f2a-469b-85c4-eec3b9c972ba" providerId="ADAL" clId="{81A95A3F-591B-4915-9F30-386F1902D115}" dt="2022-06-08T12:04:54.800" v="1271"/>
        <pc:sldMkLst>
          <pc:docMk/>
          <pc:sldMk cId="3437431207" sldId="617"/>
        </pc:sldMkLst>
        <pc:spChg chg="mod">
          <ac:chgData name="Thomas Stensitzki" userId="75cafe6b-2f2a-469b-85c4-eec3b9c972ba" providerId="ADAL" clId="{81A95A3F-591B-4915-9F30-386F1902D115}" dt="2022-06-08T09:19:49.535" v="372"/>
          <ac:spMkLst>
            <pc:docMk/>
            <pc:sldMk cId="3437431207" sldId="617"/>
            <ac:spMk id="2" creationId="{8F0EE741-1AA9-4E98-9676-69EE83AA3E40}"/>
          </ac:spMkLst>
        </pc:spChg>
        <pc:picChg chg="del">
          <ac:chgData name="Thomas Stensitzki" userId="75cafe6b-2f2a-469b-85c4-eec3b9c972ba" providerId="ADAL" clId="{81A95A3F-591B-4915-9F30-386F1902D115}" dt="2022-06-08T09:19:51.683" v="373" actId="478"/>
          <ac:picMkLst>
            <pc:docMk/>
            <pc:sldMk cId="3437431207" sldId="617"/>
            <ac:picMk id="2050" creationId="{C92D798A-325B-4FD1-BE5A-A55EC7938F3A}"/>
          </ac:picMkLst>
        </pc:picChg>
        <pc:picChg chg="add mod">
          <ac:chgData name="Thomas Stensitzki" userId="75cafe6b-2f2a-469b-85c4-eec3b9c972ba" providerId="ADAL" clId="{81A95A3F-591B-4915-9F30-386F1902D115}" dt="2022-06-08T09:20:08.122" v="377" actId="1440"/>
          <ac:picMkLst>
            <pc:docMk/>
            <pc:sldMk cId="3437431207" sldId="617"/>
            <ac:picMk id="3074" creationId="{F6D3B784-236A-4E1B-B6AA-B8520973F983}"/>
          </ac:picMkLst>
        </pc:picChg>
      </pc:sldChg>
      <pc:sldChg chg="modSp add mod modAnim">
        <pc:chgData name="Thomas Stensitzki" userId="75cafe6b-2f2a-469b-85c4-eec3b9c972ba" providerId="ADAL" clId="{81A95A3F-591B-4915-9F30-386F1902D115}" dt="2022-06-08T12:05:03.358" v="1273"/>
        <pc:sldMkLst>
          <pc:docMk/>
          <pc:sldMk cId="891073797" sldId="618"/>
        </pc:sldMkLst>
        <pc:spChg chg="mod">
          <ac:chgData name="Thomas Stensitzki" userId="75cafe6b-2f2a-469b-85c4-eec3b9c972ba" providerId="ADAL" clId="{81A95A3F-591B-4915-9F30-386F1902D115}" dt="2022-06-08T09:20:49.256" v="382"/>
          <ac:spMkLst>
            <pc:docMk/>
            <pc:sldMk cId="891073797" sldId="618"/>
            <ac:spMk id="2" creationId="{8F0EE741-1AA9-4E98-9676-69EE83AA3E40}"/>
          </ac:spMkLst>
        </pc:spChg>
        <pc:picChg chg="mod">
          <ac:chgData name="Thomas Stensitzki" userId="75cafe6b-2f2a-469b-85c4-eec3b9c972ba" providerId="ADAL" clId="{81A95A3F-591B-4915-9F30-386F1902D115}" dt="2022-06-08T09:21:05.652" v="385" actId="1076"/>
          <ac:picMkLst>
            <pc:docMk/>
            <pc:sldMk cId="891073797" sldId="618"/>
            <ac:picMk id="3074" creationId="{F6D3B784-236A-4E1B-B6AA-B8520973F983}"/>
          </ac:picMkLst>
        </pc:picChg>
      </pc:sldChg>
      <pc:sldChg chg="modSp add mod ord">
        <pc:chgData name="Thomas Stensitzki" userId="75cafe6b-2f2a-469b-85c4-eec3b9c972ba" providerId="ADAL" clId="{81A95A3F-591B-4915-9F30-386F1902D115}" dt="2022-06-08T11:59:27.476" v="1181" actId="14100"/>
        <pc:sldMkLst>
          <pc:docMk/>
          <pc:sldMk cId="2883104128" sldId="619"/>
        </pc:sldMkLst>
        <pc:spChg chg="mod">
          <ac:chgData name="Thomas Stensitzki" userId="75cafe6b-2f2a-469b-85c4-eec3b9c972ba" providerId="ADAL" clId="{81A95A3F-591B-4915-9F30-386F1902D115}" dt="2022-06-08T11:59:27.476" v="1181" actId="14100"/>
          <ac:spMkLst>
            <pc:docMk/>
            <pc:sldMk cId="2883104128" sldId="619"/>
            <ac:spMk id="2" creationId="{909DC09D-B9A6-4493-9A72-1CA7ECB1F5CA}"/>
          </ac:spMkLst>
        </pc:spChg>
        <pc:spChg chg="mod">
          <ac:chgData name="Thomas Stensitzki" userId="75cafe6b-2f2a-469b-85c4-eec3b9c972ba" providerId="ADAL" clId="{81A95A3F-591B-4915-9F30-386F1902D115}" dt="2022-06-08T11:53:26.725" v="943" actId="108"/>
          <ac:spMkLst>
            <pc:docMk/>
            <pc:sldMk cId="2883104128" sldId="619"/>
            <ac:spMk id="5" creationId="{C24DACB5-1BEC-4C86-9652-BAFD8DE56FEF}"/>
          </ac:spMkLst>
        </pc:spChg>
      </pc:sldChg>
      <pc:sldChg chg="addSp delSp modSp add mod ord modAnim">
        <pc:chgData name="Thomas Stensitzki" userId="75cafe6b-2f2a-469b-85c4-eec3b9c972ba" providerId="ADAL" clId="{81A95A3F-591B-4915-9F30-386F1902D115}" dt="2022-06-08T12:05:41.139" v="1280"/>
        <pc:sldMkLst>
          <pc:docMk/>
          <pc:sldMk cId="1449374427" sldId="620"/>
        </pc:sldMkLst>
        <pc:spChg chg="mod">
          <ac:chgData name="Thomas Stensitzki" userId="75cafe6b-2f2a-469b-85c4-eec3b9c972ba" providerId="ADAL" clId="{81A95A3F-591B-4915-9F30-386F1902D115}" dt="2022-06-08T09:24:34.210" v="430"/>
          <ac:spMkLst>
            <pc:docMk/>
            <pc:sldMk cId="1449374427" sldId="620"/>
            <ac:spMk id="2" creationId="{8F0EE741-1AA9-4E98-9676-69EE83AA3E40}"/>
          </ac:spMkLst>
        </pc:spChg>
        <pc:picChg chg="del">
          <ac:chgData name="Thomas Stensitzki" userId="75cafe6b-2f2a-469b-85c4-eec3b9c972ba" providerId="ADAL" clId="{81A95A3F-591B-4915-9F30-386F1902D115}" dt="2022-06-08T09:24:10.983" v="427" actId="478"/>
          <ac:picMkLst>
            <pc:docMk/>
            <pc:sldMk cId="1449374427" sldId="620"/>
            <ac:picMk id="3074" creationId="{F6D3B784-236A-4E1B-B6AA-B8520973F983}"/>
          </ac:picMkLst>
        </pc:picChg>
        <pc:picChg chg="add mod">
          <ac:chgData name="Thomas Stensitzki" userId="75cafe6b-2f2a-469b-85c4-eec3b9c972ba" providerId="ADAL" clId="{81A95A3F-591B-4915-9F30-386F1902D115}" dt="2022-06-08T09:25:22.675" v="443" actId="1076"/>
          <ac:picMkLst>
            <pc:docMk/>
            <pc:sldMk cId="1449374427" sldId="620"/>
            <ac:picMk id="4098" creationId="{035D4B07-EC58-4E0F-A747-3538FC2C6ACE}"/>
          </ac:picMkLst>
        </pc:picChg>
        <pc:picChg chg="add mod">
          <ac:chgData name="Thomas Stensitzki" userId="75cafe6b-2f2a-469b-85c4-eec3b9c972ba" providerId="ADAL" clId="{81A95A3F-591B-4915-9F30-386F1902D115}" dt="2022-06-08T09:25:25.832" v="455" actId="1035"/>
          <ac:picMkLst>
            <pc:docMk/>
            <pc:sldMk cId="1449374427" sldId="620"/>
            <ac:picMk id="4100" creationId="{164A1FF4-ED82-4AE6-85A5-C5D80791A8A4}"/>
          </ac:picMkLst>
        </pc:picChg>
        <pc:picChg chg="add mod">
          <ac:chgData name="Thomas Stensitzki" userId="75cafe6b-2f2a-469b-85c4-eec3b9c972ba" providerId="ADAL" clId="{81A95A3F-591B-4915-9F30-386F1902D115}" dt="2022-06-08T09:25:17.088" v="441" actId="1076"/>
          <ac:picMkLst>
            <pc:docMk/>
            <pc:sldMk cId="1449374427" sldId="620"/>
            <ac:picMk id="4102" creationId="{57E02677-6381-4E35-AE95-2973DF59F868}"/>
          </ac:picMkLst>
        </pc:picChg>
        <pc:picChg chg="add mod">
          <ac:chgData name="Thomas Stensitzki" userId="75cafe6b-2f2a-469b-85c4-eec3b9c972ba" providerId="ADAL" clId="{81A95A3F-591B-4915-9F30-386F1902D115}" dt="2022-06-08T09:25:11.778" v="440" actId="1076"/>
          <ac:picMkLst>
            <pc:docMk/>
            <pc:sldMk cId="1449374427" sldId="620"/>
            <ac:picMk id="4104" creationId="{7EF6F09E-B2AB-4322-83D9-B69B948FFFB1}"/>
          </ac:picMkLst>
        </pc:picChg>
      </pc:sldChg>
      <pc:sldChg chg="addSp delSp modSp add mod modAnim">
        <pc:chgData name="Thomas Stensitzki" userId="75cafe6b-2f2a-469b-85c4-eec3b9c972ba" providerId="ADAL" clId="{81A95A3F-591B-4915-9F30-386F1902D115}" dt="2022-06-08T12:06:09.907" v="1282"/>
        <pc:sldMkLst>
          <pc:docMk/>
          <pc:sldMk cId="4271250423" sldId="621"/>
        </pc:sldMkLst>
        <pc:spChg chg="mod">
          <ac:chgData name="Thomas Stensitzki" userId="75cafe6b-2f2a-469b-85c4-eec3b9c972ba" providerId="ADAL" clId="{81A95A3F-591B-4915-9F30-386F1902D115}" dt="2022-06-08T09:26:46.053" v="481"/>
          <ac:spMkLst>
            <pc:docMk/>
            <pc:sldMk cId="4271250423" sldId="621"/>
            <ac:spMk id="2" creationId="{8F0EE741-1AA9-4E98-9676-69EE83AA3E40}"/>
          </ac:spMkLst>
        </pc:spChg>
        <pc:picChg chg="del">
          <ac:chgData name="Thomas Stensitzki" userId="75cafe6b-2f2a-469b-85c4-eec3b9c972ba" providerId="ADAL" clId="{81A95A3F-591B-4915-9F30-386F1902D115}" dt="2022-06-08T09:26:51.082" v="482" actId="478"/>
          <ac:picMkLst>
            <pc:docMk/>
            <pc:sldMk cId="4271250423" sldId="621"/>
            <ac:picMk id="4098" creationId="{035D4B07-EC58-4E0F-A747-3538FC2C6ACE}"/>
          </ac:picMkLst>
        </pc:picChg>
        <pc:picChg chg="del">
          <ac:chgData name="Thomas Stensitzki" userId="75cafe6b-2f2a-469b-85c4-eec3b9c972ba" providerId="ADAL" clId="{81A95A3F-591B-4915-9F30-386F1902D115}" dt="2022-06-08T09:26:51.082" v="482" actId="478"/>
          <ac:picMkLst>
            <pc:docMk/>
            <pc:sldMk cId="4271250423" sldId="621"/>
            <ac:picMk id="4100" creationId="{164A1FF4-ED82-4AE6-85A5-C5D80791A8A4}"/>
          </ac:picMkLst>
        </pc:picChg>
        <pc:picChg chg="del">
          <ac:chgData name="Thomas Stensitzki" userId="75cafe6b-2f2a-469b-85c4-eec3b9c972ba" providerId="ADAL" clId="{81A95A3F-591B-4915-9F30-386F1902D115}" dt="2022-06-08T09:26:51.082" v="482" actId="478"/>
          <ac:picMkLst>
            <pc:docMk/>
            <pc:sldMk cId="4271250423" sldId="621"/>
            <ac:picMk id="4102" creationId="{57E02677-6381-4E35-AE95-2973DF59F868}"/>
          </ac:picMkLst>
        </pc:picChg>
        <pc:picChg chg="del">
          <ac:chgData name="Thomas Stensitzki" userId="75cafe6b-2f2a-469b-85c4-eec3b9c972ba" providerId="ADAL" clId="{81A95A3F-591B-4915-9F30-386F1902D115}" dt="2022-06-08T09:26:51.082" v="482" actId="478"/>
          <ac:picMkLst>
            <pc:docMk/>
            <pc:sldMk cId="4271250423" sldId="621"/>
            <ac:picMk id="4104" creationId="{7EF6F09E-B2AB-4322-83D9-B69B948FFFB1}"/>
          </ac:picMkLst>
        </pc:picChg>
        <pc:picChg chg="add mod">
          <ac:chgData name="Thomas Stensitzki" userId="75cafe6b-2f2a-469b-85c4-eec3b9c972ba" providerId="ADAL" clId="{81A95A3F-591B-4915-9F30-386F1902D115}" dt="2022-06-08T09:27:01.145" v="485" actId="1076"/>
          <ac:picMkLst>
            <pc:docMk/>
            <pc:sldMk cId="4271250423" sldId="621"/>
            <ac:picMk id="5122" creationId="{2F599F29-DA65-47FC-A4FF-26B135C988D5}"/>
          </ac:picMkLst>
        </pc:picChg>
      </pc:sldChg>
      <pc:sldChg chg="addSp delSp modSp add mod modAnim">
        <pc:chgData name="Thomas Stensitzki" userId="75cafe6b-2f2a-469b-85c4-eec3b9c972ba" providerId="ADAL" clId="{81A95A3F-591B-4915-9F30-386F1902D115}" dt="2022-06-08T12:06:42.353" v="1290"/>
        <pc:sldMkLst>
          <pc:docMk/>
          <pc:sldMk cId="228228310" sldId="622"/>
        </pc:sldMkLst>
        <pc:spChg chg="mod">
          <ac:chgData name="Thomas Stensitzki" userId="75cafe6b-2f2a-469b-85c4-eec3b9c972ba" providerId="ADAL" clId="{81A95A3F-591B-4915-9F30-386F1902D115}" dt="2022-06-08T09:30:04.380" v="552" actId="20577"/>
          <ac:spMkLst>
            <pc:docMk/>
            <pc:sldMk cId="228228310" sldId="622"/>
            <ac:spMk id="2" creationId="{EC46AD28-746E-4246-884F-4DAE24C62042}"/>
          </ac:spMkLst>
        </pc:spChg>
        <pc:picChg chg="del">
          <ac:chgData name="Thomas Stensitzki" userId="75cafe6b-2f2a-469b-85c4-eec3b9c972ba" providerId="ADAL" clId="{81A95A3F-591B-4915-9F30-386F1902D115}" dt="2022-06-08T09:28:35.849" v="502" actId="478"/>
          <ac:picMkLst>
            <pc:docMk/>
            <pc:sldMk cId="228228310" sldId="622"/>
            <ac:picMk id="6146" creationId="{BEB228D0-D6CB-482E-981C-8BBE1B427912}"/>
          </ac:picMkLst>
        </pc:picChg>
        <pc:picChg chg="del">
          <ac:chgData name="Thomas Stensitzki" userId="75cafe6b-2f2a-469b-85c4-eec3b9c972ba" providerId="ADAL" clId="{81A95A3F-591B-4915-9F30-386F1902D115}" dt="2022-06-08T09:28:36.425" v="503" actId="478"/>
          <ac:picMkLst>
            <pc:docMk/>
            <pc:sldMk cId="228228310" sldId="622"/>
            <ac:picMk id="6148" creationId="{C73D027B-CA10-4632-9BCD-2A04C1CA1660}"/>
          </ac:picMkLst>
        </pc:picChg>
        <pc:picChg chg="add mod">
          <ac:chgData name="Thomas Stensitzki" userId="75cafe6b-2f2a-469b-85c4-eec3b9c972ba" providerId="ADAL" clId="{81A95A3F-591B-4915-9F30-386F1902D115}" dt="2022-06-08T09:29:32.539" v="517" actId="1440"/>
          <ac:picMkLst>
            <pc:docMk/>
            <pc:sldMk cId="228228310" sldId="622"/>
            <ac:picMk id="7170" creationId="{68AA8AAA-8E75-4E4C-825B-3AF8C539D81B}"/>
          </ac:picMkLst>
        </pc:picChg>
        <pc:picChg chg="add del mod">
          <ac:chgData name="Thomas Stensitzki" userId="75cafe6b-2f2a-469b-85c4-eec3b9c972ba" providerId="ADAL" clId="{81A95A3F-591B-4915-9F30-386F1902D115}" dt="2022-06-08T09:29:23.237" v="515" actId="478"/>
          <ac:picMkLst>
            <pc:docMk/>
            <pc:sldMk cId="228228310" sldId="622"/>
            <ac:picMk id="7172" creationId="{B62C4D70-8E1B-4FAE-AD81-48B98BF24B37}"/>
          </ac:picMkLst>
        </pc:picChg>
      </pc:sldChg>
      <pc:sldChg chg="addSp delSp modSp add mod modAnim">
        <pc:chgData name="Thomas Stensitzki" userId="75cafe6b-2f2a-469b-85c4-eec3b9c972ba" providerId="ADAL" clId="{81A95A3F-591B-4915-9F30-386F1902D115}" dt="2022-06-08T12:06:48.956" v="1293"/>
        <pc:sldMkLst>
          <pc:docMk/>
          <pc:sldMk cId="2858615882" sldId="623"/>
        </pc:sldMkLst>
        <pc:spChg chg="mod">
          <ac:chgData name="Thomas Stensitzki" userId="75cafe6b-2f2a-469b-85c4-eec3b9c972ba" providerId="ADAL" clId="{81A95A3F-591B-4915-9F30-386F1902D115}" dt="2022-06-08T09:29:55.495" v="548" actId="20577"/>
          <ac:spMkLst>
            <pc:docMk/>
            <pc:sldMk cId="2858615882" sldId="623"/>
            <ac:spMk id="2" creationId="{EC46AD28-746E-4246-884F-4DAE24C62042}"/>
          </ac:spMkLst>
        </pc:spChg>
        <pc:picChg chg="del">
          <ac:chgData name="Thomas Stensitzki" userId="75cafe6b-2f2a-469b-85c4-eec3b9c972ba" providerId="ADAL" clId="{81A95A3F-591B-4915-9F30-386F1902D115}" dt="2022-06-08T09:29:57.825" v="549" actId="478"/>
          <ac:picMkLst>
            <pc:docMk/>
            <pc:sldMk cId="2858615882" sldId="623"/>
            <ac:picMk id="7170" creationId="{68AA8AAA-8E75-4E4C-825B-3AF8C539D81B}"/>
          </ac:picMkLst>
        </pc:picChg>
        <pc:picChg chg="mod">
          <ac:chgData name="Thomas Stensitzki" userId="75cafe6b-2f2a-469b-85c4-eec3b9c972ba" providerId="ADAL" clId="{81A95A3F-591B-4915-9F30-386F1902D115}" dt="2022-06-08T09:30:27.462" v="559" actId="1440"/>
          <ac:picMkLst>
            <pc:docMk/>
            <pc:sldMk cId="2858615882" sldId="623"/>
            <ac:picMk id="7172" creationId="{B62C4D70-8E1B-4FAE-AD81-48B98BF24B37}"/>
          </ac:picMkLst>
        </pc:picChg>
        <pc:picChg chg="add mod">
          <ac:chgData name="Thomas Stensitzki" userId="75cafe6b-2f2a-469b-85c4-eec3b9c972ba" providerId="ADAL" clId="{81A95A3F-591B-4915-9F30-386F1902D115}" dt="2022-06-08T09:30:25.934" v="558" actId="1440"/>
          <ac:picMkLst>
            <pc:docMk/>
            <pc:sldMk cId="2858615882" sldId="623"/>
            <ac:picMk id="8194" creationId="{2173D17A-A0D4-4042-8DC4-368B41CDD94E}"/>
          </ac:picMkLst>
        </pc:picChg>
      </pc:sldChg>
      <pc:sldChg chg="addSp delSp modSp add mod modAnim">
        <pc:chgData name="Thomas Stensitzki" userId="75cafe6b-2f2a-469b-85c4-eec3b9c972ba" providerId="ADAL" clId="{81A95A3F-591B-4915-9F30-386F1902D115}" dt="2022-06-08T12:06:56.502" v="1296"/>
        <pc:sldMkLst>
          <pc:docMk/>
          <pc:sldMk cId="1458805602" sldId="624"/>
        </pc:sldMkLst>
        <pc:spChg chg="mod">
          <ac:chgData name="Thomas Stensitzki" userId="75cafe6b-2f2a-469b-85c4-eec3b9c972ba" providerId="ADAL" clId="{81A95A3F-591B-4915-9F30-386F1902D115}" dt="2022-06-08T09:36:35.235" v="607"/>
          <ac:spMkLst>
            <pc:docMk/>
            <pc:sldMk cId="1458805602" sldId="624"/>
            <ac:spMk id="2" creationId="{EC46AD28-746E-4246-884F-4DAE24C62042}"/>
          </ac:spMkLst>
        </pc:spChg>
        <pc:picChg chg="del">
          <ac:chgData name="Thomas Stensitzki" userId="75cafe6b-2f2a-469b-85c4-eec3b9c972ba" providerId="ADAL" clId="{81A95A3F-591B-4915-9F30-386F1902D115}" dt="2022-06-08T09:36:36.794" v="608" actId="478"/>
          <ac:picMkLst>
            <pc:docMk/>
            <pc:sldMk cId="1458805602" sldId="624"/>
            <ac:picMk id="7172" creationId="{B62C4D70-8E1B-4FAE-AD81-48B98BF24B37}"/>
          </ac:picMkLst>
        </pc:picChg>
        <pc:picChg chg="del">
          <ac:chgData name="Thomas Stensitzki" userId="75cafe6b-2f2a-469b-85c4-eec3b9c972ba" providerId="ADAL" clId="{81A95A3F-591B-4915-9F30-386F1902D115}" dt="2022-06-08T09:36:37.310" v="609" actId="478"/>
          <ac:picMkLst>
            <pc:docMk/>
            <pc:sldMk cId="1458805602" sldId="624"/>
            <ac:picMk id="8194" creationId="{2173D17A-A0D4-4042-8DC4-368B41CDD94E}"/>
          </ac:picMkLst>
        </pc:picChg>
        <pc:picChg chg="add mod">
          <ac:chgData name="Thomas Stensitzki" userId="75cafe6b-2f2a-469b-85c4-eec3b9c972ba" providerId="ADAL" clId="{81A95A3F-591B-4915-9F30-386F1902D115}" dt="2022-06-08T09:36:50.132" v="613" actId="1440"/>
          <ac:picMkLst>
            <pc:docMk/>
            <pc:sldMk cId="1458805602" sldId="624"/>
            <ac:picMk id="9218" creationId="{50A1BB1A-7CF3-4EE3-BF1B-75BF050379F1}"/>
          </ac:picMkLst>
        </pc:picChg>
        <pc:picChg chg="add mod">
          <ac:chgData name="Thomas Stensitzki" userId="75cafe6b-2f2a-469b-85c4-eec3b9c972ba" providerId="ADAL" clId="{81A95A3F-591B-4915-9F30-386F1902D115}" dt="2022-06-08T09:37:06.841" v="617" actId="1440"/>
          <ac:picMkLst>
            <pc:docMk/>
            <pc:sldMk cId="1458805602" sldId="624"/>
            <ac:picMk id="9220" creationId="{E7B6F32E-25BC-4900-91D4-DADC692AA612}"/>
          </ac:picMkLst>
        </pc:picChg>
      </pc:sldChg>
      <pc:sldChg chg="modSp add mod ord">
        <pc:chgData name="Thomas Stensitzki" userId="75cafe6b-2f2a-469b-85c4-eec3b9c972ba" providerId="ADAL" clId="{81A95A3F-591B-4915-9F30-386F1902D115}" dt="2022-06-08T12:00:37.745" v="1221" actId="1076"/>
        <pc:sldMkLst>
          <pc:docMk/>
          <pc:sldMk cId="772649472" sldId="625"/>
        </pc:sldMkLst>
        <pc:spChg chg="mod">
          <ac:chgData name="Thomas Stensitzki" userId="75cafe6b-2f2a-469b-85c4-eec3b9c972ba" providerId="ADAL" clId="{81A95A3F-591B-4915-9F30-386F1902D115}" dt="2022-06-08T12:00:37.745" v="1221" actId="1076"/>
          <ac:spMkLst>
            <pc:docMk/>
            <pc:sldMk cId="772649472" sldId="625"/>
            <ac:spMk id="2" creationId="{909DC09D-B9A6-4493-9A72-1CA7ECB1F5CA}"/>
          </ac:spMkLst>
        </pc:spChg>
        <pc:spChg chg="mod">
          <ac:chgData name="Thomas Stensitzki" userId="75cafe6b-2f2a-469b-85c4-eec3b9c972ba" providerId="ADAL" clId="{81A95A3F-591B-4915-9F30-386F1902D115}" dt="2022-06-08T09:40:01.035" v="651" actId="20577"/>
          <ac:spMkLst>
            <pc:docMk/>
            <pc:sldMk cId="772649472" sldId="625"/>
            <ac:spMk id="5" creationId="{C24DACB5-1BEC-4C86-9652-BAFD8DE56FEF}"/>
          </ac:spMkLst>
        </pc:spChg>
      </pc:sldChg>
      <pc:sldChg chg="addSp delSp modSp add mod ord modAnim">
        <pc:chgData name="Thomas Stensitzki" userId="75cafe6b-2f2a-469b-85c4-eec3b9c972ba" providerId="ADAL" clId="{81A95A3F-591B-4915-9F30-386F1902D115}" dt="2022-06-08T12:06:15.971" v="1284"/>
        <pc:sldMkLst>
          <pc:docMk/>
          <pc:sldMk cId="60466671" sldId="626"/>
        </pc:sldMkLst>
        <pc:spChg chg="mod">
          <ac:chgData name="Thomas Stensitzki" userId="75cafe6b-2f2a-469b-85c4-eec3b9c972ba" providerId="ADAL" clId="{81A95A3F-591B-4915-9F30-386F1902D115}" dt="2022-06-08T09:40:13.608" v="655"/>
          <ac:spMkLst>
            <pc:docMk/>
            <pc:sldMk cId="60466671" sldId="626"/>
            <ac:spMk id="2" creationId="{8F0EE741-1AA9-4E98-9676-69EE83AA3E40}"/>
          </ac:spMkLst>
        </pc:spChg>
        <pc:picChg chg="del">
          <ac:chgData name="Thomas Stensitzki" userId="75cafe6b-2f2a-469b-85c4-eec3b9c972ba" providerId="ADAL" clId="{81A95A3F-591B-4915-9F30-386F1902D115}" dt="2022-06-08T09:40:15.048" v="656" actId="478"/>
          <ac:picMkLst>
            <pc:docMk/>
            <pc:sldMk cId="60466671" sldId="626"/>
            <ac:picMk id="5122" creationId="{2F599F29-DA65-47FC-A4FF-26B135C988D5}"/>
          </ac:picMkLst>
        </pc:picChg>
        <pc:picChg chg="add mod">
          <ac:chgData name="Thomas Stensitzki" userId="75cafe6b-2f2a-469b-85c4-eec3b9c972ba" providerId="ADAL" clId="{81A95A3F-591B-4915-9F30-386F1902D115}" dt="2022-06-08T09:40:36.059" v="661" actId="1440"/>
          <ac:picMkLst>
            <pc:docMk/>
            <pc:sldMk cId="60466671" sldId="626"/>
            <ac:picMk id="10242" creationId="{BEEB2A67-E3B4-40D1-BE01-DD233D83DAF3}"/>
          </ac:picMkLst>
        </pc:picChg>
      </pc:sldChg>
      <pc:sldChg chg="addSp delSp modSp add mod modAnim">
        <pc:chgData name="Thomas Stensitzki" userId="75cafe6b-2f2a-469b-85c4-eec3b9c972ba" providerId="ADAL" clId="{81A95A3F-591B-4915-9F30-386F1902D115}" dt="2022-06-08T12:07:03.925" v="1300"/>
        <pc:sldMkLst>
          <pc:docMk/>
          <pc:sldMk cId="851289349" sldId="627"/>
        </pc:sldMkLst>
        <pc:spChg chg="mod">
          <ac:chgData name="Thomas Stensitzki" userId="75cafe6b-2f2a-469b-85c4-eec3b9c972ba" providerId="ADAL" clId="{81A95A3F-591B-4915-9F30-386F1902D115}" dt="2022-06-08T09:42:48.884" v="668" actId="20577"/>
          <ac:spMkLst>
            <pc:docMk/>
            <pc:sldMk cId="851289349" sldId="627"/>
            <ac:spMk id="2" creationId="{EC46AD28-746E-4246-884F-4DAE24C62042}"/>
          </ac:spMkLst>
        </pc:spChg>
        <pc:picChg chg="del">
          <ac:chgData name="Thomas Stensitzki" userId="75cafe6b-2f2a-469b-85c4-eec3b9c972ba" providerId="ADAL" clId="{81A95A3F-591B-4915-9F30-386F1902D115}" dt="2022-06-08T09:43:05.673" v="670" actId="478"/>
          <ac:picMkLst>
            <pc:docMk/>
            <pc:sldMk cId="851289349" sldId="627"/>
            <ac:picMk id="9218" creationId="{50A1BB1A-7CF3-4EE3-BF1B-75BF050379F1}"/>
          </ac:picMkLst>
        </pc:picChg>
        <pc:picChg chg="del">
          <ac:chgData name="Thomas Stensitzki" userId="75cafe6b-2f2a-469b-85c4-eec3b9c972ba" providerId="ADAL" clId="{81A95A3F-591B-4915-9F30-386F1902D115}" dt="2022-06-08T09:43:05.190" v="669" actId="478"/>
          <ac:picMkLst>
            <pc:docMk/>
            <pc:sldMk cId="851289349" sldId="627"/>
            <ac:picMk id="9220" creationId="{E7B6F32E-25BC-4900-91D4-DADC692AA612}"/>
          </ac:picMkLst>
        </pc:picChg>
        <pc:picChg chg="add mod">
          <ac:chgData name="Thomas Stensitzki" userId="75cafe6b-2f2a-469b-85c4-eec3b9c972ba" providerId="ADAL" clId="{81A95A3F-591B-4915-9F30-386F1902D115}" dt="2022-06-08T09:44:05.002" v="683" actId="1440"/>
          <ac:picMkLst>
            <pc:docMk/>
            <pc:sldMk cId="851289349" sldId="627"/>
            <ac:picMk id="11266" creationId="{60E12680-8F51-4512-9E26-FDC99B644A06}"/>
          </ac:picMkLst>
        </pc:picChg>
        <pc:picChg chg="add mod">
          <ac:chgData name="Thomas Stensitzki" userId="75cafe6b-2f2a-469b-85c4-eec3b9c972ba" providerId="ADAL" clId="{81A95A3F-591B-4915-9F30-386F1902D115}" dt="2022-06-08T09:44:03.655" v="682" actId="1440"/>
          <ac:picMkLst>
            <pc:docMk/>
            <pc:sldMk cId="851289349" sldId="627"/>
            <ac:picMk id="11268" creationId="{050444B5-4A22-48BF-94D3-A56D5A8642B9}"/>
          </ac:picMkLst>
        </pc:picChg>
      </pc:sldChg>
      <pc:sldChg chg="addSp delSp modSp add modAnim">
        <pc:chgData name="Thomas Stensitzki" userId="75cafe6b-2f2a-469b-85c4-eec3b9c972ba" providerId="ADAL" clId="{81A95A3F-591B-4915-9F30-386F1902D115}" dt="2022-06-08T12:07:08.400" v="1302"/>
        <pc:sldMkLst>
          <pc:docMk/>
          <pc:sldMk cId="2662624884" sldId="628"/>
        </pc:sldMkLst>
        <pc:picChg chg="del">
          <ac:chgData name="Thomas Stensitzki" userId="75cafe6b-2f2a-469b-85c4-eec3b9c972ba" providerId="ADAL" clId="{81A95A3F-591B-4915-9F30-386F1902D115}" dt="2022-06-08T09:44:58.051" v="685" actId="478"/>
          <ac:picMkLst>
            <pc:docMk/>
            <pc:sldMk cId="2662624884" sldId="628"/>
            <ac:picMk id="11266" creationId="{60E12680-8F51-4512-9E26-FDC99B644A06}"/>
          </ac:picMkLst>
        </pc:picChg>
        <pc:picChg chg="del">
          <ac:chgData name="Thomas Stensitzki" userId="75cafe6b-2f2a-469b-85c4-eec3b9c972ba" providerId="ADAL" clId="{81A95A3F-591B-4915-9F30-386F1902D115}" dt="2022-06-08T09:44:58.520" v="686" actId="478"/>
          <ac:picMkLst>
            <pc:docMk/>
            <pc:sldMk cId="2662624884" sldId="628"/>
            <ac:picMk id="11268" creationId="{050444B5-4A22-48BF-94D3-A56D5A8642B9}"/>
          </ac:picMkLst>
        </pc:picChg>
        <pc:picChg chg="add mod">
          <ac:chgData name="Thomas Stensitzki" userId="75cafe6b-2f2a-469b-85c4-eec3b9c972ba" providerId="ADAL" clId="{81A95A3F-591B-4915-9F30-386F1902D115}" dt="2022-06-08T09:45:07.769" v="689" actId="1440"/>
          <ac:picMkLst>
            <pc:docMk/>
            <pc:sldMk cId="2662624884" sldId="628"/>
            <ac:picMk id="12290" creationId="{5170E989-D817-4956-ACE0-F6174DD1AF50}"/>
          </ac:picMkLst>
        </pc:picChg>
      </pc:sldChg>
      <pc:sldChg chg="modSp add mod ord">
        <pc:chgData name="Thomas Stensitzki" userId="75cafe6b-2f2a-469b-85c4-eec3b9c972ba" providerId="ADAL" clId="{81A95A3F-591B-4915-9F30-386F1902D115}" dt="2022-06-08T11:54:14.326" v="949" actId="1076"/>
        <pc:sldMkLst>
          <pc:docMk/>
          <pc:sldMk cId="2218637555" sldId="629"/>
        </pc:sldMkLst>
        <pc:spChg chg="mod">
          <ac:chgData name="Thomas Stensitzki" userId="75cafe6b-2f2a-469b-85c4-eec3b9c972ba" providerId="ADAL" clId="{81A95A3F-591B-4915-9F30-386F1902D115}" dt="2022-06-08T11:54:14.326" v="949" actId="1076"/>
          <ac:spMkLst>
            <pc:docMk/>
            <pc:sldMk cId="2218637555" sldId="62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1A95A3F-591B-4915-9F30-386F1902D115}" dt="2022-06-08T11:54:30.738" v="959" actId="1036"/>
        <pc:sldMkLst>
          <pc:docMk/>
          <pc:sldMk cId="3271888249" sldId="630"/>
        </pc:sldMkLst>
        <pc:spChg chg="mod">
          <ac:chgData name="Thomas Stensitzki" userId="75cafe6b-2f2a-469b-85c4-eec3b9c972ba" providerId="ADAL" clId="{81A95A3F-591B-4915-9F30-386F1902D115}" dt="2022-06-08T11:54:30.738" v="959" actId="1036"/>
          <ac:spMkLst>
            <pc:docMk/>
            <pc:sldMk cId="3271888249" sldId="63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1A95A3F-591B-4915-9F30-386F1902D115}" dt="2022-06-08T11:54:43.727" v="983" actId="1035"/>
        <pc:sldMkLst>
          <pc:docMk/>
          <pc:sldMk cId="2569360966" sldId="631"/>
        </pc:sldMkLst>
        <pc:spChg chg="mod">
          <ac:chgData name="Thomas Stensitzki" userId="75cafe6b-2f2a-469b-85c4-eec3b9c972ba" providerId="ADAL" clId="{81A95A3F-591B-4915-9F30-386F1902D115}" dt="2022-06-08T11:54:43.727" v="983" actId="1035"/>
          <ac:spMkLst>
            <pc:docMk/>
            <pc:sldMk cId="2569360966" sldId="63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1A95A3F-591B-4915-9F30-386F1902D115}" dt="2022-06-08T11:54:56.799" v="1006" actId="1035"/>
        <pc:sldMkLst>
          <pc:docMk/>
          <pc:sldMk cId="3289523661" sldId="632"/>
        </pc:sldMkLst>
        <pc:spChg chg="mod">
          <ac:chgData name="Thomas Stensitzki" userId="75cafe6b-2f2a-469b-85c4-eec3b9c972ba" providerId="ADAL" clId="{81A95A3F-591B-4915-9F30-386F1902D115}" dt="2022-06-08T11:54:56.799" v="1006" actId="1035"/>
          <ac:spMkLst>
            <pc:docMk/>
            <pc:sldMk cId="3289523661" sldId="63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1A95A3F-591B-4915-9F30-386F1902D115}" dt="2022-06-08T11:55:10.365" v="1011" actId="14100"/>
        <pc:sldMkLst>
          <pc:docMk/>
          <pc:sldMk cId="561515482" sldId="633"/>
        </pc:sldMkLst>
        <pc:spChg chg="mod">
          <ac:chgData name="Thomas Stensitzki" userId="75cafe6b-2f2a-469b-85c4-eec3b9c972ba" providerId="ADAL" clId="{81A95A3F-591B-4915-9F30-386F1902D115}" dt="2022-06-08T11:55:10.365" v="1011" actId="14100"/>
          <ac:spMkLst>
            <pc:docMk/>
            <pc:sldMk cId="561515482" sldId="63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1A95A3F-591B-4915-9F30-386F1902D115}" dt="2022-06-08T11:56:35.479" v="1038" actId="1035"/>
        <pc:sldMkLst>
          <pc:docMk/>
          <pc:sldMk cId="708263922" sldId="634"/>
        </pc:sldMkLst>
        <pc:spChg chg="mod">
          <ac:chgData name="Thomas Stensitzki" userId="75cafe6b-2f2a-469b-85c4-eec3b9c972ba" providerId="ADAL" clId="{81A95A3F-591B-4915-9F30-386F1902D115}" dt="2022-06-08T11:56:35.479" v="1038" actId="1035"/>
          <ac:spMkLst>
            <pc:docMk/>
            <pc:sldMk cId="708263922" sldId="63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1A95A3F-591B-4915-9F30-386F1902D115}" dt="2022-06-08T11:56:52.183" v="1063" actId="1036"/>
        <pc:sldMkLst>
          <pc:docMk/>
          <pc:sldMk cId="1915675541" sldId="635"/>
        </pc:sldMkLst>
        <pc:spChg chg="mod">
          <ac:chgData name="Thomas Stensitzki" userId="75cafe6b-2f2a-469b-85c4-eec3b9c972ba" providerId="ADAL" clId="{81A95A3F-591B-4915-9F30-386F1902D115}" dt="2022-06-08T11:56:52.183" v="1063" actId="1036"/>
          <ac:spMkLst>
            <pc:docMk/>
            <pc:sldMk cId="1915675541" sldId="63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1A95A3F-591B-4915-9F30-386F1902D115}" dt="2022-06-08T11:57:16.143" v="1094" actId="14100"/>
        <pc:sldMkLst>
          <pc:docMk/>
          <pc:sldMk cId="162606529" sldId="636"/>
        </pc:sldMkLst>
        <pc:spChg chg="mod">
          <ac:chgData name="Thomas Stensitzki" userId="75cafe6b-2f2a-469b-85c4-eec3b9c972ba" providerId="ADAL" clId="{81A95A3F-591B-4915-9F30-386F1902D115}" dt="2022-06-08T11:57:16.143" v="1094" actId="14100"/>
          <ac:spMkLst>
            <pc:docMk/>
            <pc:sldMk cId="162606529" sldId="636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1A95A3F-591B-4915-9F30-386F1902D115}" dt="2022-06-08T11:58:43.655" v="1155"/>
        <pc:sldMkLst>
          <pc:docMk/>
          <pc:sldMk cId="2667813829" sldId="637"/>
        </pc:sldMkLst>
        <pc:spChg chg="mod">
          <ac:chgData name="Thomas Stensitzki" userId="75cafe6b-2f2a-469b-85c4-eec3b9c972ba" providerId="ADAL" clId="{81A95A3F-591B-4915-9F30-386F1902D115}" dt="2022-06-08T11:57:52.880" v="1148" actId="1036"/>
          <ac:spMkLst>
            <pc:docMk/>
            <pc:sldMk cId="2667813829" sldId="637"/>
            <ac:spMk id="2" creationId="{909DC09D-B9A6-4493-9A72-1CA7ECB1F5CA}"/>
          </ac:spMkLst>
        </pc:spChg>
      </pc:sldChg>
      <pc:sldChg chg="add del ord">
        <pc:chgData name="Thomas Stensitzki" userId="75cafe6b-2f2a-469b-85c4-eec3b9c972ba" providerId="ADAL" clId="{81A95A3F-591B-4915-9F30-386F1902D115}" dt="2022-06-08T11:58:50.591" v="1156" actId="47"/>
        <pc:sldMkLst>
          <pc:docMk/>
          <pc:sldMk cId="3925347447" sldId="638"/>
        </pc:sldMkLst>
      </pc:sldChg>
      <pc:sldChg chg="modSp add mod ord">
        <pc:chgData name="Thomas Stensitzki" userId="75cafe6b-2f2a-469b-85c4-eec3b9c972ba" providerId="ADAL" clId="{81A95A3F-591B-4915-9F30-386F1902D115}" dt="2022-06-08T11:59:17.007" v="1179" actId="1076"/>
        <pc:sldMkLst>
          <pc:docMk/>
          <pc:sldMk cId="2476629680" sldId="639"/>
        </pc:sldMkLst>
        <pc:spChg chg="mod">
          <ac:chgData name="Thomas Stensitzki" userId="75cafe6b-2f2a-469b-85c4-eec3b9c972ba" providerId="ADAL" clId="{81A95A3F-591B-4915-9F30-386F1902D115}" dt="2022-06-08T11:59:17.007" v="1179" actId="1076"/>
          <ac:spMkLst>
            <pc:docMk/>
            <pc:sldMk cId="2476629680" sldId="639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81A95A3F-591B-4915-9F30-386F1902D115}" dt="2022-06-08T11:58:59.451" v="1178" actId="1036"/>
        <pc:sldMkLst>
          <pc:docMk/>
          <pc:sldMk cId="3213284904" sldId="640"/>
        </pc:sldMkLst>
        <pc:spChg chg="mod">
          <ac:chgData name="Thomas Stensitzki" userId="75cafe6b-2f2a-469b-85c4-eec3b9c972ba" providerId="ADAL" clId="{81A95A3F-591B-4915-9F30-386F1902D115}" dt="2022-06-08T11:58:59.451" v="1178" actId="1036"/>
          <ac:spMkLst>
            <pc:docMk/>
            <pc:sldMk cId="3213284904" sldId="64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1A95A3F-591B-4915-9F30-386F1902D115}" dt="2022-06-08T11:59:54.753" v="1188"/>
        <pc:sldMkLst>
          <pc:docMk/>
          <pc:sldMk cId="2520872566" sldId="641"/>
        </pc:sldMkLst>
        <pc:spChg chg="mod">
          <ac:chgData name="Thomas Stensitzki" userId="75cafe6b-2f2a-469b-85c4-eec3b9c972ba" providerId="ADAL" clId="{81A95A3F-591B-4915-9F30-386F1902D115}" dt="2022-06-08T11:59:40.552" v="1186" actId="14100"/>
          <ac:spMkLst>
            <pc:docMk/>
            <pc:sldMk cId="2520872566" sldId="64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1A95A3F-591B-4915-9F30-386F1902D115}" dt="2022-06-08T12:00:04.270" v="1212" actId="1035"/>
        <pc:sldMkLst>
          <pc:docMk/>
          <pc:sldMk cId="1280337819" sldId="642"/>
        </pc:sldMkLst>
        <pc:spChg chg="mod">
          <ac:chgData name="Thomas Stensitzki" userId="75cafe6b-2f2a-469b-85c4-eec3b9c972ba" providerId="ADAL" clId="{81A95A3F-591B-4915-9F30-386F1902D115}" dt="2022-06-08T12:00:04.270" v="1212" actId="1035"/>
          <ac:spMkLst>
            <pc:docMk/>
            <pc:sldMk cId="1280337819" sldId="64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1A95A3F-591B-4915-9F30-386F1902D115}" dt="2022-06-08T12:00:15.741" v="1216" actId="1076"/>
        <pc:sldMkLst>
          <pc:docMk/>
          <pc:sldMk cId="2743587653" sldId="643"/>
        </pc:sldMkLst>
        <pc:spChg chg="mod">
          <ac:chgData name="Thomas Stensitzki" userId="75cafe6b-2f2a-469b-85c4-eec3b9c972ba" providerId="ADAL" clId="{81A95A3F-591B-4915-9F30-386F1902D115}" dt="2022-06-08T12:00:15.741" v="1216" actId="1076"/>
          <ac:spMkLst>
            <pc:docMk/>
            <pc:sldMk cId="2743587653" sldId="643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81A95A3F-591B-4915-9F30-386F1902D115}" dt="2022-06-08T12:00:21.636" v="1218" actId="1076"/>
        <pc:sldMkLst>
          <pc:docMk/>
          <pc:sldMk cId="3061187211" sldId="644"/>
        </pc:sldMkLst>
        <pc:spChg chg="mod">
          <ac:chgData name="Thomas Stensitzki" userId="75cafe6b-2f2a-469b-85c4-eec3b9c972ba" providerId="ADAL" clId="{81A95A3F-591B-4915-9F30-386F1902D115}" dt="2022-06-08T12:00:21.636" v="1218" actId="1076"/>
          <ac:spMkLst>
            <pc:docMk/>
            <pc:sldMk cId="3061187211" sldId="644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81A95A3F-591B-4915-9F30-386F1902D115}" dt="2022-06-08T12:00:30.547" v="1220" actId="1076"/>
        <pc:sldMkLst>
          <pc:docMk/>
          <pc:sldMk cId="2023922211" sldId="645"/>
        </pc:sldMkLst>
        <pc:spChg chg="mod">
          <ac:chgData name="Thomas Stensitzki" userId="75cafe6b-2f2a-469b-85c4-eec3b9c972ba" providerId="ADAL" clId="{81A95A3F-591B-4915-9F30-386F1902D115}" dt="2022-06-08T12:00:30.547" v="1220" actId="1076"/>
          <ac:spMkLst>
            <pc:docMk/>
            <pc:sldMk cId="2023922211" sldId="645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81A95A3F-591B-4915-9F30-386F1902D115}" dt="2022-06-08T12:01:13.252" v="1226" actId="14100"/>
        <pc:sldMkLst>
          <pc:docMk/>
          <pc:sldMk cId="4232995729" sldId="646"/>
        </pc:sldMkLst>
        <pc:spChg chg="mod">
          <ac:chgData name="Thomas Stensitzki" userId="75cafe6b-2f2a-469b-85c4-eec3b9c972ba" providerId="ADAL" clId="{81A95A3F-591B-4915-9F30-386F1902D115}" dt="2022-06-08T12:01:13.252" v="1226" actId="14100"/>
          <ac:spMkLst>
            <pc:docMk/>
            <pc:sldMk cId="4232995729" sldId="646"/>
            <ac:spMk id="2" creationId="{909DC09D-B9A6-4493-9A72-1CA7ECB1F5CA}"/>
          </ac:spMkLst>
        </pc:spChg>
      </pc:sldChg>
      <pc:sldChg chg="add del ord">
        <pc:chgData name="Thomas Stensitzki" userId="75cafe6b-2f2a-469b-85c4-eec3b9c972ba" providerId="ADAL" clId="{81A95A3F-591B-4915-9F30-386F1902D115}" dt="2022-06-08T12:06:36.768" v="1288" actId="47"/>
        <pc:sldMkLst>
          <pc:docMk/>
          <pc:sldMk cId="3947433637" sldId="647"/>
        </pc:sldMkLst>
      </pc:sldChg>
      <pc:sldChg chg="modSp add mod ord">
        <pc:chgData name="Thomas Stensitzki" userId="75cafe6b-2f2a-469b-85c4-eec3b9c972ba" providerId="ADAL" clId="{81A95A3F-591B-4915-9F30-386F1902D115}" dt="2022-06-08T12:01:52.579" v="1237" actId="1036"/>
        <pc:sldMkLst>
          <pc:docMk/>
          <pc:sldMk cId="1507941917" sldId="648"/>
        </pc:sldMkLst>
        <pc:spChg chg="mod">
          <ac:chgData name="Thomas Stensitzki" userId="75cafe6b-2f2a-469b-85c4-eec3b9c972ba" providerId="ADAL" clId="{81A95A3F-591B-4915-9F30-386F1902D115}" dt="2022-06-08T12:01:52.579" v="1237" actId="1036"/>
          <ac:spMkLst>
            <pc:docMk/>
            <pc:sldMk cId="1507941917" sldId="648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81A95A3F-591B-4915-9F30-386F1902D115}" dt="2022-06-08T12:02:04.703" v="1239" actId="1076"/>
        <pc:sldMkLst>
          <pc:docMk/>
          <pc:sldMk cId="1632744645" sldId="649"/>
        </pc:sldMkLst>
        <pc:spChg chg="mod">
          <ac:chgData name="Thomas Stensitzki" userId="75cafe6b-2f2a-469b-85c4-eec3b9c972ba" providerId="ADAL" clId="{81A95A3F-591B-4915-9F30-386F1902D115}" dt="2022-06-08T12:02:04.703" v="1239" actId="1076"/>
          <ac:spMkLst>
            <pc:docMk/>
            <pc:sldMk cId="1632744645" sldId="64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81A95A3F-591B-4915-9F30-386F1902D115}" dt="2022-06-08T12:02:13.487" v="1243" actId="1076"/>
        <pc:sldMkLst>
          <pc:docMk/>
          <pc:sldMk cId="2904891794" sldId="650"/>
        </pc:sldMkLst>
        <pc:spChg chg="mod">
          <ac:chgData name="Thomas Stensitzki" userId="75cafe6b-2f2a-469b-85c4-eec3b9c972ba" providerId="ADAL" clId="{81A95A3F-591B-4915-9F30-386F1902D115}" dt="2022-06-08T12:02:13.487" v="1243" actId="1076"/>
          <ac:spMkLst>
            <pc:docMk/>
            <pc:sldMk cId="2904891794" sldId="650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81A95A3F-591B-4915-9F30-386F1902D115}" dt="2022-06-08T12:02:24.113" v="1246" actId="1035"/>
        <pc:sldMkLst>
          <pc:docMk/>
          <pc:sldMk cId="448268979" sldId="651"/>
        </pc:sldMkLst>
        <pc:spChg chg="mod">
          <ac:chgData name="Thomas Stensitzki" userId="75cafe6b-2f2a-469b-85c4-eec3b9c972ba" providerId="ADAL" clId="{81A95A3F-591B-4915-9F30-386F1902D115}" dt="2022-06-08T12:02:24.113" v="1246" actId="1035"/>
          <ac:spMkLst>
            <pc:docMk/>
            <pc:sldMk cId="448268979" sldId="651"/>
            <ac:spMk id="2" creationId="{909DC09D-B9A6-4493-9A72-1CA7ECB1F5CA}"/>
          </ac:spMkLst>
        </pc:spChg>
      </pc:sldChg>
    </pc:docChg>
  </pc:docChgLst>
  <pc:docChgLst>
    <pc:chgData name="Thomas Stensitzki" userId="75cafe6b-2f2a-469b-85c4-eec3b9c972ba" providerId="ADAL" clId="{363DE228-8D93-47E2-A1D5-6CB8C68569A9}"/>
    <pc:docChg chg="undo custSel addSld delSld modSld sldOrd addSection modSection">
      <pc:chgData name="Thomas Stensitzki" userId="75cafe6b-2f2a-469b-85c4-eec3b9c972ba" providerId="ADAL" clId="{363DE228-8D93-47E2-A1D5-6CB8C68569A9}" dt="2021-04-17T16:51:45.081" v="4048" actId="478"/>
      <pc:docMkLst>
        <pc:docMk/>
      </pc:docMkLst>
      <pc:sldChg chg="modSp mod">
        <pc:chgData name="Thomas Stensitzki" userId="75cafe6b-2f2a-469b-85c4-eec3b9c972ba" providerId="ADAL" clId="{363DE228-8D93-47E2-A1D5-6CB8C68569A9}" dt="2021-04-11T08:56:56.521" v="8" actId="20577"/>
        <pc:sldMkLst>
          <pc:docMk/>
          <pc:sldMk cId="671489701" sldId="256"/>
        </pc:sldMkLst>
        <pc:spChg chg="mod">
          <ac:chgData name="Thomas Stensitzki" userId="75cafe6b-2f2a-469b-85c4-eec3b9c972ba" providerId="ADAL" clId="{363DE228-8D93-47E2-A1D5-6CB8C68569A9}" dt="2021-04-11T08:56:56.521" v="8" actId="20577"/>
          <ac:spMkLst>
            <pc:docMk/>
            <pc:sldMk cId="671489701" sldId="256"/>
            <ac:spMk id="3" creationId="{CBA95633-B02D-4A15-A8B1-A38E0A70FD27}"/>
          </ac:spMkLst>
        </pc:spChg>
      </pc:sldChg>
      <pc:sldChg chg="modSp mod">
        <pc:chgData name="Thomas Stensitzki" userId="75cafe6b-2f2a-469b-85c4-eec3b9c972ba" providerId="ADAL" clId="{363DE228-8D93-47E2-A1D5-6CB8C68569A9}" dt="2021-04-11T10:04:19.734" v="21"/>
        <pc:sldMkLst>
          <pc:docMk/>
          <pc:sldMk cId="2855324227" sldId="257"/>
        </pc:sldMkLst>
        <pc:graphicFrameChg chg="mod modGraphic">
          <ac:chgData name="Thomas Stensitzki" userId="75cafe6b-2f2a-469b-85c4-eec3b9c972ba" providerId="ADAL" clId="{363DE228-8D93-47E2-A1D5-6CB8C68569A9}" dt="2021-04-11T10:04:19.734" v="21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addSp modSp mod">
        <pc:chgData name="Thomas Stensitzki" userId="75cafe6b-2f2a-469b-85c4-eec3b9c972ba" providerId="ADAL" clId="{363DE228-8D93-47E2-A1D5-6CB8C68569A9}" dt="2021-04-15T18:20:42.395" v="3942" actId="1076"/>
        <pc:sldMkLst>
          <pc:docMk/>
          <pc:sldMk cId="3332792154" sldId="258"/>
        </pc:sldMkLst>
        <pc:spChg chg="mod">
          <ac:chgData name="Thomas Stensitzki" userId="75cafe6b-2f2a-469b-85c4-eec3b9c972ba" providerId="ADAL" clId="{363DE228-8D93-47E2-A1D5-6CB8C68569A9}" dt="2021-04-15T18:19:23.763" v="3933" actId="20577"/>
          <ac:spMkLst>
            <pc:docMk/>
            <pc:sldMk cId="3332792154" sldId="258"/>
            <ac:spMk id="3" creationId="{3A5A44EB-7FB9-473A-8ED3-C49DDD2E65AB}"/>
          </ac:spMkLst>
        </pc:spChg>
        <pc:picChg chg="add mod">
          <ac:chgData name="Thomas Stensitzki" userId="75cafe6b-2f2a-469b-85c4-eec3b9c972ba" providerId="ADAL" clId="{363DE228-8D93-47E2-A1D5-6CB8C68569A9}" dt="2021-04-15T18:20:42.395" v="3942" actId="1076"/>
          <ac:picMkLst>
            <pc:docMk/>
            <pc:sldMk cId="3332792154" sldId="258"/>
            <ac:picMk id="5" creationId="{EEE89219-4CF0-44A2-811B-A2CBC860BCCC}"/>
          </ac:picMkLst>
        </pc:picChg>
      </pc:sldChg>
      <pc:sldChg chg="modSp mod">
        <pc:chgData name="Thomas Stensitzki" userId="75cafe6b-2f2a-469b-85c4-eec3b9c972ba" providerId="ADAL" clId="{363DE228-8D93-47E2-A1D5-6CB8C68569A9}" dt="2021-04-11T10:05:00.198" v="62" actId="20577"/>
        <pc:sldMkLst>
          <pc:docMk/>
          <pc:sldMk cId="2698998357" sldId="260"/>
        </pc:sldMkLst>
        <pc:spChg chg="mod">
          <ac:chgData name="Thomas Stensitzki" userId="75cafe6b-2f2a-469b-85c4-eec3b9c972ba" providerId="ADAL" clId="{363DE228-8D93-47E2-A1D5-6CB8C68569A9}" dt="2021-04-11T10:04:38.120" v="22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363DE228-8D93-47E2-A1D5-6CB8C68569A9}" dt="2021-04-11T10:05:00.198" v="62" actId="20577"/>
          <ac:spMkLst>
            <pc:docMk/>
            <pc:sldMk cId="2698998357" sldId="260"/>
            <ac:spMk id="5" creationId="{F3459BE7-1731-4733-A912-12977C68CFD6}"/>
          </ac:spMkLst>
        </pc:spChg>
      </pc:sldChg>
      <pc:sldChg chg="modSp mod">
        <pc:chgData name="Thomas Stensitzki" userId="75cafe6b-2f2a-469b-85c4-eec3b9c972ba" providerId="ADAL" clId="{363DE228-8D93-47E2-A1D5-6CB8C68569A9}" dt="2021-04-17T11:19:18.618" v="3944" actId="20577"/>
        <pc:sldMkLst>
          <pc:docMk/>
          <pc:sldMk cId="4007670073" sldId="268"/>
        </pc:sldMkLst>
        <pc:spChg chg="mod">
          <ac:chgData name="Thomas Stensitzki" userId="75cafe6b-2f2a-469b-85c4-eec3b9c972ba" providerId="ADAL" clId="{363DE228-8D93-47E2-A1D5-6CB8C68569A9}" dt="2021-04-17T11:19:18.618" v="3944" actId="20577"/>
          <ac:spMkLst>
            <pc:docMk/>
            <pc:sldMk cId="4007670073" sldId="268"/>
            <ac:spMk id="4" creationId="{F3A15CBD-C746-44A3-A4F0-4898CE2F02E6}"/>
          </ac:spMkLst>
        </pc:spChg>
      </pc:sldChg>
      <pc:sldChg chg="modSp mod">
        <pc:chgData name="Thomas Stensitzki" userId="75cafe6b-2f2a-469b-85c4-eec3b9c972ba" providerId="ADAL" clId="{363DE228-8D93-47E2-A1D5-6CB8C68569A9}" dt="2021-04-13T16:17:42.792" v="3788" actId="6549"/>
        <pc:sldMkLst>
          <pc:docMk/>
          <pc:sldMk cId="2721051844" sldId="269"/>
        </pc:sldMkLst>
        <pc:spChg chg="mod">
          <ac:chgData name="Thomas Stensitzki" userId="75cafe6b-2f2a-469b-85c4-eec3b9c972ba" providerId="ADAL" clId="{363DE228-8D93-47E2-A1D5-6CB8C68569A9}" dt="2021-04-13T16:17:42.792" v="3788" actId="6549"/>
          <ac:spMkLst>
            <pc:docMk/>
            <pc:sldMk cId="2721051844" sldId="269"/>
            <ac:spMk id="5" creationId="{C24DACB5-1BEC-4C86-9652-BAFD8DE56FEF}"/>
          </ac:spMkLst>
        </pc:spChg>
      </pc:sldChg>
      <pc:sldChg chg="modSp mod">
        <pc:chgData name="Thomas Stensitzki" userId="75cafe6b-2f2a-469b-85c4-eec3b9c972ba" providerId="ADAL" clId="{363DE228-8D93-47E2-A1D5-6CB8C68569A9}" dt="2021-04-15T16:27:33.529" v="3888" actId="6549"/>
        <pc:sldMkLst>
          <pc:docMk/>
          <pc:sldMk cId="466045460" sldId="296"/>
        </pc:sldMkLst>
        <pc:spChg chg="mod">
          <ac:chgData name="Thomas Stensitzki" userId="75cafe6b-2f2a-469b-85c4-eec3b9c972ba" providerId="ADAL" clId="{363DE228-8D93-47E2-A1D5-6CB8C68569A9}" dt="2021-04-15T16:27:33.529" v="3888" actId="6549"/>
          <ac:spMkLst>
            <pc:docMk/>
            <pc:sldMk cId="466045460" sldId="296"/>
            <ac:spMk id="3" creationId="{3DE143F2-5A09-45BF-B00B-7298420C5BE2}"/>
          </ac:spMkLst>
        </pc:spChg>
      </pc:sldChg>
      <pc:sldChg chg="modSp mod">
        <pc:chgData name="Thomas Stensitzki" userId="75cafe6b-2f2a-469b-85c4-eec3b9c972ba" providerId="ADAL" clId="{363DE228-8D93-47E2-A1D5-6CB8C68569A9}" dt="2021-04-11T10:05:47.817" v="111" actId="20577"/>
        <pc:sldMkLst>
          <pc:docMk/>
          <pc:sldMk cId="53967156" sldId="297"/>
        </pc:sldMkLst>
        <pc:spChg chg="mod">
          <ac:chgData name="Thomas Stensitzki" userId="75cafe6b-2f2a-469b-85c4-eec3b9c972ba" providerId="ADAL" clId="{363DE228-8D93-47E2-A1D5-6CB8C68569A9}" dt="2021-04-11T10:05:30.095" v="67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363DE228-8D93-47E2-A1D5-6CB8C68569A9}" dt="2021-04-11T10:05:47.817" v="111" actId="20577"/>
          <ac:spMkLst>
            <pc:docMk/>
            <pc:sldMk cId="53967156" sldId="297"/>
            <ac:spMk id="5" creationId="{F3459BE7-1731-4733-A912-12977C68CFD6}"/>
          </ac:spMkLst>
        </pc:spChg>
      </pc:sldChg>
      <pc:sldChg chg="modSp mod modAnim">
        <pc:chgData name="Thomas Stensitzki" userId="75cafe6b-2f2a-469b-85c4-eec3b9c972ba" providerId="ADAL" clId="{363DE228-8D93-47E2-A1D5-6CB8C68569A9}" dt="2021-04-11T10:11:21.512" v="229" actId="6549"/>
        <pc:sldMkLst>
          <pc:docMk/>
          <pc:sldMk cId="222169851" sldId="312"/>
        </pc:sldMkLst>
        <pc:spChg chg="mod">
          <ac:chgData name="Thomas Stensitzki" userId="75cafe6b-2f2a-469b-85c4-eec3b9c972ba" providerId="ADAL" clId="{363DE228-8D93-47E2-A1D5-6CB8C68569A9}" dt="2021-04-11T10:11:21.512" v="229" actId="6549"/>
          <ac:spMkLst>
            <pc:docMk/>
            <pc:sldMk cId="222169851" sldId="312"/>
            <ac:spMk id="5" creationId="{E4B561B6-C0CF-43D8-8BC7-F305B96C47C8}"/>
          </ac:spMkLst>
        </pc:spChg>
      </pc:sldChg>
      <pc:sldChg chg="modSp mod modNotesTx">
        <pc:chgData name="Thomas Stensitzki" userId="75cafe6b-2f2a-469b-85c4-eec3b9c972ba" providerId="ADAL" clId="{363DE228-8D93-47E2-A1D5-6CB8C68569A9}" dt="2021-04-13T16:12:45.533" v="3594" actId="6549"/>
        <pc:sldMkLst>
          <pc:docMk/>
          <pc:sldMk cId="3298503951" sldId="372"/>
        </pc:sldMkLst>
        <pc:spChg chg="mod">
          <ac:chgData name="Thomas Stensitzki" userId="75cafe6b-2f2a-469b-85c4-eec3b9c972ba" providerId="ADAL" clId="{363DE228-8D93-47E2-A1D5-6CB8C68569A9}" dt="2021-04-11T10:55:46.462" v="1153" actId="14100"/>
          <ac:spMkLst>
            <pc:docMk/>
            <pc:sldMk cId="3298503951" sldId="372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11:06.803" v="3487" actId="6549"/>
          <ac:spMkLst>
            <pc:docMk/>
            <pc:sldMk cId="3298503951" sldId="372"/>
            <ac:spMk id="5" creationId="{C24DACB5-1BEC-4C86-9652-BAFD8DE56FEF}"/>
          </ac:spMkLst>
        </pc:spChg>
      </pc:sldChg>
      <pc:sldChg chg="del">
        <pc:chgData name="Thomas Stensitzki" userId="75cafe6b-2f2a-469b-85c4-eec3b9c972ba" providerId="ADAL" clId="{363DE228-8D93-47E2-A1D5-6CB8C68569A9}" dt="2021-04-11T10:05:16.402" v="66" actId="47"/>
        <pc:sldMkLst>
          <pc:docMk/>
          <pc:sldMk cId="1108181351" sldId="377"/>
        </pc:sldMkLst>
      </pc:sldChg>
      <pc:sldChg chg="modSp mod modNotesTx">
        <pc:chgData name="Thomas Stensitzki" userId="75cafe6b-2f2a-469b-85c4-eec3b9c972ba" providerId="ADAL" clId="{363DE228-8D93-47E2-A1D5-6CB8C68569A9}" dt="2021-04-13T15:55:03.787" v="2849" actId="14100"/>
        <pc:sldMkLst>
          <pc:docMk/>
          <pc:sldMk cId="2227487991" sldId="378"/>
        </pc:sldMkLst>
        <pc:spChg chg="mod">
          <ac:chgData name="Thomas Stensitzki" userId="75cafe6b-2f2a-469b-85c4-eec3b9c972ba" providerId="ADAL" clId="{363DE228-8D93-47E2-A1D5-6CB8C68569A9}" dt="2021-04-13T15:55:03.787" v="2849" actId="14100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1T10:13:05.675" v="278" actId="20577"/>
          <ac:spMkLst>
            <pc:docMk/>
            <pc:sldMk cId="2227487991" sldId="378"/>
            <ac:spMk id="4" creationId="{D12969B4-351A-4517-A5B8-3E6AD9CDB206}"/>
          </ac:spMkLst>
        </pc:spChg>
        <pc:spChg chg="mod">
          <ac:chgData name="Thomas Stensitzki" userId="75cafe6b-2f2a-469b-85c4-eec3b9c972ba" providerId="ADAL" clId="{363DE228-8D93-47E2-A1D5-6CB8C68569A9}" dt="2021-04-11T10:59:23.370" v="1259" actId="20577"/>
          <ac:spMkLst>
            <pc:docMk/>
            <pc:sldMk cId="2227487991" sldId="378"/>
            <ac:spMk id="5" creationId="{C24DACB5-1BEC-4C86-9652-BAFD8DE56FEF}"/>
          </ac:spMkLst>
        </pc:spChg>
      </pc:sldChg>
      <pc:sldChg chg="addSp delSp modSp mod chgLayout modNotesTx">
        <pc:chgData name="Thomas Stensitzki" userId="75cafe6b-2f2a-469b-85c4-eec3b9c972ba" providerId="ADAL" clId="{363DE228-8D93-47E2-A1D5-6CB8C68569A9}" dt="2021-04-11T10:43:04.830" v="820" actId="108"/>
        <pc:sldMkLst>
          <pc:docMk/>
          <pc:sldMk cId="4126930427" sldId="379"/>
        </pc:sldMkLst>
        <pc:spChg chg="mod ord">
          <ac:chgData name="Thomas Stensitzki" userId="75cafe6b-2f2a-469b-85c4-eec3b9c972ba" providerId="ADAL" clId="{363DE228-8D93-47E2-A1D5-6CB8C68569A9}" dt="2021-04-11T10:36:23.975" v="745"/>
          <ac:spMkLst>
            <pc:docMk/>
            <pc:sldMk cId="4126930427" sldId="379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0:43:04.830" v="820" actId="108"/>
          <ac:spMkLst>
            <pc:docMk/>
            <pc:sldMk cId="4126930427" sldId="379"/>
            <ac:spMk id="3" creationId="{640681BE-521C-4DA5-8225-6EDEBEF53EB0}"/>
          </ac:spMkLst>
        </pc:spChg>
        <pc:picChg chg="del">
          <ac:chgData name="Thomas Stensitzki" userId="75cafe6b-2f2a-469b-85c4-eec3b9c972ba" providerId="ADAL" clId="{363DE228-8D93-47E2-A1D5-6CB8C68569A9}" dt="2021-04-11T10:14:58.629" v="302" actId="478"/>
          <ac:picMkLst>
            <pc:docMk/>
            <pc:sldMk cId="4126930427" sldId="379"/>
            <ac:picMk id="1026" creationId="{6F4D62F5-9A7A-4568-B0C8-37200F0AADF0}"/>
          </ac:picMkLst>
        </pc:picChg>
      </pc:sldChg>
      <pc:sldChg chg="del">
        <pc:chgData name="Thomas Stensitzki" userId="75cafe6b-2f2a-469b-85c4-eec3b9c972ba" providerId="ADAL" clId="{363DE228-8D93-47E2-A1D5-6CB8C68569A9}" dt="2021-04-11T10:12:07.961" v="249" actId="47"/>
        <pc:sldMkLst>
          <pc:docMk/>
          <pc:sldMk cId="2961263446" sldId="380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2134997509" sldId="381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804569921" sldId="382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1200616128" sldId="383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2706860444" sldId="384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2618174212" sldId="385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2318153121" sldId="386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2558906762" sldId="387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2051762330" sldId="388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3866198253" sldId="389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1281650883" sldId="390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2585887928" sldId="391"/>
        </pc:sldMkLst>
      </pc:sldChg>
      <pc:sldChg chg="addSp">
        <pc:chgData name="Thomas Stensitzki" userId="75cafe6b-2f2a-469b-85c4-eec3b9c972ba" providerId="ADAL" clId="{363DE228-8D93-47E2-A1D5-6CB8C68569A9}" dt="2021-04-11T10:16:07.641" v="330"/>
        <pc:sldMkLst>
          <pc:docMk/>
          <pc:sldMk cId="1406229965" sldId="392"/>
        </pc:sldMkLst>
        <pc:picChg chg="add">
          <ac:chgData name="Thomas Stensitzki" userId="75cafe6b-2f2a-469b-85c4-eec3b9c972ba" providerId="ADAL" clId="{363DE228-8D93-47E2-A1D5-6CB8C68569A9}" dt="2021-04-11T10:16:07.641" v="330"/>
          <ac:picMkLst>
            <pc:docMk/>
            <pc:sldMk cId="1406229965" sldId="392"/>
            <ac:picMk id="1026" creationId="{043285E5-2210-4AFC-A5D8-BFCD39482712}"/>
          </ac:picMkLst>
        </pc:picChg>
      </pc:sldChg>
      <pc:sldChg chg="delSp modSp add del mod">
        <pc:chgData name="Thomas Stensitzki" userId="75cafe6b-2f2a-469b-85c4-eec3b9c972ba" providerId="ADAL" clId="{363DE228-8D93-47E2-A1D5-6CB8C68569A9}" dt="2021-04-11T12:38:00.651" v="2462" actId="1440"/>
        <pc:sldMkLst>
          <pc:docMk/>
          <pc:sldMk cId="2708846828" sldId="392"/>
        </pc:sldMkLst>
        <pc:spChg chg="mod">
          <ac:chgData name="Thomas Stensitzki" userId="75cafe6b-2f2a-469b-85c4-eec3b9c972ba" providerId="ADAL" clId="{363DE228-8D93-47E2-A1D5-6CB8C68569A9}" dt="2021-04-11T10:16:00.891" v="329"/>
          <ac:spMkLst>
            <pc:docMk/>
            <pc:sldMk cId="2708846828" sldId="392"/>
            <ac:spMk id="2" creationId="{11E5EEC8-6493-4BA0-8811-4A3F48FE62AF}"/>
          </ac:spMkLst>
        </pc:spChg>
        <pc:picChg chg="del">
          <ac:chgData name="Thomas Stensitzki" userId="75cafe6b-2f2a-469b-85c4-eec3b9c972ba" providerId="ADAL" clId="{363DE228-8D93-47E2-A1D5-6CB8C68569A9}" dt="2021-04-11T10:15:44.410" v="327" actId="478"/>
          <ac:picMkLst>
            <pc:docMk/>
            <pc:sldMk cId="2708846828" sldId="392"/>
            <ac:picMk id="4" creationId="{4F4D8847-2D1E-4810-BA5F-7518BE667DB4}"/>
          </ac:picMkLst>
        </pc:picChg>
        <pc:picChg chg="mod">
          <ac:chgData name="Thomas Stensitzki" userId="75cafe6b-2f2a-469b-85c4-eec3b9c972ba" providerId="ADAL" clId="{363DE228-8D93-47E2-A1D5-6CB8C68569A9}" dt="2021-04-11T12:38:00.651" v="2462" actId="1440"/>
          <ac:picMkLst>
            <pc:docMk/>
            <pc:sldMk cId="2708846828" sldId="392"/>
            <ac:picMk id="1026" creationId="{043285E5-2210-4AFC-A5D8-BFCD39482712}"/>
          </ac:picMkLst>
        </pc:picChg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63085039" sldId="393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3125518215" sldId="394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3389754536" sldId="395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3169144543" sldId="397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482102076" sldId="398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3771242240" sldId="399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425308375" sldId="400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3556353505" sldId="402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3957297632" sldId="403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4270566703" sldId="404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21006271" sldId="405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550572939" sldId="406"/>
        </pc:sldMkLst>
      </pc:sldChg>
      <pc:sldChg chg="del">
        <pc:chgData name="Thomas Stensitzki" userId="75cafe6b-2f2a-469b-85c4-eec3b9c972ba" providerId="ADAL" clId="{363DE228-8D93-47E2-A1D5-6CB8C68569A9}" dt="2021-04-11T10:12:15.495" v="250" actId="47"/>
        <pc:sldMkLst>
          <pc:docMk/>
          <pc:sldMk cId="3064330710" sldId="407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1323954105" sldId="408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974386544" sldId="409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179439695" sldId="410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3385880885" sldId="411"/>
        </pc:sldMkLst>
      </pc:sldChg>
      <pc:sldChg chg="del">
        <pc:chgData name="Thomas Stensitzki" userId="75cafe6b-2f2a-469b-85c4-eec3b9c972ba" providerId="ADAL" clId="{363DE228-8D93-47E2-A1D5-6CB8C68569A9}" dt="2021-04-11T10:12:23.672" v="251" actId="47"/>
        <pc:sldMkLst>
          <pc:docMk/>
          <pc:sldMk cId="439447182" sldId="412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2971012066" sldId="413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1183984408" sldId="414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1388017731" sldId="415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1390187629" sldId="416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3737910627" sldId="417"/>
        </pc:sldMkLst>
      </pc:sldChg>
      <pc:sldChg chg="del">
        <pc:chgData name="Thomas Stensitzki" userId="75cafe6b-2f2a-469b-85c4-eec3b9c972ba" providerId="ADAL" clId="{363DE228-8D93-47E2-A1D5-6CB8C68569A9}" dt="2021-04-11T10:12:37.717" v="252" actId="47"/>
        <pc:sldMkLst>
          <pc:docMk/>
          <pc:sldMk cId="1540827525" sldId="418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2335610676" sldId="419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1865896873" sldId="420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1524395293" sldId="421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1280545839" sldId="422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3310606032" sldId="423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2775711133" sldId="424"/>
        </pc:sldMkLst>
      </pc:sldChg>
      <pc:sldChg chg="del">
        <pc:chgData name="Thomas Stensitzki" userId="75cafe6b-2f2a-469b-85c4-eec3b9c972ba" providerId="ADAL" clId="{363DE228-8D93-47E2-A1D5-6CB8C68569A9}" dt="2021-04-11T10:12:47.564" v="253" actId="47"/>
        <pc:sldMkLst>
          <pc:docMk/>
          <pc:sldMk cId="1206553185" sldId="425"/>
        </pc:sldMkLst>
      </pc:sldChg>
      <pc:sldChg chg="add ord">
        <pc:chgData name="Thomas Stensitzki" userId="75cafe6b-2f2a-469b-85c4-eec3b9c972ba" providerId="ADAL" clId="{363DE228-8D93-47E2-A1D5-6CB8C68569A9}" dt="2021-04-11T10:05:13.963" v="65"/>
        <pc:sldMkLst>
          <pc:docMk/>
          <pc:sldMk cId="3890497020" sldId="426"/>
        </pc:sldMkLst>
      </pc:sldChg>
      <pc:sldChg chg="addSp delSp modSp add del mod chgLayout modNotesTx">
        <pc:chgData name="Thomas Stensitzki" userId="75cafe6b-2f2a-469b-85c4-eec3b9c972ba" providerId="ADAL" clId="{363DE228-8D93-47E2-A1D5-6CB8C68569A9}" dt="2021-04-13T15:59:43.896" v="2947" actId="27636"/>
        <pc:sldMkLst>
          <pc:docMk/>
          <pc:sldMk cId="1307627255" sldId="427"/>
        </pc:sldMkLst>
        <pc:spChg chg="mod ord">
          <ac:chgData name="Thomas Stensitzki" userId="75cafe6b-2f2a-469b-85c4-eec3b9c972ba" providerId="ADAL" clId="{363DE228-8D93-47E2-A1D5-6CB8C68569A9}" dt="2021-04-11T10:42:39.361" v="816" actId="700"/>
          <ac:spMkLst>
            <pc:docMk/>
            <pc:sldMk cId="1307627255" sldId="427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3T15:59:43.896" v="2947" actId="27636"/>
          <ac:spMkLst>
            <pc:docMk/>
            <pc:sldMk cId="1307627255" sldId="427"/>
            <ac:spMk id="4" creationId="{22414E82-0501-4D9C-BD26-C17C4F59F20E}"/>
          </ac:spMkLst>
        </pc:spChg>
        <pc:spChg chg="add del mod">
          <ac:chgData name="Thomas Stensitzki" userId="75cafe6b-2f2a-469b-85c4-eec3b9c972ba" providerId="ADAL" clId="{363DE228-8D93-47E2-A1D5-6CB8C68569A9}" dt="2021-04-11T10:42:35.186" v="815" actId="478"/>
          <ac:spMkLst>
            <pc:docMk/>
            <pc:sldMk cId="1307627255" sldId="427"/>
            <ac:spMk id="5" creationId="{937AE2D3-5993-4F10-8262-EC45EBE8933B}"/>
          </ac:spMkLst>
        </pc:spChg>
        <pc:picChg chg="del mod">
          <ac:chgData name="Thomas Stensitzki" userId="75cafe6b-2f2a-469b-85c4-eec3b9c972ba" providerId="ADAL" clId="{363DE228-8D93-47E2-A1D5-6CB8C68569A9}" dt="2021-04-11T10:14:55.954" v="301" actId="478"/>
          <ac:picMkLst>
            <pc:docMk/>
            <pc:sldMk cId="1307627255" sldId="427"/>
            <ac:picMk id="1026" creationId="{6F4D62F5-9A7A-4568-B0C8-37200F0AADF0}"/>
          </ac:picMkLst>
        </pc:picChg>
        <pc:picChg chg="mod">
          <ac:chgData name="Thomas Stensitzki" userId="75cafe6b-2f2a-469b-85c4-eec3b9c972ba" providerId="ADAL" clId="{363DE228-8D93-47E2-A1D5-6CB8C68569A9}" dt="2021-04-13T15:59:39.739" v="2945" actId="1076"/>
          <ac:picMkLst>
            <pc:docMk/>
            <pc:sldMk cId="1307627255" sldId="427"/>
            <ac:picMk id="4098" creationId="{E10E7EF9-2BD3-4FE4-ACFA-F552284841ED}"/>
          </ac:picMkLst>
        </pc:picChg>
      </pc:sldChg>
      <pc:sldChg chg="addSp">
        <pc:chgData name="Thomas Stensitzki" userId="75cafe6b-2f2a-469b-85c4-eec3b9c972ba" providerId="ADAL" clId="{363DE228-8D93-47E2-A1D5-6CB8C68569A9}" dt="2021-04-11T10:41:15.968" v="807"/>
        <pc:sldMkLst>
          <pc:docMk/>
          <pc:sldMk cId="3881097693" sldId="427"/>
        </pc:sldMkLst>
        <pc:picChg chg="add">
          <ac:chgData name="Thomas Stensitzki" userId="75cafe6b-2f2a-469b-85c4-eec3b9c972ba" providerId="ADAL" clId="{363DE228-8D93-47E2-A1D5-6CB8C68569A9}" dt="2021-04-11T10:41:15.968" v="807"/>
          <ac:picMkLst>
            <pc:docMk/>
            <pc:sldMk cId="3881097693" sldId="427"/>
            <ac:picMk id="4098" creationId="{E10E7EF9-2BD3-4FE4-ACFA-F552284841ED}"/>
          </ac:picMkLst>
        </pc:picChg>
      </pc:sldChg>
      <pc:sldChg chg="addSp modSp add del mod modNotesTx">
        <pc:chgData name="Thomas Stensitzki" userId="75cafe6b-2f2a-469b-85c4-eec3b9c972ba" providerId="ADAL" clId="{363DE228-8D93-47E2-A1D5-6CB8C68569A9}" dt="2021-04-11T12:37:57.319" v="2460" actId="1440"/>
        <pc:sldMkLst>
          <pc:docMk/>
          <pc:sldMk cId="2443006273" sldId="428"/>
        </pc:sldMkLst>
        <pc:spChg chg="mod">
          <ac:chgData name="Thomas Stensitzki" userId="75cafe6b-2f2a-469b-85c4-eec3b9c972ba" providerId="ADAL" clId="{363DE228-8D93-47E2-A1D5-6CB8C68569A9}" dt="2021-04-11T10:27:12.244" v="627"/>
          <ac:spMkLst>
            <pc:docMk/>
            <pc:sldMk cId="2443006273" sldId="428"/>
            <ac:spMk id="2" creationId="{11E5EEC8-6493-4BA0-8811-4A3F48FE62AF}"/>
          </ac:spMkLst>
        </pc:spChg>
        <pc:spChg chg="add mod">
          <ac:chgData name="Thomas Stensitzki" userId="75cafe6b-2f2a-469b-85c4-eec3b9c972ba" providerId="ADAL" clId="{363DE228-8D93-47E2-A1D5-6CB8C68569A9}" dt="2021-04-11T10:31:19.642" v="681" actId="6549"/>
          <ac:spMkLst>
            <pc:docMk/>
            <pc:sldMk cId="2443006273" sldId="428"/>
            <ac:spMk id="5" creationId="{6A8D1552-1696-486B-9964-CEA61DEFC042}"/>
          </ac:spMkLst>
        </pc:spChg>
        <pc:picChg chg="mod">
          <ac:chgData name="Thomas Stensitzki" userId="75cafe6b-2f2a-469b-85c4-eec3b9c972ba" providerId="ADAL" clId="{363DE228-8D93-47E2-A1D5-6CB8C68569A9}" dt="2021-04-11T12:37:57.319" v="2460" actId="1440"/>
          <ac:picMkLst>
            <pc:docMk/>
            <pc:sldMk cId="2443006273" sldId="428"/>
            <ac:picMk id="3074" creationId="{34C63600-63F4-4247-8C21-941F3DD71546}"/>
          </ac:picMkLst>
        </pc:picChg>
      </pc:sldChg>
      <pc:sldChg chg="addSp">
        <pc:chgData name="Thomas Stensitzki" userId="75cafe6b-2f2a-469b-85c4-eec3b9c972ba" providerId="ADAL" clId="{363DE228-8D93-47E2-A1D5-6CB8C68569A9}" dt="2021-04-11T10:27:22.852" v="628"/>
        <pc:sldMkLst>
          <pc:docMk/>
          <pc:sldMk cId="4115615431" sldId="428"/>
        </pc:sldMkLst>
        <pc:picChg chg="add">
          <ac:chgData name="Thomas Stensitzki" userId="75cafe6b-2f2a-469b-85c4-eec3b9c972ba" providerId="ADAL" clId="{363DE228-8D93-47E2-A1D5-6CB8C68569A9}" dt="2021-04-11T10:27:22.852" v="628"/>
          <ac:picMkLst>
            <pc:docMk/>
            <pc:sldMk cId="4115615431" sldId="428"/>
            <ac:picMk id="3074" creationId="{34C63600-63F4-4247-8C21-941F3DD71546}"/>
          </ac:picMkLst>
        </pc:picChg>
      </pc:sldChg>
      <pc:sldChg chg="addSp">
        <pc:chgData name="Thomas Stensitzki" userId="75cafe6b-2f2a-469b-85c4-eec3b9c972ba" providerId="ADAL" clId="{363DE228-8D93-47E2-A1D5-6CB8C68569A9}" dt="2021-04-11T10:16:41.322" v="337"/>
        <pc:sldMkLst>
          <pc:docMk/>
          <pc:sldMk cId="257568806" sldId="429"/>
        </pc:sldMkLst>
        <pc:picChg chg="add">
          <ac:chgData name="Thomas Stensitzki" userId="75cafe6b-2f2a-469b-85c4-eec3b9c972ba" providerId="ADAL" clId="{363DE228-8D93-47E2-A1D5-6CB8C68569A9}" dt="2021-04-11T10:16:41.322" v="337"/>
          <ac:picMkLst>
            <pc:docMk/>
            <pc:sldMk cId="257568806" sldId="429"/>
            <ac:picMk id="2050" creationId="{44379D87-0985-4BAA-A1C6-AD5BA2780059}"/>
          </ac:picMkLst>
        </pc:picChg>
      </pc:sldChg>
      <pc:sldChg chg="addSp delSp modSp add del mod">
        <pc:chgData name="Thomas Stensitzki" userId="75cafe6b-2f2a-469b-85c4-eec3b9c972ba" providerId="ADAL" clId="{363DE228-8D93-47E2-A1D5-6CB8C68569A9}" dt="2021-04-11T12:37:59.075" v="2461" actId="1440"/>
        <pc:sldMkLst>
          <pc:docMk/>
          <pc:sldMk cId="3040654567" sldId="429"/>
        </pc:sldMkLst>
        <pc:spChg chg="add mod">
          <ac:chgData name="Thomas Stensitzki" userId="75cafe6b-2f2a-469b-85c4-eec3b9c972ba" providerId="ADAL" clId="{363DE228-8D93-47E2-A1D5-6CB8C68569A9}" dt="2021-04-11T10:19:35.267" v="612" actId="20577"/>
          <ac:spMkLst>
            <pc:docMk/>
            <pc:sldMk cId="3040654567" sldId="429"/>
            <ac:spMk id="3" creationId="{66725B6B-F40C-4F81-ABCA-FC50364EDBC2}"/>
          </ac:spMkLst>
        </pc:spChg>
        <pc:spChg chg="add del">
          <ac:chgData name="Thomas Stensitzki" userId="75cafe6b-2f2a-469b-85c4-eec3b9c972ba" providerId="ADAL" clId="{363DE228-8D93-47E2-A1D5-6CB8C68569A9}" dt="2021-04-11T10:16:37.131" v="336" actId="22"/>
          <ac:spMkLst>
            <pc:docMk/>
            <pc:sldMk cId="3040654567" sldId="429"/>
            <ac:spMk id="5" creationId="{0C6DCA73-62BB-477D-863C-3DFE0A9D7608}"/>
          </ac:spMkLst>
        </pc:spChg>
        <pc:picChg chg="del">
          <ac:chgData name="Thomas Stensitzki" userId="75cafe6b-2f2a-469b-85c4-eec3b9c972ba" providerId="ADAL" clId="{363DE228-8D93-47E2-A1D5-6CB8C68569A9}" dt="2021-04-11T10:16:27.676" v="334" actId="478"/>
          <ac:picMkLst>
            <pc:docMk/>
            <pc:sldMk cId="3040654567" sldId="429"/>
            <ac:picMk id="1026" creationId="{043285E5-2210-4AFC-A5D8-BFCD39482712}"/>
          </ac:picMkLst>
        </pc:picChg>
        <pc:picChg chg="mod">
          <ac:chgData name="Thomas Stensitzki" userId="75cafe6b-2f2a-469b-85c4-eec3b9c972ba" providerId="ADAL" clId="{363DE228-8D93-47E2-A1D5-6CB8C68569A9}" dt="2021-04-11T12:37:59.075" v="2461" actId="1440"/>
          <ac:picMkLst>
            <pc:docMk/>
            <pc:sldMk cId="3040654567" sldId="429"/>
            <ac:picMk id="2050" creationId="{44379D87-0985-4BAA-A1C6-AD5BA2780059}"/>
          </ac:picMkLst>
        </pc:picChg>
      </pc:sldChg>
      <pc:sldChg chg="addSp modSp add mod chgLayout">
        <pc:chgData name="Thomas Stensitzki" userId="75cafe6b-2f2a-469b-85c4-eec3b9c972ba" providerId="ADAL" clId="{363DE228-8D93-47E2-A1D5-6CB8C68569A9}" dt="2021-04-11T10:50:10.484" v="1088" actId="20577"/>
        <pc:sldMkLst>
          <pc:docMk/>
          <pc:sldMk cId="4042123349" sldId="430"/>
        </pc:sldMkLst>
        <pc:spChg chg="mod ord">
          <ac:chgData name="Thomas Stensitzki" userId="75cafe6b-2f2a-469b-85c4-eec3b9c972ba" providerId="ADAL" clId="{363DE228-8D93-47E2-A1D5-6CB8C68569A9}" dt="2021-04-11T10:48:03.879" v="899" actId="700"/>
          <ac:spMkLst>
            <pc:docMk/>
            <pc:sldMk cId="4042123349" sldId="430"/>
            <ac:spMk id="2" creationId="{11E5EEC8-6493-4BA0-8811-4A3F48FE62AF}"/>
          </ac:spMkLst>
        </pc:spChg>
        <pc:spChg chg="add mod ord">
          <ac:chgData name="Thomas Stensitzki" userId="75cafe6b-2f2a-469b-85c4-eec3b9c972ba" providerId="ADAL" clId="{363DE228-8D93-47E2-A1D5-6CB8C68569A9}" dt="2021-04-11T10:50:10.484" v="1088" actId="20577"/>
          <ac:spMkLst>
            <pc:docMk/>
            <pc:sldMk cId="4042123349" sldId="430"/>
            <ac:spMk id="3" creationId="{C38F2182-44D9-4C66-929D-0A2EE829EF3E}"/>
          </ac:spMkLst>
        </pc:spChg>
      </pc:sldChg>
      <pc:sldChg chg="modSp add del mod modNotesTx">
        <pc:chgData name="Thomas Stensitzki" userId="75cafe6b-2f2a-469b-85c4-eec3b9c972ba" providerId="ADAL" clId="{363DE228-8D93-47E2-A1D5-6CB8C68569A9}" dt="2021-04-13T16:19:07.791" v="3796" actId="1076"/>
        <pc:sldMkLst>
          <pc:docMk/>
          <pc:sldMk cId="1699899763" sldId="431"/>
        </pc:sldMkLst>
        <pc:spChg chg="mod">
          <ac:chgData name="Thomas Stensitzki" userId="75cafe6b-2f2a-469b-85c4-eec3b9c972ba" providerId="ADAL" clId="{363DE228-8D93-47E2-A1D5-6CB8C68569A9}" dt="2021-04-11T10:51:40.680" v="1108"/>
          <ac:spMkLst>
            <pc:docMk/>
            <pc:sldMk cId="1699899763" sldId="431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3T16:19:07.791" v="3796" actId="1076"/>
          <ac:picMkLst>
            <pc:docMk/>
            <pc:sldMk cId="1699899763" sldId="431"/>
            <ac:picMk id="5122" creationId="{82A7607B-48A8-4617-A3AC-D6ECE7081D09}"/>
          </ac:picMkLst>
        </pc:picChg>
      </pc:sldChg>
      <pc:sldChg chg="addSp delSp modSp add del mod chgLayout">
        <pc:chgData name="Thomas Stensitzki" userId="75cafe6b-2f2a-469b-85c4-eec3b9c972ba" providerId="ADAL" clId="{363DE228-8D93-47E2-A1D5-6CB8C68569A9}" dt="2021-04-11T10:29:44.337" v="658" actId="2696"/>
        <pc:sldMkLst>
          <pc:docMk/>
          <pc:sldMk cId="3240557133" sldId="431"/>
        </pc:sldMkLst>
        <pc:spChg chg="mod ord">
          <ac:chgData name="Thomas Stensitzki" userId="75cafe6b-2f2a-469b-85c4-eec3b9c972ba" providerId="ADAL" clId="{363DE228-8D93-47E2-A1D5-6CB8C68569A9}" dt="2021-04-11T10:28:22.183" v="634" actId="700"/>
          <ac:spMkLst>
            <pc:docMk/>
            <pc:sldMk cId="3240557133" sldId="431"/>
            <ac:spMk id="2" creationId="{11E5EEC8-6493-4BA0-8811-4A3F48FE62AF}"/>
          </ac:spMkLst>
        </pc:spChg>
        <pc:spChg chg="add mod ord">
          <ac:chgData name="Thomas Stensitzki" userId="75cafe6b-2f2a-469b-85c4-eec3b9c972ba" providerId="ADAL" clId="{363DE228-8D93-47E2-A1D5-6CB8C68569A9}" dt="2021-04-11T10:29:15.899" v="657" actId="20577"/>
          <ac:spMkLst>
            <pc:docMk/>
            <pc:sldMk cId="3240557133" sldId="431"/>
            <ac:spMk id="3" creationId="{45908EBD-EAC5-4CB4-94A5-D30E0B68152C}"/>
          </ac:spMkLst>
        </pc:spChg>
        <pc:picChg chg="del">
          <ac:chgData name="Thomas Stensitzki" userId="75cafe6b-2f2a-469b-85c4-eec3b9c972ba" providerId="ADAL" clId="{363DE228-8D93-47E2-A1D5-6CB8C68569A9}" dt="2021-04-11T10:28:18.495" v="633" actId="478"/>
          <ac:picMkLst>
            <pc:docMk/>
            <pc:sldMk cId="3240557133" sldId="431"/>
            <ac:picMk id="3074" creationId="{34C63600-63F4-4247-8C21-941F3DD71546}"/>
          </ac:picMkLst>
        </pc:picChg>
      </pc:sldChg>
      <pc:sldChg chg="addSp">
        <pc:chgData name="Thomas Stensitzki" userId="75cafe6b-2f2a-469b-85c4-eec3b9c972ba" providerId="ADAL" clId="{363DE228-8D93-47E2-A1D5-6CB8C68569A9}" dt="2021-04-11T10:51:45.946" v="1109"/>
        <pc:sldMkLst>
          <pc:docMk/>
          <pc:sldMk cId="3409143287" sldId="431"/>
        </pc:sldMkLst>
        <pc:picChg chg="add">
          <ac:chgData name="Thomas Stensitzki" userId="75cafe6b-2f2a-469b-85c4-eec3b9c972ba" providerId="ADAL" clId="{363DE228-8D93-47E2-A1D5-6CB8C68569A9}" dt="2021-04-11T10:51:45.946" v="1109"/>
          <ac:picMkLst>
            <pc:docMk/>
            <pc:sldMk cId="3409143287" sldId="431"/>
            <ac:picMk id="5122" creationId="{82A7607B-48A8-4617-A3AC-D6ECE7081D09}"/>
          </ac:picMkLst>
        </pc:picChg>
      </pc:sldChg>
      <pc:sldChg chg="addSp">
        <pc:chgData name="Thomas Stensitzki" userId="75cafe6b-2f2a-469b-85c4-eec3b9c972ba" providerId="ADAL" clId="{363DE228-8D93-47E2-A1D5-6CB8C68569A9}" dt="2021-04-11T12:39:11.246" v="2485"/>
        <pc:sldMkLst>
          <pc:docMk/>
          <pc:sldMk cId="3392416001" sldId="432"/>
        </pc:sldMkLst>
        <pc:picChg chg="add">
          <ac:chgData name="Thomas Stensitzki" userId="75cafe6b-2f2a-469b-85c4-eec3b9c972ba" providerId="ADAL" clId="{363DE228-8D93-47E2-A1D5-6CB8C68569A9}" dt="2021-04-11T12:39:11.246" v="2485"/>
          <ac:picMkLst>
            <pc:docMk/>
            <pc:sldMk cId="3392416001" sldId="432"/>
            <ac:picMk id="26626" creationId="{3663870A-A009-4064-85E8-BB1974DE3D4A}"/>
          </ac:picMkLst>
        </pc:picChg>
      </pc:sldChg>
      <pc:sldChg chg="addSp delSp modSp add del mod modNotesTx">
        <pc:chgData name="Thomas Stensitzki" userId="75cafe6b-2f2a-469b-85c4-eec3b9c972ba" providerId="ADAL" clId="{363DE228-8D93-47E2-A1D5-6CB8C68569A9}" dt="2021-04-13T16:14:23.877" v="3715" actId="1440"/>
        <pc:sldMkLst>
          <pc:docMk/>
          <pc:sldMk cId="3748413395" sldId="432"/>
        </pc:sldMkLst>
        <pc:spChg chg="mod">
          <ac:chgData name="Thomas Stensitzki" userId="75cafe6b-2f2a-469b-85c4-eec3b9c972ba" providerId="ADAL" clId="{363DE228-8D93-47E2-A1D5-6CB8C68569A9}" dt="2021-04-13T16:10:05.745" v="3472" actId="20577"/>
          <ac:spMkLst>
            <pc:docMk/>
            <pc:sldMk cId="3748413395" sldId="432"/>
            <ac:spMk id="2" creationId="{11E5EEC8-6493-4BA0-8811-4A3F48FE62AF}"/>
          </ac:spMkLst>
        </pc:spChg>
        <pc:spChg chg="add del">
          <ac:chgData name="Thomas Stensitzki" userId="75cafe6b-2f2a-469b-85c4-eec3b9c972ba" providerId="ADAL" clId="{363DE228-8D93-47E2-A1D5-6CB8C68569A9}" dt="2021-04-11T12:39:28.733" v="2490" actId="22"/>
          <ac:spMkLst>
            <pc:docMk/>
            <pc:sldMk cId="3748413395" sldId="432"/>
            <ac:spMk id="5" creationId="{A2968577-50C0-484C-8753-D556C4E05ECD}"/>
          </ac:spMkLst>
        </pc:spChg>
        <pc:picChg chg="mod">
          <ac:chgData name="Thomas Stensitzki" userId="75cafe6b-2f2a-469b-85c4-eec3b9c972ba" providerId="ADAL" clId="{363DE228-8D93-47E2-A1D5-6CB8C68569A9}" dt="2021-04-13T16:14:23.877" v="3715" actId="1440"/>
          <ac:picMkLst>
            <pc:docMk/>
            <pc:sldMk cId="3748413395" sldId="432"/>
            <ac:picMk id="26626" creationId="{3663870A-A009-4064-85E8-BB1974DE3D4A}"/>
          </ac:picMkLst>
        </pc:picChg>
      </pc:sldChg>
      <pc:sldChg chg="addSp modSp add del mod">
        <pc:chgData name="Thomas Stensitzki" userId="75cafe6b-2f2a-469b-85c4-eec3b9c972ba" providerId="ADAL" clId="{363DE228-8D93-47E2-A1D5-6CB8C68569A9}" dt="2021-04-13T16:24:25.524" v="3812" actId="1076"/>
        <pc:sldMkLst>
          <pc:docMk/>
          <pc:sldMk cId="2909965873" sldId="433"/>
        </pc:sldMkLst>
        <pc:spChg chg="mod">
          <ac:chgData name="Thomas Stensitzki" userId="75cafe6b-2f2a-469b-85c4-eec3b9c972ba" providerId="ADAL" clId="{363DE228-8D93-47E2-A1D5-6CB8C68569A9}" dt="2021-04-11T10:54:53.640" v="1145" actId="20577"/>
          <ac:spMkLst>
            <pc:docMk/>
            <pc:sldMk cId="2909965873" sldId="433"/>
            <ac:spMk id="2" creationId="{50183ADD-E6D0-4570-B5FB-F95BA9130DEC}"/>
          </ac:spMkLst>
        </pc:spChg>
        <pc:spChg chg="add mod">
          <ac:chgData name="Thomas Stensitzki" userId="75cafe6b-2f2a-469b-85c4-eec3b9c972ba" providerId="ADAL" clId="{363DE228-8D93-47E2-A1D5-6CB8C68569A9}" dt="2021-04-13T16:24:25.524" v="3812" actId="1076"/>
          <ac:spMkLst>
            <pc:docMk/>
            <pc:sldMk cId="2909965873" sldId="433"/>
            <ac:spMk id="3" creationId="{AD078534-9302-46DB-A5FB-C9704F4A8A12}"/>
          </ac:spMkLst>
        </pc:spChg>
        <pc:picChg chg="add mod">
          <ac:chgData name="Thomas Stensitzki" userId="75cafe6b-2f2a-469b-85c4-eec3b9c972ba" providerId="ADAL" clId="{363DE228-8D93-47E2-A1D5-6CB8C68569A9}" dt="2021-04-13T16:20:44.610" v="3805" actId="1076"/>
          <ac:picMkLst>
            <pc:docMk/>
            <pc:sldMk cId="2909965873" sldId="433"/>
            <ac:picMk id="4" creationId="{750D8E2A-B2B9-4C20-BCD6-22AA82D82ABF}"/>
          </ac:picMkLst>
        </pc:picChg>
        <pc:picChg chg="mod">
          <ac:chgData name="Thomas Stensitzki" userId="75cafe6b-2f2a-469b-85c4-eec3b9c972ba" providerId="ADAL" clId="{363DE228-8D93-47E2-A1D5-6CB8C68569A9}" dt="2021-04-13T16:20:46.926" v="3806" actId="1076"/>
          <ac:picMkLst>
            <pc:docMk/>
            <pc:sldMk cId="2909965873" sldId="433"/>
            <ac:picMk id="8194" creationId="{7555D992-F803-412F-81A8-785927F5F17C}"/>
          </ac:picMkLst>
        </pc:picChg>
      </pc:sldChg>
      <pc:sldChg chg="addSp">
        <pc:chgData name="Thomas Stensitzki" userId="75cafe6b-2f2a-469b-85c4-eec3b9c972ba" providerId="ADAL" clId="{363DE228-8D93-47E2-A1D5-6CB8C68569A9}" dt="2021-04-11T10:54:59.110" v="1146"/>
        <pc:sldMkLst>
          <pc:docMk/>
          <pc:sldMk cId="4177504589" sldId="433"/>
        </pc:sldMkLst>
        <pc:picChg chg="add">
          <ac:chgData name="Thomas Stensitzki" userId="75cafe6b-2f2a-469b-85c4-eec3b9c972ba" providerId="ADAL" clId="{363DE228-8D93-47E2-A1D5-6CB8C68569A9}" dt="2021-04-11T10:54:59.110" v="1146"/>
          <ac:picMkLst>
            <pc:docMk/>
            <pc:sldMk cId="4177504589" sldId="433"/>
            <ac:picMk id="8194" creationId="{7555D992-F803-412F-81A8-785927F5F17C}"/>
          </ac:picMkLst>
        </pc:picChg>
      </pc:sldChg>
      <pc:sldChg chg="delSp modSp add del">
        <pc:chgData name="Thomas Stensitzki" userId="75cafe6b-2f2a-469b-85c4-eec3b9c972ba" providerId="ADAL" clId="{363DE228-8D93-47E2-A1D5-6CB8C68569A9}" dt="2021-04-11T10:53:01.072" v="1126" actId="1440"/>
        <pc:sldMkLst>
          <pc:docMk/>
          <pc:sldMk cId="2687296234" sldId="434"/>
        </pc:sldMkLst>
        <pc:picChg chg="del">
          <ac:chgData name="Thomas Stensitzki" userId="75cafe6b-2f2a-469b-85c4-eec3b9c972ba" providerId="ADAL" clId="{363DE228-8D93-47E2-A1D5-6CB8C68569A9}" dt="2021-04-11T10:52:09.510" v="1114" actId="478"/>
          <ac:picMkLst>
            <pc:docMk/>
            <pc:sldMk cId="2687296234" sldId="434"/>
            <ac:picMk id="5122" creationId="{82A7607B-48A8-4617-A3AC-D6ECE7081D09}"/>
          </ac:picMkLst>
        </pc:picChg>
        <pc:picChg chg="mod">
          <ac:chgData name="Thomas Stensitzki" userId="75cafe6b-2f2a-469b-85c4-eec3b9c972ba" providerId="ADAL" clId="{363DE228-8D93-47E2-A1D5-6CB8C68569A9}" dt="2021-04-11T10:53:01.072" v="1126" actId="1440"/>
          <ac:picMkLst>
            <pc:docMk/>
            <pc:sldMk cId="2687296234" sldId="434"/>
            <ac:picMk id="6146" creationId="{92D81F6E-E9E8-423F-B476-C9A7B153E4F5}"/>
          </ac:picMkLst>
        </pc:picChg>
        <pc:picChg chg="mod">
          <ac:chgData name="Thomas Stensitzki" userId="75cafe6b-2f2a-469b-85c4-eec3b9c972ba" providerId="ADAL" clId="{363DE228-8D93-47E2-A1D5-6CB8C68569A9}" dt="2021-04-11T10:52:59.108" v="1125" actId="1440"/>
          <ac:picMkLst>
            <pc:docMk/>
            <pc:sldMk cId="2687296234" sldId="434"/>
            <ac:picMk id="7170" creationId="{13327137-1C18-483A-89C4-A6B02C1839BA}"/>
          </ac:picMkLst>
        </pc:picChg>
      </pc:sldChg>
      <pc:sldChg chg="addSp">
        <pc:chgData name="Thomas Stensitzki" userId="75cafe6b-2f2a-469b-85c4-eec3b9c972ba" providerId="ADAL" clId="{363DE228-8D93-47E2-A1D5-6CB8C68569A9}" dt="2021-04-11T10:52:13.159" v="1115"/>
        <pc:sldMkLst>
          <pc:docMk/>
          <pc:sldMk cId="2895350850" sldId="434"/>
        </pc:sldMkLst>
        <pc:picChg chg="add">
          <ac:chgData name="Thomas Stensitzki" userId="75cafe6b-2f2a-469b-85c4-eec3b9c972ba" providerId="ADAL" clId="{363DE228-8D93-47E2-A1D5-6CB8C68569A9}" dt="2021-04-11T10:52:13.159" v="1115"/>
          <ac:picMkLst>
            <pc:docMk/>
            <pc:sldMk cId="2895350850" sldId="434"/>
            <ac:picMk id="6146" creationId="{92D81F6E-E9E8-423F-B476-C9A7B153E4F5}"/>
          </ac:picMkLst>
        </pc:picChg>
      </pc:sldChg>
      <pc:sldChg chg="addSp">
        <pc:chgData name="Thomas Stensitzki" userId="75cafe6b-2f2a-469b-85c4-eec3b9c972ba" providerId="ADAL" clId="{363DE228-8D93-47E2-A1D5-6CB8C68569A9}" dt="2021-04-11T10:52:27" v="1119"/>
        <pc:sldMkLst>
          <pc:docMk/>
          <pc:sldMk cId="3634695529" sldId="434"/>
        </pc:sldMkLst>
        <pc:picChg chg="add">
          <ac:chgData name="Thomas Stensitzki" userId="75cafe6b-2f2a-469b-85c4-eec3b9c972ba" providerId="ADAL" clId="{363DE228-8D93-47E2-A1D5-6CB8C68569A9}" dt="2021-04-11T10:52:27" v="1119"/>
          <ac:picMkLst>
            <pc:docMk/>
            <pc:sldMk cId="3634695529" sldId="434"/>
            <ac:picMk id="7170" creationId="{13327137-1C18-483A-89C4-A6B02C1839BA}"/>
          </ac:picMkLst>
        </pc:picChg>
      </pc:sldChg>
      <pc:sldChg chg="addSp">
        <pc:chgData name="Thomas Stensitzki" userId="75cafe6b-2f2a-469b-85c4-eec3b9c972ba" providerId="ADAL" clId="{363DE228-8D93-47E2-A1D5-6CB8C68569A9}" dt="2021-04-11T11:04:49.791" v="1326"/>
        <pc:sldMkLst>
          <pc:docMk/>
          <pc:sldMk cId="887293857" sldId="435"/>
        </pc:sldMkLst>
        <pc:picChg chg="add">
          <ac:chgData name="Thomas Stensitzki" userId="75cafe6b-2f2a-469b-85c4-eec3b9c972ba" providerId="ADAL" clId="{363DE228-8D93-47E2-A1D5-6CB8C68569A9}" dt="2021-04-11T11:04:49.791" v="1326"/>
          <ac:picMkLst>
            <pc:docMk/>
            <pc:sldMk cId="887293857" sldId="435"/>
            <ac:picMk id="9218" creationId="{D3A02A13-26FD-41D8-B700-08CA3E901D2E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1:05:09.825" v="1329" actId="1440"/>
        <pc:sldMkLst>
          <pc:docMk/>
          <pc:sldMk cId="3916441034" sldId="435"/>
        </pc:sldMkLst>
        <pc:spChg chg="mod">
          <ac:chgData name="Thomas Stensitzki" userId="75cafe6b-2f2a-469b-85c4-eec3b9c972ba" providerId="ADAL" clId="{363DE228-8D93-47E2-A1D5-6CB8C68569A9}" dt="2021-04-11T11:04:45.627" v="1325"/>
          <ac:spMkLst>
            <pc:docMk/>
            <pc:sldMk cId="3916441034" sldId="435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1:05:09.825" v="1329" actId="1440"/>
          <ac:picMkLst>
            <pc:docMk/>
            <pc:sldMk cId="3916441034" sldId="435"/>
            <ac:picMk id="9218" creationId="{D3A02A13-26FD-41D8-B700-08CA3E901D2E}"/>
          </ac:picMkLst>
        </pc:picChg>
      </pc:sldChg>
      <pc:sldChg chg="modSp add del mod modNotesTx">
        <pc:chgData name="Thomas Stensitzki" userId="75cafe6b-2f2a-469b-85c4-eec3b9c972ba" providerId="ADAL" clId="{363DE228-8D93-47E2-A1D5-6CB8C68569A9}" dt="2021-04-11T10:59:00.719" v="1242" actId="47"/>
        <pc:sldMkLst>
          <pc:docMk/>
          <pc:sldMk cId="2634348727" sldId="436"/>
        </pc:sldMkLst>
        <pc:spChg chg="mod">
          <ac:chgData name="Thomas Stensitzki" userId="75cafe6b-2f2a-469b-85c4-eec3b9c972ba" providerId="ADAL" clId="{363DE228-8D93-47E2-A1D5-6CB8C68569A9}" dt="2021-04-11T10:57:37.157" v="1204" actId="14100"/>
          <ac:spMkLst>
            <pc:docMk/>
            <pc:sldMk cId="2634348727" sldId="436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1T10:58:42.621" v="1241" actId="108"/>
          <ac:spMkLst>
            <pc:docMk/>
            <pc:sldMk cId="2634348727" sldId="436"/>
            <ac:spMk id="5" creationId="{C24DACB5-1BEC-4C86-9652-BAFD8DE56FEF}"/>
          </ac:spMkLst>
        </pc:spChg>
      </pc:sldChg>
      <pc:sldChg chg="modSp add del mod">
        <pc:chgData name="Thomas Stensitzki" userId="75cafe6b-2f2a-469b-85c4-eec3b9c972ba" providerId="ADAL" clId="{363DE228-8D93-47E2-A1D5-6CB8C68569A9}" dt="2021-04-11T12:44:24.984" v="2516" actId="1076"/>
        <pc:sldMkLst>
          <pc:docMk/>
          <pc:sldMk cId="2665106704" sldId="437"/>
        </pc:sldMkLst>
        <pc:spChg chg="mod">
          <ac:chgData name="Thomas Stensitzki" userId="75cafe6b-2f2a-469b-85c4-eec3b9c972ba" providerId="ADAL" clId="{363DE228-8D93-47E2-A1D5-6CB8C68569A9}" dt="2021-04-11T12:44:17.106" v="2513"/>
          <ac:spMkLst>
            <pc:docMk/>
            <pc:sldMk cId="2665106704" sldId="437"/>
            <ac:spMk id="2" creationId="{11E5EEC8-6493-4BA0-8811-4A3F48FE62AF}"/>
          </ac:spMkLst>
        </pc:spChg>
        <pc:picChg chg="mod">
          <ac:chgData name="Thomas Stensitzki" userId="75cafe6b-2f2a-469b-85c4-eec3b9c972ba" providerId="ADAL" clId="{363DE228-8D93-47E2-A1D5-6CB8C68569A9}" dt="2021-04-11T12:44:24.984" v="2516" actId="1076"/>
          <ac:picMkLst>
            <pc:docMk/>
            <pc:sldMk cId="2665106704" sldId="437"/>
            <ac:picMk id="27650" creationId="{FD39F129-7796-4810-9C7D-E4C220E4CF67}"/>
          </ac:picMkLst>
        </pc:picChg>
      </pc:sldChg>
      <pc:sldChg chg="addSp">
        <pc:chgData name="Thomas Stensitzki" userId="75cafe6b-2f2a-469b-85c4-eec3b9c972ba" providerId="ADAL" clId="{363DE228-8D93-47E2-A1D5-6CB8C68569A9}" dt="2021-04-11T12:44:22.143" v="2514"/>
        <pc:sldMkLst>
          <pc:docMk/>
          <pc:sldMk cId="4058580615" sldId="437"/>
        </pc:sldMkLst>
        <pc:picChg chg="add">
          <ac:chgData name="Thomas Stensitzki" userId="75cafe6b-2f2a-469b-85c4-eec3b9c972ba" providerId="ADAL" clId="{363DE228-8D93-47E2-A1D5-6CB8C68569A9}" dt="2021-04-11T12:44:22.143" v="2514"/>
          <ac:picMkLst>
            <pc:docMk/>
            <pc:sldMk cId="4058580615" sldId="437"/>
            <ac:picMk id="27650" creationId="{FD39F129-7796-4810-9C7D-E4C220E4CF67}"/>
          </ac:picMkLst>
        </pc:picChg>
      </pc:sldChg>
      <pc:sldChg chg="modSp add mod ord modNotesTx">
        <pc:chgData name="Thomas Stensitzki" userId="75cafe6b-2f2a-469b-85c4-eec3b9c972ba" providerId="ADAL" clId="{363DE228-8D93-47E2-A1D5-6CB8C68569A9}" dt="2021-04-13T16:04:47.051" v="3178" actId="20577"/>
        <pc:sldMkLst>
          <pc:docMk/>
          <pc:sldMk cId="1968010775" sldId="438"/>
        </pc:sldMkLst>
        <pc:spChg chg="mod">
          <ac:chgData name="Thomas Stensitzki" userId="75cafe6b-2f2a-469b-85c4-eec3b9c972ba" providerId="ADAL" clId="{363DE228-8D93-47E2-A1D5-6CB8C68569A9}" dt="2021-04-13T16:04:47.051" v="3178" actId="20577"/>
          <ac:spMkLst>
            <pc:docMk/>
            <pc:sldMk cId="1968010775" sldId="438"/>
            <ac:spMk id="5" creationId="{C24DACB5-1BEC-4C86-9652-BAFD8DE56FEF}"/>
          </ac:spMkLst>
        </pc:spChg>
      </pc:sldChg>
      <pc:sldChg chg="modSp add mod ord modNotesTx">
        <pc:chgData name="Thomas Stensitzki" userId="75cafe6b-2f2a-469b-85c4-eec3b9c972ba" providerId="ADAL" clId="{363DE228-8D93-47E2-A1D5-6CB8C68569A9}" dt="2021-04-13T16:13:41.313" v="3660" actId="6549"/>
        <pc:sldMkLst>
          <pc:docMk/>
          <pc:sldMk cId="2987264023" sldId="439"/>
        </pc:sldMkLst>
        <pc:spChg chg="mod">
          <ac:chgData name="Thomas Stensitzki" userId="75cafe6b-2f2a-469b-85c4-eec3b9c972ba" providerId="ADAL" clId="{363DE228-8D93-47E2-A1D5-6CB8C68569A9}" dt="2021-04-13T16:12:56.672" v="3595" actId="14100"/>
          <ac:spMkLst>
            <pc:docMk/>
            <pc:sldMk cId="2987264023" sldId="439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8:44.443" v="3468" actId="20577"/>
          <ac:spMkLst>
            <pc:docMk/>
            <pc:sldMk cId="2987264023" sldId="439"/>
            <ac:spMk id="5" creationId="{C24DACB5-1BEC-4C86-9652-BAFD8DE56FEF}"/>
          </ac:spMkLst>
        </pc:spChg>
      </pc:sldChg>
      <pc:sldChg chg="addSp delSp modSp add del mod modNotesTx">
        <pc:chgData name="Thomas Stensitzki" userId="75cafe6b-2f2a-469b-85c4-eec3b9c972ba" providerId="ADAL" clId="{363DE228-8D93-47E2-A1D5-6CB8C68569A9}" dt="2021-04-11T12:37:45.059" v="2458" actId="1440"/>
        <pc:sldMkLst>
          <pc:docMk/>
          <pc:sldMk cId="1174508103" sldId="440"/>
        </pc:sldMkLst>
        <pc:spChg chg="mod">
          <ac:chgData name="Thomas Stensitzki" userId="75cafe6b-2f2a-469b-85c4-eec3b9c972ba" providerId="ADAL" clId="{363DE228-8D93-47E2-A1D5-6CB8C68569A9}" dt="2021-04-11T11:07:20.765" v="1344"/>
          <ac:spMkLst>
            <pc:docMk/>
            <pc:sldMk cId="1174508103" sldId="440"/>
            <ac:spMk id="2" creationId="{50183ADD-E6D0-4570-B5FB-F95BA9130DEC}"/>
          </ac:spMkLst>
        </pc:spChg>
        <pc:spChg chg="add del">
          <ac:chgData name="Thomas Stensitzki" userId="75cafe6b-2f2a-469b-85c4-eec3b9c972ba" providerId="ADAL" clId="{363DE228-8D93-47E2-A1D5-6CB8C68569A9}" dt="2021-04-11T11:08:34.453" v="1354" actId="478"/>
          <ac:spMkLst>
            <pc:docMk/>
            <pc:sldMk cId="1174508103" sldId="440"/>
            <ac:spMk id="5" creationId="{5C1E7465-D3BE-4DAF-94E7-7205D4418D86}"/>
          </ac:spMkLst>
        </pc:spChg>
        <pc:picChg chg="mod">
          <ac:chgData name="Thomas Stensitzki" userId="75cafe6b-2f2a-469b-85c4-eec3b9c972ba" providerId="ADAL" clId="{363DE228-8D93-47E2-A1D5-6CB8C68569A9}" dt="2021-04-11T12:37:45.059" v="2458" actId="1440"/>
          <ac:picMkLst>
            <pc:docMk/>
            <pc:sldMk cId="1174508103" sldId="440"/>
            <ac:picMk id="10242" creationId="{0282E682-DF59-4945-9355-C607E45806E4}"/>
          </ac:picMkLst>
        </pc:picChg>
      </pc:sldChg>
      <pc:sldChg chg="addSp">
        <pc:chgData name="Thomas Stensitzki" userId="75cafe6b-2f2a-469b-85c4-eec3b9c972ba" providerId="ADAL" clId="{363DE228-8D93-47E2-A1D5-6CB8C68569A9}" dt="2021-04-11T11:07:47.962" v="1345"/>
        <pc:sldMkLst>
          <pc:docMk/>
          <pc:sldMk cId="2499793211" sldId="440"/>
        </pc:sldMkLst>
        <pc:picChg chg="add">
          <ac:chgData name="Thomas Stensitzki" userId="75cafe6b-2f2a-469b-85c4-eec3b9c972ba" providerId="ADAL" clId="{363DE228-8D93-47E2-A1D5-6CB8C68569A9}" dt="2021-04-11T11:07:47.962" v="1345"/>
          <ac:picMkLst>
            <pc:docMk/>
            <pc:sldMk cId="2499793211" sldId="440"/>
            <ac:picMk id="10242" creationId="{0282E682-DF59-4945-9355-C607E45806E4}"/>
          </ac:picMkLst>
        </pc:picChg>
      </pc:sldChg>
      <pc:sldChg chg="addSp">
        <pc:chgData name="Thomas Stensitzki" userId="75cafe6b-2f2a-469b-85c4-eec3b9c972ba" providerId="ADAL" clId="{363DE228-8D93-47E2-A1D5-6CB8C68569A9}" dt="2021-04-11T11:13:54.324" v="1471"/>
        <pc:sldMkLst>
          <pc:docMk/>
          <pc:sldMk cId="260459853" sldId="441"/>
        </pc:sldMkLst>
        <pc:picChg chg="add">
          <ac:chgData name="Thomas Stensitzki" userId="75cafe6b-2f2a-469b-85c4-eec3b9c972ba" providerId="ADAL" clId="{363DE228-8D93-47E2-A1D5-6CB8C68569A9}" dt="2021-04-11T11:13:54.324" v="1471"/>
          <ac:picMkLst>
            <pc:docMk/>
            <pc:sldMk cId="260459853" sldId="441"/>
            <ac:picMk id="13314" creationId="{84B9686C-48C0-45C9-AD07-90660856CC97}"/>
          </ac:picMkLst>
        </pc:picChg>
      </pc:sldChg>
      <pc:sldChg chg="addSp modSp add del mod">
        <pc:chgData name="Thomas Stensitzki" userId="75cafe6b-2f2a-469b-85c4-eec3b9c972ba" providerId="ADAL" clId="{363DE228-8D93-47E2-A1D5-6CB8C68569A9}" dt="2021-04-13T16:27:37.624" v="3871" actId="14100"/>
        <pc:sldMkLst>
          <pc:docMk/>
          <pc:sldMk cId="1134792597" sldId="441"/>
        </pc:sldMkLst>
        <pc:spChg chg="mod">
          <ac:chgData name="Thomas Stensitzki" userId="75cafe6b-2f2a-469b-85c4-eec3b9c972ba" providerId="ADAL" clId="{363DE228-8D93-47E2-A1D5-6CB8C68569A9}" dt="2021-04-11T11:13:50.672" v="1470"/>
          <ac:spMkLst>
            <pc:docMk/>
            <pc:sldMk cId="1134792597" sldId="441"/>
            <ac:spMk id="2" creationId="{50183ADD-E6D0-4570-B5FB-F95BA9130DEC}"/>
          </ac:spMkLst>
        </pc:spChg>
        <pc:spChg chg="add mod">
          <ac:chgData name="Thomas Stensitzki" userId="75cafe6b-2f2a-469b-85c4-eec3b9c972ba" providerId="ADAL" clId="{363DE228-8D93-47E2-A1D5-6CB8C68569A9}" dt="2021-04-13T16:27:37.624" v="3871" actId="14100"/>
          <ac:spMkLst>
            <pc:docMk/>
            <pc:sldMk cId="1134792597" sldId="441"/>
            <ac:spMk id="3" creationId="{C5673F5D-A124-49F9-A94A-8B2D2411BE61}"/>
          </ac:spMkLst>
        </pc:spChg>
        <pc:picChg chg="mod">
          <ac:chgData name="Thomas Stensitzki" userId="75cafe6b-2f2a-469b-85c4-eec3b9c972ba" providerId="ADAL" clId="{363DE228-8D93-47E2-A1D5-6CB8C68569A9}" dt="2021-04-13T16:26:40.571" v="3865" actId="1036"/>
          <ac:picMkLst>
            <pc:docMk/>
            <pc:sldMk cId="1134792597" sldId="441"/>
            <ac:picMk id="13314" creationId="{84B9686C-48C0-45C9-AD07-90660856CC97}"/>
          </ac:picMkLst>
        </pc:picChg>
      </pc:sldChg>
      <pc:sldChg chg="addSp">
        <pc:chgData name="Thomas Stensitzki" userId="75cafe6b-2f2a-469b-85c4-eec3b9c972ba" providerId="ADAL" clId="{363DE228-8D93-47E2-A1D5-6CB8C68569A9}" dt="2021-04-11T11:08:38.735" v="1356"/>
        <pc:sldMkLst>
          <pc:docMk/>
          <pc:sldMk cId="429761498" sldId="442"/>
        </pc:sldMkLst>
        <pc:picChg chg="add">
          <ac:chgData name="Thomas Stensitzki" userId="75cafe6b-2f2a-469b-85c4-eec3b9c972ba" providerId="ADAL" clId="{363DE228-8D93-47E2-A1D5-6CB8C68569A9}" dt="2021-04-11T11:08:38.735" v="1356"/>
          <ac:picMkLst>
            <pc:docMk/>
            <pc:sldMk cId="429761498" sldId="442"/>
            <ac:picMk id="11266" creationId="{960DDDFF-56CC-481E-9B48-90E1A58D7A39}"/>
          </ac:picMkLst>
        </pc:picChg>
      </pc:sldChg>
      <pc:sldChg chg="addSp">
        <pc:chgData name="Thomas Stensitzki" userId="75cafe6b-2f2a-469b-85c4-eec3b9c972ba" providerId="ADAL" clId="{363DE228-8D93-47E2-A1D5-6CB8C68569A9}" dt="2021-04-11T11:09:45.179" v="1361"/>
        <pc:sldMkLst>
          <pc:docMk/>
          <pc:sldMk cId="1411663160" sldId="442"/>
        </pc:sldMkLst>
        <pc:picChg chg="add">
          <ac:chgData name="Thomas Stensitzki" userId="75cafe6b-2f2a-469b-85c4-eec3b9c972ba" providerId="ADAL" clId="{363DE228-8D93-47E2-A1D5-6CB8C68569A9}" dt="2021-04-11T11:09:45.179" v="1361"/>
          <ac:picMkLst>
            <pc:docMk/>
            <pc:sldMk cId="1411663160" sldId="442"/>
            <ac:picMk id="12290" creationId="{01009F62-B242-48CC-8117-02C2E562F017}"/>
          </ac:picMkLst>
        </pc:picChg>
      </pc:sldChg>
      <pc:sldChg chg="delSp modSp add del mod">
        <pc:chgData name="Thomas Stensitzki" userId="75cafe6b-2f2a-469b-85c4-eec3b9c972ba" providerId="ADAL" clId="{363DE228-8D93-47E2-A1D5-6CB8C68569A9}" dt="2021-04-13T16:26:31.793" v="3849" actId="1035"/>
        <pc:sldMkLst>
          <pc:docMk/>
          <pc:sldMk cId="3082151148" sldId="442"/>
        </pc:sldMkLst>
        <pc:spChg chg="del">
          <ac:chgData name="Thomas Stensitzki" userId="75cafe6b-2f2a-469b-85c4-eec3b9c972ba" providerId="ADAL" clId="{363DE228-8D93-47E2-A1D5-6CB8C68569A9}" dt="2021-04-11T11:08:37.412" v="1355" actId="478"/>
          <ac:spMkLst>
            <pc:docMk/>
            <pc:sldMk cId="3082151148" sldId="442"/>
            <ac:spMk id="5" creationId="{5C1E7465-D3BE-4DAF-94E7-7205D4418D86}"/>
          </ac:spMkLst>
        </pc:spChg>
        <pc:picChg chg="del">
          <ac:chgData name="Thomas Stensitzki" userId="75cafe6b-2f2a-469b-85c4-eec3b9c972ba" providerId="ADAL" clId="{363DE228-8D93-47E2-A1D5-6CB8C68569A9}" dt="2021-04-11T11:08:25.034" v="1353" actId="478"/>
          <ac:picMkLst>
            <pc:docMk/>
            <pc:sldMk cId="3082151148" sldId="442"/>
            <ac:picMk id="10242" creationId="{0282E682-DF59-4945-9355-C607E45806E4}"/>
          </ac:picMkLst>
        </pc:picChg>
        <pc:picChg chg="mod">
          <ac:chgData name="Thomas Stensitzki" userId="75cafe6b-2f2a-469b-85c4-eec3b9c972ba" providerId="ADAL" clId="{363DE228-8D93-47E2-A1D5-6CB8C68569A9}" dt="2021-04-13T16:26:31.793" v="3849" actId="1035"/>
          <ac:picMkLst>
            <pc:docMk/>
            <pc:sldMk cId="3082151148" sldId="442"/>
            <ac:picMk id="11266" creationId="{960DDDFF-56CC-481E-9B48-90E1A58D7A39}"/>
          </ac:picMkLst>
        </pc:picChg>
        <pc:picChg chg="mod">
          <ac:chgData name="Thomas Stensitzki" userId="75cafe6b-2f2a-469b-85c4-eec3b9c972ba" providerId="ADAL" clId="{363DE228-8D93-47E2-A1D5-6CB8C68569A9}" dt="2021-04-13T16:26:27.473" v="3838" actId="1036"/>
          <ac:picMkLst>
            <pc:docMk/>
            <pc:sldMk cId="3082151148" sldId="442"/>
            <ac:picMk id="12290" creationId="{01009F62-B242-48CC-8117-02C2E562F017}"/>
          </ac:picMkLst>
        </pc:picChg>
      </pc:sldChg>
      <pc:sldChg chg="addSp modSp add del mod chgLayout">
        <pc:chgData name="Thomas Stensitzki" userId="75cafe6b-2f2a-469b-85c4-eec3b9c972ba" providerId="ADAL" clId="{363DE228-8D93-47E2-A1D5-6CB8C68569A9}" dt="2021-04-13T16:30:27.207" v="3874" actId="1076"/>
        <pc:sldMkLst>
          <pc:docMk/>
          <pc:sldMk cId="2894310663" sldId="443"/>
        </pc:sldMkLst>
        <pc:spChg chg="mod ord">
          <ac:chgData name="Thomas Stensitzki" userId="75cafe6b-2f2a-469b-85c4-eec3b9c972ba" providerId="ADAL" clId="{363DE228-8D93-47E2-A1D5-6CB8C68569A9}" dt="2021-04-11T12:16:22.638" v="1734" actId="700"/>
          <ac:spMkLst>
            <pc:docMk/>
            <pc:sldMk cId="2894310663" sldId="443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2:17:43.883" v="1766" actId="20577"/>
          <ac:spMkLst>
            <pc:docMk/>
            <pc:sldMk cId="2894310663" sldId="443"/>
            <ac:spMk id="3" creationId="{BA26520B-182E-4663-8494-7C118FD95DC0}"/>
          </ac:spMkLst>
        </pc:spChg>
        <pc:spChg chg="add mod">
          <ac:chgData name="Thomas Stensitzki" userId="75cafe6b-2f2a-469b-85c4-eec3b9c972ba" providerId="ADAL" clId="{363DE228-8D93-47E2-A1D5-6CB8C68569A9}" dt="2021-04-11T12:18:18.284" v="1772" actId="1076"/>
          <ac:spMkLst>
            <pc:docMk/>
            <pc:sldMk cId="2894310663" sldId="443"/>
            <ac:spMk id="6" creationId="{092F3A9E-3C85-42E7-AAE2-570492847E53}"/>
          </ac:spMkLst>
        </pc:spChg>
        <pc:picChg chg="mod">
          <ac:chgData name="Thomas Stensitzki" userId="75cafe6b-2f2a-469b-85c4-eec3b9c972ba" providerId="ADAL" clId="{363DE228-8D93-47E2-A1D5-6CB8C68569A9}" dt="2021-04-13T16:30:27.207" v="3874" actId="1076"/>
          <ac:picMkLst>
            <pc:docMk/>
            <pc:sldMk cId="2894310663" sldId="443"/>
            <ac:picMk id="14338" creationId="{C8543E28-7205-4AC6-A54D-0064BA5D8A10}"/>
          </ac:picMkLst>
        </pc:picChg>
      </pc:sldChg>
      <pc:sldChg chg="addSp">
        <pc:chgData name="Thomas Stensitzki" userId="75cafe6b-2f2a-469b-85c4-eec3b9c972ba" providerId="ADAL" clId="{363DE228-8D93-47E2-A1D5-6CB8C68569A9}" dt="2021-04-11T12:16:02.719" v="1730"/>
        <pc:sldMkLst>
          <pc:docMk/>
          <pc:sldMk cId="3726450046" sldId="443"/>
        </pc:sldMkLst>
        <pc:picChg chg="add">
          <ac:chgData name="Thomas Stensitzki" userId="75cafe6b-2f2a-469b-85c4-eec3b9c972ba" providerId="ADAL" clId="{363DE228-8D93-47E2-A1D5-6CB8C68569A9}" dt="2021-04-11T12:16:02.719" v="1730"/>
          <ac:picMkLst>
            <pc:docMk/>
            <pc:sldMk cId="3726450046" sldId="443"/>
            <ac:picMk id="14338" creationId="{C8543E28-7205-4AC6-A54D-0064BA5D8A10}"/>
          </ac:picMkLst>
        </pc:picChg>
      </pc:sldChg>
      <pc:sldChg chg="addSp delSp modSp add mod chgLayout">
        <pc:chgData name="Thomas Stensitzki" userId="75cafe6b-2f2a-469b-85c4-eec3b9c972ba" providerId="ADAL" clId="{363DE228-8D93-47E2-A1D5-6CB8C68569A9}" dt="2021-04-13T16:29:49.374" v="3873" actId="113"/>
        <pc:sldMkLst>
          <pc:docMk/>
          <pc:sldMk cId="625199879" sldId="444"/>
        </pc:sldMkLst>
        <pc:spChg chg="mod ord">
          <ac:chgData name="Thomas Stensitzki" userId="75cafe6b-2f2a-469b-85c4-eec3b9c972ba" providerId="ADAL" clId="{363DE228-8D93-47E2-A1D5-6CB8C68569A9}" dt="2021-04-11T11:14:42.862" v="1477" actId="700"/>
          <ac:spMkLst>
            <pc:docMk/>
            <pc:sldMk cId="625199879" sldId="444"/>
            <ac:spMk id="2" creationId="{50183ADD-E6D0-4570-B5FB-F95BA9130DEC}"/>
          </ac:spMkLst>
        </pc:spChg>
        <pc:spChg chg="add del mod ord">
          <ac:chgData name="Thomas Stensitzki" userId="75cafe6b-2f2a-469b-85c4-eec3b9c972ba" providerId="ADAL" clId="{363DE228-8D93-47E2-A1D5-6CB8C68569A9}" dt="2021-04-11T11:15:02.313" v="1478" actId="3680"/>
          <ac:spMkLst>
            <pc:docMk/>
            <pc:sldMk cId="625199879" sldId="444"/>
            <ac:spMk id="3" creationId="{78D8FCD1-D8DB-4D60-859C-7265AD172D70}"/>
          </ac:spMkLst>
        </pc:spChg>
        <pc:graphicFrameChg chg="add mod ord modGraphic">
          <ac:chgData name="Thomas Stensitzki" userId="75cafe6b-2f2a-469b-85c4-eec3b9c972ba" providerId="ADAL" clId="{363DE228-8D93-47E2-A1D5-6CB8C68569A9}" dt="2021-04-13T16:29:49.374" v="3873" actId="113"/>
          <ac:graphicFrameMkLst>
            <pc:docMk/>
            <pc:sldMk cId="625199879" sldId="444"/>
            <ac:graphicFrameMk id="4" creationId="{0F22A601-A9C9-4363-ABFD-8ED7802B0289}"/>
          </ac:graphicFrameMkLst>
        </pc:graphicFrameChg>
        <pc:picChg chg="del">
          <ac:chgData name="Thomas Stensitzki" userId="75cafe6b-2f2a-469b-85c4-eec3b9c972ba" providerId="ADAL" clId="{363DE228-8D93-47E2-A1D5-6CB8C68569A9}" dt="2021-04-11T11:14:38.490" v="1476" actId="478"/>
          <ac:picMkLst>
            <pc:docMk/>
            <pc:sldMk cId="625199879" sldId="444"/>
            <ac:picMk id="13314" creationId="{84B9686C-48C0-45C9-AD07-90660856CC97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2:37:35.160" v="2453" actId="1440"/>
        <pc:sldMkLst>
          <pc:docMk/>
          <pc:sldMk cId="1296016441" sldId="445"/>
        </pc:sldMkLst>
        <pc:spChg chg="mod">
          <ac:chgData name="Thomas Stensitzki" userId="75cafe6b-2f2a-469b-85c4-eec3b9c972ba" providerId="ADAL" clId="{363DE228-8D93-47E2-A1D5-6CB8C68569A9}" dt="2021-04-11T12:19:09.631" v="1797"/>
          <ac:spMkLst>
            <pc:docMk/>
            <pc:sldMk cId="1296016441" sldId="445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35.160" v="2453" actId="1440"/>
          <ac:picMkLst>
            <pc:docMk/>
            <pc:sldMk cId="1296016441" sldId="445"/>
            <ac:picMk id="15362" creationId="{45A7CBBE-01F4-4EDA-9C23-0C2D154F86BA}"/>
          </ac:picMkLst>
        </pc:picChg>
      </pc:sldChg>
      <pc:sldChg chg="addSp">
        <pc:chgData name="Thomas Stensitzki" userId="75cafe6b-2f2a-469b-85c4-eec3b9c972ba" providerId="ADAL" clId="{363DE228-8D93-47E2-A1D5-6CB8C68569A9}" dt="2021-04-11T12:19:16.182" v="1798"/>
        <pc:sldMkLst>
          <pc:docMk/>
          <pc:sldMk cId="1359793213" sldId="445"/>
        </pc:sldMkLst>
        <pc:picChg chg="add">
          <ac:chgData name="Thomas Stensitzki" userId="75cafe6b-2f2a-469b-85c4-eec3b9c972ba" providerId="ADAL" clId="{363DE228-8D93-47E2-A1D5-6CB8C68569A9}" dt="2021-04-11T12:19:16.182" v="1798"/>
          <ac:picMkLst>
            <pc:docMk/>
            <pc:sldMk cId="1359793213" sldId="445"/>
            <ac:picMk id="15362" creationId="{45A7CBBE-01F4-4EDA-9C23-0C2D154F86BA}"/>
          </ac:picMkLst>
        </pc:picChg>
      </pc:sldChg>
      <pc:sldChg chg="addSp">
        <pc:chgData name="Thomas Stensitzki" userId="75cafe6b-2f2a-469b-85c4-eec3b9c972ba" providerId="ADAL" clId="{363DE228-8D93-47E2-A1D5-6CB8C68569A9}" dt="2021-04-11T12:20:38.424" v="1824"/>
        <pc:sldMkLst>
          <pc:docMk/>
          <pc:sldMk cId="2314800460" sldId="446"/>
        </pc:sldMkLst>
        <pc:picChg chg="add">
          <ac:chgData name="Thomas Stensitzki" userId="75cafe6b-2f2a-469b-85c4-eec3b9c972ba" providerId="ADAL" clId="{363DE228-8D93-47E2-A1D5-6CB8C68569A9}" dt="2021-04-11T12:20:38.424" v="1824"/>
          <ac:picMkLst>
            <pc:docMk/>
            <pc:sldMk cId="2314800460" sldId="446"/>
            <ac:picMk id="16386" creationId="{73AAB821-D611-4DB7-B190-1DEFD0271BC9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2:37:30.682" v="2452" actId="1440"/>
        <pc:sldMkLst>
          <pc:docMk/>
          <pc:sldMk cId="2712150207" sldId="446"/>
        </pc:sldMkLst>
        <pc:spChg chg="mod">
          <ac:chgData name="Thomas Stensitzki" userId="75cafe6b-2f2a-469b-85c4-eec3b9c972ba" providerId="ADAL" clId="{363DE228-8D93-47E2-A1D5-6CB8C68569A9}" dt="2021-04-11T12:20:32.521" v="1823"/>
          <ac:spMkLst>
            <pc:docMk/>
            <pc:sldMk cId="2712150207" sldId="446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30.682" v="2452" actId="1440"/>
          <ac:picMkLst>
            <pc:docMk/>
            <pc:sldMk cId="2712150207" sldId="446"/>
            <ac:picMk id="16386" creationId="{73AAB821-D611-4DB7-B190-1DEFD0271BC9}"/>
          </ac:picMkLst>
        </pc:picChg>
      </pc:sldChg>
      <pc:sldChg chg="addSp modSp add del mod chgLayout">
        <pc:chgData name="Thomas Stensitzki" userId="75cafe6b-2f2a-469b-85c4-eec3b9c972ba" providerId="ADAL" clId="{363DE228-8D93-47E2-A1D5-6CB8C68569A9}" dt="2021-04-11T12:37:27.555" v="2451" actId="1440"/>
        <pc:sldMkLst>
          <pc:docMk/>
          <pc:sldMk cId="3622258366" sldId="447"/>
        </pc:sldMkLst>
        <pc:spChg chg="mod ord">
          <ac:chgData name="Thomas Stensitzki" userId="75cafe6b-2f2a-469b-85c4-eec3b9c972ba" providerId="ADAL" clId="{363DE228-8D93-47E2-A1D5-6CB8C68569A9}" dt="2021-04-11T12:24:01.159" v="1879" actId="700"/>
          <ac:spMkLst>
            <pc:docMk/>
            <pc:sldMk cId="3622258366" sldId="447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2:26:11.509" v="2070" actId="20577"/>
          <ac:spMkLst>
            <pc:docMk/>
            <pc:sldMk cId="3622258366" sldId="447"/>
            <ac:spMk id="3" creationId="{753A6C28-5235-4785-817A-3E51163696AE}"/>
          </ac:spMkLst>
        </pc:spChg>
        <pc:picChg chg="mod">
          <ac:chgData name="Thomas Stensitzki" userId="75cafe6b-2f2a-469b-85c4-eec3b9c972ba" providerId="ADAL" clId="{363DE228-8D93-47E2-A1D5-6CB8C68569A9}" dt="2021-04-11T12:37:27.555" v="2451" actId="1440"/>
          <ac:picMkLst>
            <pc:docMk/>
            <pc:sldMk cId="3622258366" sldId="447"/>
            <ac:picMk id="17410" creationId="{01F8CDA8-6946-4ACB-8DF9-C38B518CA35E}"/>
          </ac:picMkLst>
        </pc:picChg>
      </pc:sldChg>
      <pc:sldChg chg="addSp">
        <pc:chgData name="Thomas Stensitzki" userId="75cafe6b-2f2a-469b-85c4-eec3b9c972ba" providerId="ADAL" clId="{363DE228-8D93-47E2-A1D5-6CB8C68569A9}" dt="2021-04-11T12:23:52.069" v="1875"/>
        <pc:sldMkLst>
          <pc:docMk/>
          <pc:sldMk cId="3804870860" sldId="447"/>
        </pc:sldMkLst>
        <pc:picChg chg="add">
          <ac:chgData name="Thomas Stensitzki" userId="75cafe6b-2f2a-469b-85c4-eec3b9c972ba" providerId="ADAL" clId="{363DE228-8D93-47E2-A1D5-6CB8C68569A9}" dt="2021-04-11T12:23:52.069" v="1875"/>
          <ac:picMkLst>
            <pc:docMk/>
            <pc:sldMk cId="3804870860" sldId="447"/>
            <ac:picMk id="17410" creationId="{01F8CDA8-6946-4ACB-8DF9-C38B518CA35E}"/>
          </ac:picMkLst>
        </pc:picChg>
      </pc:sldChg>
      <pc:sldChg chg="modSp add mod ord modNotesTx">
        <pc:chgData name="Thomas Stensitzki" userId="75cafe6b-2f2a-469b-85c4-eec3b9c972ba" providerId="ADAL" clId="{363DE228-8D93-47E2-A1D5-6CB8C68569A9}" dt="2021-04-13T16:05:31.779" v="3208" actId="20577"/>
        <pc:sldMkLst>
          <pc:docMk/>
          <pc:sldMk cId="1736350639" sldId="448"/>
        </pc:sldMkLst>
        <pc:spChg chg="mod">
          <ac:chgData name="Thomas Stensitzki" userId="75cafe6b-2f2a-469b-85c4-eec3b9c972ba" providerId="ADAL" clId="{363DE228-8D93-47E2-A1D5-6CB8C68569A9}" dt="2021-04-13T16:05:31.779" v="3208" actId="20577"/>
          <ac:spMkLst>
            <pc:docMk/>
            <pc:sldMk cId="1736350639" sldId="448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363DE228-8D93-47E2-A1D5-6CB8C68569A9}" dt="2021-04-11T12:27:26.506" v="2097"/>
        <pc:sldMkLst>
          <pc:docMk/>
          <pc:sldMk cId="732407738" sldId="449"/>
        </pc:sldMkLst>
        <pc:picChg chg="add">
          <ac:chgData name="Thomas Stensitzki" userId="75cafe6b-2f2a-469b-85c4-eec3b9c972ba" providerId="ADAL" clId="{363DE228-8D93-47E2-A1D5-6CB8C68569A9}" dt="2021-04-11T12:27:26.506" v="2097"/>
          <ac:picMkLst>
            <pc:docMk/>
            <pc:sldMk cId="732407738" sldId="449"/>
            <ac:picMk id="19458" creationId="{AD4FC084-E460-4FDE-B24B-B8078181CB5A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2:37:25.067" v="2450" actId="1440"/>
        <pc:sldMkLst>
          <pc:docMk/>
          <pc:sldMk cId="2730803217" sldId="449"/>
        </pc:sldMkLst>
        <pc:spChg chg="mod">
          <ac:chgData name="Thomas Stensitzki" userId="75cafe6b-2f2a-469b-85c4-eec3b9c972ba" providerId="ADAL" clId="{363DE228-8D93-47E2-A1D5-6CB8C68569A9}" dt="2021-04-11T12:26:57.186" v="2092"/>
          <ac:spMkLst>
            <pc:docMk/>
            <pc:sldMk cId="2730803217" sldId="449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25.067" v="2450" actId="1440"/>
          <ac:picMkLst>
            <pc:docMk/>
            <pc:sldMk cId="2730803217" sldId="449"/>
            <ac:picMk id="18434" creationId="{4404F047-5A3E-4015-9D2D-FFC316BCED24}"/>
          </ac:picMkLst>
        </pc:picChg>
        <pc:picChg chg="mod">
          <ac:chgData name="Thomas Stensitzki" userId="75cafe6b-2f2a-469b-85c4-eec3b9c972ba" providerId="ADAL" clId="{363DE228-8D93-47E2-A1D5-6CB8C68569A9}" dt="2021-04-11T12:37:24.295" v="2449" actId="1440"/>
          <ac:picMkLst>
            <pc:docMk/>
            <pc:sldMk cId="2730803217" sldId="449"/>
            <ac:picMk id="19458" creationId="{AD4FC084-E460-4FDE-B24B-B8078181CB5A}"/>
          </ac:picMkLst>
        </pc:picChg>
      </pc:sldChg>
      <pc:sldChg chg="addSp">
        <pc:chgData name="Thomas Stensitzki" userId="75cafe6b-2f2a-469b-85c4-eec3b9c972ba" providerId="ADAL" clId="{363DE228-8D93-47E2-A1D5-6CB8C68569A9}" dt="2021-04-11T12:27:08.898" v="2093"/>
        <pc:sldMkLst>
          <pc:docMk/>
          <pc:sldMk cId="2947644510" sldId="449"/>
        </pc:sldMkLst>
        <pc:picChg chg="add">
          <ac:chgData name="Thomas Stensitzki" userId="75cafe6b-2f2a-469b-85c4-eec3b9c972ba" providerId="ADAL" clId="{363DE228-8D93-47E2-A1D5-6CB8C68569A9}" dt="2021-04-11T12:27:08.898" v="2093"/>
          <ac:picMkLst>
            <pc:docMk/>
            <pc:sldMk cId="2947644510" sldId="449"/>
            <ac:picMk id="18434" creationId="{4404F047-5A3E-4015-9D2D-FFC316BCED24}"/>
          </ac:picMkLst>
        </pc:picChg>
      </pc:sldChg>
      <pc:sldChg chg="modSp add del mod modNotesTx">
        <pc:chgData name="Thomas Stensitzki" userId="75cafe6b-2f2a-469b-85c4-eec3b9c972ba" providerId="ADAL" clId="{363DE228-8D93-47E2-A1D5-6CB8C68569A9}" dt="2021-04-11T12:37:18.740" v="2447" actId="1440"/>
        <pc:sldMkLst>
          <pc:docMk/>
          <pc:sldMk cId="1458715789" sldId="450"/>
        </pc:sldMkLst>
        <pc:spChg chg="mod">
          <ac:chgData name="Thomas Stensitzki" userId="75cafe6b-2f2a-469b-85c4-eec3b9c972ba" providerId="ADAL" clId="{363DE228-8D93-47E2-A1D5-6CB8C68569A9}" dt="2021-04-11T12:29:15.667" v="2133"/>
          <ac:spMkLst>
            <pc:docMk/>
            <pc:sldMk cId="1458715789" sldId="450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18.740" v="2447" actId="1440"/>
          <ac:picMkLst>
            <pc:docMk/>
            <pc:sldMk cId="1458715789" sldId="450"/>
            <ac:picMk id="21506" creationId="{BE06DE3E-E764-42FF-886E-5F8F7A206360}"/>
          </ac:picMkLst>
        </pc:picChg>
      </pc:sldChg>
      <pc:sldChg chg="addSp">
        <pc:chgData name="Thomas Stensitzki" userId="75cafe6b-2f2a-469b-85c4-eec3b9c972ba" providerId="ADAL" clId="{363DE228-8D93-47E2-A1D5-6CB8C68569A9}" dt="2021-04-11T12:29:33.419" v="2136"/>
        <pc:sldMkLst>
          <pc:docMk/>
          <pc:sldMk cId="3580567376" sldId="450"/>
        </pc:sldMkLst>
        <pc:picChg chg="add">
          <ac:chgData name="Thomas Stensitzki" userId="75cafe6b-2f2a-469b-85c4-eec3b9c972ba" providerId="ADAL" clId="{363DE228-8D93-47E2-A1D5-6CB8C68569A9}" dt="2021-04-11T12:29:33.419" v="2136"/>
          <ac:picMkLst>
            <pc:docMk/>
            <pc:sldMk cId="3580567376" sldId="450"/>
            <ac:picMk id="21506" creationId="{BE06DE3E-E764-42FF-886E-5F8F7A206360}"/>
          </ac:picMkLst>
        </pc:picChg>
      </pc:sldChg>
      <pc:sldChg chg="addSp">
        <pc:chgData name="Thomas Stensitzki" userId="75cafe6b-2f2a-469b-85c4-eec3b9c972ba" providerId="ADAL" clId="{363DE228-8D93-47E2-A1D5-6CB8C68569A9}" dt="2021-04-11T12:27:51.512" v="2103"/>
        <pc:sldMkLst>
          <pc:docMk/>
          <pc:sldMk cId="211374260" sldId="451"/>
        </pc:sldMkLst>
        <pc:picChg chg="add">
          <ac:chgData name="Thomas Stensitzki" userId="75cafe6b-2f2a-469b-85c4-eec3b9c972ba" providerId="ADAL" clId="{363DE228-8D93-47E2-A1D5-6CB8C68569A9}" dt="2021-04-11T12:27:51.512" v="2103"/>
          <ac:picMkLst>
            <pc:docMk/>
            <pc:sldMk cId="211374260" sldId="451"/>
            <ac:picMk id="20482" creationId="{F1BF2DED-0738-4DEB-B581-70C36CD1EDC7}"/>
          </ac:picMkLst>
        </pc:picChg>
      </pc:sldChg>
      <pc:sldChg chg="delSp modSp add del">
        <pc:chgData name="Thomas Stensitzki" userId="75cafe6b-2f2a-469b-85c4-eec3b9c972ba" providerId="ADAL" clId="{363DE228-8D93-47E2-A1D5-6CB8C68569A9}" dt="2021-04-11T12:37:20.585" v="2448" actId="1440"/>
        <pc:sldMkLst>
          <pc:docMk/>
          <pc:sldMk cId="3121195372" sldId="451"/>
        </pc:sldMkLst>
        <pc:picChg chg="del">
          <ac:chgData name="Thomas Stensitzki" userId="75cafe6b-2f2a-469b-85c4-eec3b9c972ba" providerId="ADAL" clId="{363DE228-8D93-47E2-A1D5-6CB8C68569A9}" dt="2021-04-11T12:27:47.758" v="2102" actId="478"/>
          <ac:picMkLst>
            <pc:docMk/>
            <pc:sldMk cId="3121195372" sldId="451"/>
            <ac:picMk id="19458" creationId="{AD4FC084-E460-4FDE-B24B-B8078181CB5A}"/>
          </ac:picMkLst>
        </pc:picChg>
        <pc:picChg chg="mod">
          <ac:chgData name="Thomas Stensitzki" userId="75cafe6b-2f2a-469b-85c4-eec3b9c972ba" providerId="ADAL" clId="{363DE228-8D93-47E2-A1D5-6CB8C68569A9}" dt="2021-04-11T12:37:20.585" v="2448" actId="1440"/>
          <ac:picMkLst>
            <pc:docMk/>
            <pc:sldMk cId="3121195372" sldId="451"/>
            <ac:picMk id="20482" creationId="{F1BF2DED-0738-4DEB-B581-70C36CD1EDC7}"/>
          </ac:picMkLst>
        </pc:picChg>
      </pc:sldChg>
      <pc:sldChg chg="addSp modSp add del mod chgLayout">
        <pc:chgData name="Thomas Stensitzki" userId="75cafe6b-2f2a-469b-85c4-eec3b9c972ba" providerId="ADAL" clId="{363DE228-8D93-47E2-A1D5-6CB8C68569A9}" dt="2021-04-11T12:37:16.586" v="2446" actId="1440"/>
        <pc:sldMkLst>
          <pc:docMk/>
          <pc:sldMk cId="2280653341" sldId="452"/>
        </pc:sldMkLst>
        <pc:spChg chg="mod ord">
          <ac:chgData name="Thomas Stensitzki" userId="75cafe6b-2f2a-469b-85c4-eec3b9c972ba" providerId="ADAL" clId="{363DE228-8D93-47E2-A1D5-6CB8C68569A9}" dt="2021-04-11T12:33:53.835" v="2219" actId="700"/>
          <ac:spMkLst>
            <pc:docMk/>
            <pc:sldMk cId="2280653341" sldId="452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2:35:29.204" v="2412" actId="20577"/>
          <ac:spMkLst>
            <pc:docMk/>
            <pc:sldMk cId="2280653341" sldId="452"/>
            <ac:spMk id="3" creationId="{DF8B6183-66A7-405D-A178-0A011BC0CCDA}"/>
          </ac:spMkLst>
        </pc:spChg>
        <pc:picChg chg="mod">
          <ac:chgData name="Thomas Stensitzki" userId="75cafe6b-2f2a-469b-85c4-eec3b9c972ba" providerId="ADAL" clId="{363DE228-8D93-47E2-A1D5-6CB8C68569A9}" dt="2021-04-11T12:37:16.586" v="2446" actId="1440"/>
          <ac:picMkLst>
            <pc:docMk/>
            <pc:sldMk cId="2280653341" sldId="452"/>
            <ac:picMk id="22530" creationId="{BC769D3B-0C62-48F9-B2D4-935C29420114}"/>
          </ac:picMkLst>
        </pc:picChg>
      </pc:sldChg>
      <pc:sldChg chg="addSp">
        <pc:chgData name="Thomas Stensitzki" userId="75cafe6b-2f2a-469b-85c4-eec3b9c972ba" providerId="ADAL" clId="{363DE228-8D93-47E2-A1D5-6CB8C68569A9}" dt="2021-04-11T12:33:19.481" v="2213"/>
        <pc:sldMkLst>
          <pc:docMk/>
          <pc:sldMk cId="3958338536" sldId="452"/>
        </pc:sldMkLst>
        <pc:picChg chg="add">
          <ac:chgData name="Thomas Stensitzki" userId="75cafe6b-2f2a-469b-85c4-eec3b9c972ba" providerId="ADAL" clId="{363DE228-8D93-47E2-A1D5-6CB8C68569A9}" dt="2021-04-11T12:33:19.481" v="2213"/>
          <ac:picMkLst>
            <pc:docMk/>
            <pc:sldMk cId="3958338536" sldId="452"/>
            <ac:picMk id="22530" creationId="{BC769D3B-0C62-48F9-B2D4-935C29420114}"/>
          </ac:picMkLst>
        </pc:picChg>
      </pc:sldChg>
      <pc:sldChg chg="addSp">
        <pc:chgData name="Thomas Stensitzki" userId="75cafe6b-2f2a-469b-85c4-eec3b9c972ba" providerId="ADAL" clId="{363DE228-8D93-47E2-A1D5-6CB8C68569A9}" dt="2021-04-11T12:36:58.282" v="2439"/>
        <pc:sldMkLst>
          <pc:docMk/>
          <pc:sldMk cId="716402514" sldId="453"/>
        </pc:sldMkLst>
        <pc:picChg chg="add">
          <ac:chgData name="Thomas Stensitzki" userId="75cafe6b-2f2a-469b-85c4-eec3b9c972ba" providerId="ADAL" clId="{363DE228-8D93-47E2-A1D5-6CB8C68569A9}" dt="2021-04-11T12:36:58.282" v="2439"/>
          <ac:picMkLst>
            <pc:docMk/>
            <pc:sldMk cId="716402514" sldId="453"/>
            <ac:picMk id="25602" creationId="{2E5A62CE-B198-418D-AFB2-F840A45B318C}"/>
          </ac:picMkLst>
        </pc:picChg>
      </pc:sldChg>
      <pc:sldChg chg="modSp add del mod modNotesTx">
        <pc:chgData name="Thomas Stensitzki" userId="75cafe6b-2f2a-469b-85c4-eec3b9c972ba" providerId="ADAL" clId="{363DE228-8D93-47E2-A1D5-6CB8C68569A9}" dt="2021-04-11T12:37:13.694" v="2445" actId="1440"/>
        <pc:sldMkLst>
          <pc:docMk/>
          <pc:sldMk cId="3153011246" sldId="453"/>
        </pc:sldMkLst>
        <pc:spChg chg="mod">
          <ac:chgData name="Thomas Stensitzki" userId="75cafe6b-2f2a-469b-85c4-eec3b9c972ba" providerId="ADAL" clId="{363DE228-8D93-47E2-A1D5-6CB8C68569A9}" dt="2021-04-11T12:36:15.457" v="2429"/>
          <ac:spMkLst>
            <pc:docMk/>
            <pc:sldMk cId="3153011246" sldId="453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37:11.413" v="2443" actId="1440"/>
          <ac:picMkLst>
            <pc:docMk/>
            <pc:sldMk cId="3153011246" sldId="453"/>
            <ac:picMk id="23554" creationId="{5AE28E0E-192A-4861-A7DD-64B0A5A21BDD}"/>
          </ac:picMkLst>
        </pc:picChg>
        <pc:picChg chg="mod">
          <ac:chgData name="Thomas Stensitzki" userId="75cafe6b-2f2a-469b-85c4-eec3b9c972ba" providerId="ADAL" clId="{363DE228-8D93-47E2-A1D5-6CB8C68569A9}" dt="2021-04-11T12:37:12.670" v="2444" actId="1440"/>
          <ac:picMkLst>
            <pc:docMk/>
            <pc:sldMk cId="3153011246" sldId="453"/>
            <ac:picMk id="24578" creationId="{F39A3F11-39F7-48CB-8419-60EC0F3B9A72}"/>
          </ac:picMkLst>
        </pc:picChg>
        <pc:picChg chg="mod">
          <ac:chgData name="Thomas Stensitzki" userId="75cafe6b-2f2a-469b-85c4-eec3b9c972ba" providerId="ADAL" clId="{363DE228-8D93-47E2-A1D5-6CB8C68569A9}" dt="2021-04-11T12:37:13.694" v="2445" actId="1440"/>
          <ac:picMkLst>
            <pc:docMk/>
            <pc:sldMk cId="3153011246" sldId="453"/>
            <ac:picMk id="25602" creationId="{2E5A62CE-B198-418D-AFB2-F840A45B318C}"/>
          </ac:picMkLst>
        </pc:picChg>
      </pc:sldChg>
      <pc:sldChg chg="addSp">
        <pc:chgData name="Thomas Stensitzki" userId="75cafe6b-2f2a-469b-85c4-eec3b9c972ba" providerId="ADAL" clId="{363DE228-8D93-47E2-A1D5-6CB8C68569A9}" dt="2021-04-11T12:36:34.782" v="2432"/>
        <pc:sldMkLst>
          <pc:docMk/>
          <pc:sldMk cId="4090232713" sldId="453"/>
        </pc:sldMkLst>
        <pc:picChg chg="add">
          <ac:chgData name="Thomas Stensitzki" userId="75cafe6b-2f2a-469b-85c4-eec3b9c972ba" providerId="ADAL" clId="{363DE228-8D93-47E2-A1D5-6CB8C68569A9}" dt="2021-04-11T12:36:34.782" v="2432"/>
          <ac:picMkLst>
            <pc:docMk/>
            <pc:sldMk cId="4090232713" sldId="453"/>
            <ac:picMk id="23554" creationId="{5AE28E0E-192A-4861-A7DD-64B0A5A21BDD}"/>
          </ac:picMkLst>
        </pc:picChg>
      </pc:sldChg>
      <pc:sldChg chg="addSp">
        <pc:chgData name="Thomas Stensitzki" userId="75cafe6b-2f2a-469b-85c4-eec3b9c972ba" providerId="ADAL" clId="{363DE228-8D93-47E2-A1D5-6CB8C68569A9}" dt="2021-04-11T12:36:49.244" v="2436"/>
        <pc:sldMkLst>
          <pc:docMk/>
          <pc:sldMk cId="4203898236" sldId="453"/>
        </pc:sldMkLst>
        <pc:picChg chg="add">
          <ac:chgData name="Thomas Stensitzki" userId="75cafe6b-2f2a-469b-85c4-eec3b9c972ba" providerId="ADAL" clId="{363DE228-8D93-47E2-A1D5-6CB8C68569A9}" dt="2021-04-11T12:36:49.244" v="2436"/>
          <ac:picMkLst>
            <pc:docMk/>
            <pc:sldMk cId="4203898236" sldId="453"/>
            <ac:picMk id="24578" creationId="{F39A3F11-39F7-48CB-8419-60EC0F3B9A72}"/>
          </ac:picMkLst>
        </pc:picChg>
      </pc:sldChg>
      <pc:sldChg chg="addSp">
        <pc:chgData name="Thomas Stensitzki" userId="75cafe6b-2f2a-469b-85c4-eec3b9c972ba" providerId="ADAL" clId="{363DE228-8D93-47E2-A1D5-6CB8C68569A9}" dt="2021-04-11T12:47:36.320" v="2572"/>
        <pc:sldMkLst>
          <pc:docMk/>
          <pc:sldMk cId="1895029209" sldId="454"/>
        </pc:sldMkLst>
        <pc:picChg chg="add">
          <ac:chgData name="Thomas Stensitzki" userId="75cafe6b-2f2a-469b-85c4-eec3b9c972ba" providerId="ADAL" clId="{363DE228-8D93-47E2-A1D5-6CB8C68569A9}" dt="2021-04-11T12:47:36.320" v="2572"/>
          <ac:picMkLst>
            <pc:docMk/>
            <pc:sldMk cId="1895029209" sldId="454"/>
            <ac:picMk id="30722" creationId="{8E0174E7-015E-4B6D-B746-4AF6B2457ED1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2:48:45.181" v="2582" actId="1076"/>
        <pc:sldMkLst>
          <pc:docMk/>
          <pc:sldMk cId="2162326699" sldId="454"/>
        </pc:sldMkLst>
        <pc:spChg chg="mod">
          <ac:chgData name="Thomas Stensitzki" userId="75cafe6b-2f2a-469b-85c4-eec3b9c972ba" providerId="ADAL" clId="{363DE228-8D93-47E2-A1D5-6CB8C68569A9}" dt="2021-04-11T12:47:16.070" v="2566"/>
          <ac:spMkLst>
            <pc:docMk/>
            <pc:sldMk cId="2162326699" sldId="454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2:47:55.833" v="2577" actId="1076"/>
          <ac:picMkLst>
            <pc:docMk/>
            <pc:sldMk cId="2162326699" sldId="454"/>
            <ac:picMk id="29698" creationId="{C3645A00-ECA2-4058-B0FB-020A2E7C29A6}"/>
          </ac:picMkLst>
        </pc:picChg>
        <pc:picChg chg="mod">
          <ac:chgData name="Thomas Stensitzki" userId="75cafe6b-2f2a-469b-85c4-eec3b9c972ba" providerId="ADAL" clId="{363DE228-8D93-47E2-A1D5-6CB8C68569A9}" dt="2021-04-11T12:47:44.659" v="2575" actId="1076"/>
          <ac:picMkLst>
            <pc:docMk/>
            <pc:sldMk cId="2162326699" sldId="454"/>
            <ac:picMk id="30722" creationId="{8E0174E7-015E-4B6D-B746-4AF6B2457ED1}"/>
          </ac:picMkLst>
        </pc:picChg>
        <pc:picChg chg="mod">
          <ac:chgData name="Thomas Stensitzki" userId="75cafe6b-2f2a-469b-85c4-eec3b9c972ba" providerId="ADAL" clId="{363DE228-8D93-47E2-A1D5-6CB8C68569A9}" dt="2021-04-11T12:48:45.181" v="2582" actId="1076"/>
          <ac:picMkLst>
            <pc:docMk/>
            <pc:sldMk cId="2162326699" sldId="454"/>
            <ac:picMk id="31746" creationId="{1DABC163-7246-4150-9A77-805CAE6DBC5D}"/>
          </ac:picMkLst>
        </pc:picChg>
      </pc:sldChg>
      <pc:sldChg chg="addSp">
        <pc:chgData name="Thomas Stensitzki" userId="75cafe6b-2f2a-469b-85c4-eec3b9c972ba" providerId="ADAL" clId="{363DE228-8D93-47E2-A1D5-6CB8C68569A9}" dt="2021-04-11T12:47:25.149" v="2567"/>
        <pc:sldMkLst>
          <pc:docMk/>
          <pc:sldMk cId="2548891359" sldId="454"/>
        </pc:sldMkLst>
        <pc:picChg chg="add">
          <ac:chgData name="Thomas Stensitzki" userId="75cafe6b-2f2a-469b-85c4-eec3b9c972ba" providerId="ADAL" clId="{363DE228-8D93-47E2-A1D5-6CB8C68569A9}" dt="2021-04-11T12:47:25.149" v="2567"/>
          <ac:picMkLst>
            <pc:docMk/>
            <pc:sldMk cId="2548891359" sldId="454"/>
            <ac:picMk id="29698" creationId="{C3645A00-ECA2-4058-B0FB-020A2E7C29A6}"/>
          </ac:picMkLst>
        </pc:picChg>
      </pc:sldChg>
      <pc:sldChg chg="addSp">
        <pc:chgData name="Thomas Stensitzki" userId="75cafe6b-2f2a-469b-85c4-eec3b9c972ba" providerId="ADAL" clId="{363DE228-8D93-47E2-A1D5-6CB8C68569A9}" dt="2021-04-11T12:48:21.492" v="2578"/>
        <pc:sldMkLst>
          <pc:docMk/>
          <pc:sldMk cId="3299701344" sldId="454"/>
        </pc:sldMkLst>
        <pc:picChg chg="add">
          <ac:chgData name="Thomas Stensitzki" userId="75cafe6b-2f2a-469b-85c4-eec3b9c972ba" providerId="ADAL" clId="{363DE228-8D93-47E2-A1D5-6CB8C68569A9}" dt="2021-04-11T12:48:21.492" v="2578"/>
          <ac:picMkLst>
            <pc:docMk/>
            <pc:sldMk cId="3299701344" sldId="454"/>
            <ac:picMk id="31746" creationId="{1DABC163-7246-4150-9A77-805CAE6DBC5D}"/>
          </ac:picMkLst>
        </pc:picChg>
      </pc:sldChg>
      <pc:sldChg chg="modSp add mod ord modNotesTx">
        <pc:chgData name="Thomas Stensitzki" userId="75cafe6b-2f2a-469b-85c4-eec3b9c972ba" providerId="ADAL" clId="{363DE228-8D93-47E2-A1D5-6CB8C68569A9}" dt="2021-04-13T16:15:34.270" v="3781" actId="6549"/>
        <pc:sldMkLst>
          <pc:docMk/>
          <pc:sldMk cId="348069652" sldId="455"/>
        </pc:sldMkLst>
        <pc:spChg chg="mod">
          <ac:chgData name="Thomas Stensitzki" userId="75cafe6b-2f2a-469b-85c4-eec3b9c972ba" providerId="ADAL" clId="{363DE228-8D93-47E2-A1D5-6CB8C68569A9}" dt="2021-04-13T16:14:39.969" v="3718" actId="20577"/>
          <ac:spMkLst>
            <pc:docMk/>
            <pc:sldMk cId="348069652" sldId="455"/>
            <ac:spMk id="5" creationId="{C24DACB5-1BEC-4C86-9652-BAFD8DE56FEF}"/>
          </ac:spMkLst>
        </pc:spChg>
      </pc:sldChg>
      <pc:sldChg chg="modSp add del mod">
        <pc:chgData name="Thomas Stensitzki" userId="75cafe6b-2f2a-469b-85c4-eec3b9c972ba" providerId="ADAL" clId="{363DE228-8D93-47E2-A1D5-6CB8C68569A9}" dt="2021-04-11T12:46:29.471" v="2549" actId="1076"/>
        <pc:sldMkLst>
          <pc:docMk/>
          <pc:sldMk cId="2139259870" sldId="456"/>
        </pc:sldMkLst>
        <pc:spChg chg="mod">
          <ac:chgData name="Thomas Stensitzki" userId="75cafe6b-2f2a-469b-85c4-eec3b9c972ba" providerId="ADAL" clId="{363DE228-8D93-47E2-A1D5-6CB8C68569A9}" dt="2021-04-11T12:46:19.027" v="2545"/>
          <ac:spMkLst>
            <pc:docMk/>
            <pc:sldMk cId="2139259870" sldId="456"/>
            <ac:spMk id="2" creationId="{11E5EEC8-6493-4BA0-8811-4A3F48FE62AF}"/>
          </ac:spMkLst>
        </pc:spChg>
        <pc:picChg chg="mod">
          <ac:chgData name="Thomas Stensitzki" userId="75cafe6b-2f2a-469b-85c4-eec3b9c972ba" providerId="ADAL" clId="{363DE228-8D93-47E2-A1D5-6CB8C68569A9}" dt="2021-04-11T12:46:29.471" v="2549" actId="1076"/>
          <ac:picMkLst>
            <pc:docMk/>
            <pc:sldMk cId="2139259870" sldId="456"/>
            <ac:picMk id="28674" creationId="{6E7C17D7-E3A0-483A-9862-4184DD9A9732}"/>
          </ac:picMkLst>
        </pc:picChg>
      </pc:sldChg>
      <pc:sldChg chg="addSp">
        <pc:chgData name="Thomas Stensitzki" userId="75cafe6b-2f2a-469b-85c4-eec3b9c972ba" providerId="ADAL" clId="{363DE228-8D93-47E2-A1D5-6CB8C68569A9}" dt="2021-04-11T12:46:23.976" v="2546"/>
        <pc:sldMkLst>
          <pc:docMk/>
          <pc:sldMk cId="3180100850" sldId="456"/>
        </pc:sldMkLst>
        <pc:picChg chg="add">
          <ac:chgData name="Thomas Stensitzki" userId="75cafe6b-2f2a-469b-85c4-eec3b9c972ba" providerId="ADAL" clId="{363DE228-8D93-47E2-A1D5-6CB8C68569A9}" dt="2021-04-11T12:46:23.976" v="2546"/>
          <ac:picMkLst>
            <pc:docMk/>
            <pc:sldMk cId="3180100850" sldId="456"/>
            <ac:picMk id="28674" creationId="{6E7C17D7-E3A0-483A-9862-4184DD9A9732}"/>
          </ac:picMkLst>
        </pc:picChg>
      </pc:sldChg>
      <pc:sldChg chg="add del">
        <pc:chgData name="Thomas Stensitzki" userId="75cafe6b-2f2a-469b-85c4-eec3b9c972ba" providerId="ADAL" clId="{363DE228-8D93-47E2-A1D5-6CB8C68569A9}" dt="2021-04-13T16:08:58.964" v="3469" actId="47"/>
        <pc:sldMkLst>
          <pc:docMk/>
          <pc:sldMk cId="2683604596" sldId="457"/>
        </pc:sldMkLst>
      </pc:sldChg>
      <pc:sldChg chg="addSp modSp add del mod chgLayout modNotesTx">
        <pc:chgData name="Thomas Stensitzki" userId="75cafe6b-2f2a-469b-85c4-eec3b9c972ba" providerId="ADAL" clId="{363DE228-8D93-47E2-A1D5-6CB8C68569A9}" dt="2021-04-11T12:55:48.328" v="2759"/>
        <pc:sldMkLst>
          <pc:docMk/>
          <pc:sldMk cId="1637553502" sldId="458"/>
        </pc:sldMkLst>
        <pc:spChg chg="mod ord">
          <ac:chgData name="Thomas Stensitzki" userId="75cafe6b-2f2a-469b-85c4-eec3b9c972ba" providerId="ADAL" clId="{363DE228-8D93-47E2-A1D5-6CB8C68569A9}" dt="2021-04-11T12:53:22.927" v="2655" actId="700"/>
          <ac:spMkLst>
            <pc:docMk/>
            <pc:sldMk cId="1637553502" sldId="458"/>
            <ac:spMk id="2" creationId="{50183ADD-E6D0-4570-B5FB-F95BA9130DEC}"/>
          </ac:spMkLst>
        </pc:spChg>
        <pc:spChg chg="add mod ord">
          <ac:chgData name="Thomas Stensitzki" userId="75cafe6b-2f2a-469b-85c4-eec3b9c972ba" providerId="ADAL" clId="{363DE228-8D93-47E2-A1D5-6CB8C68569A9}" dt="2021-04-11T12:55:33.347" v="2758" actId="27636"/>
          <ac:spMkLst>
            <pc:docMk/>
            <pc:sldMk cId="1637553502" sldId="458"/>
            <ac:spMk id="3" creationId="{70EF8CC2-F62B-46A7-BE9F-E9D86257BB56}"/>
          </ac:spMkLst>
        </pc:spChg>
        <pc:picChg chg="mod">
          <ac:chgData name="Thomas Stensitzki" userId="75cafe6b-2f2a-469b-85c4-eec3b9c972ba" providerId="ADAL" clId="{363DE228-8D93-47E2-A1D5-6CB8C68569A9}" dt="2021-04-11T12:53:17.299" v="2654" actId="1076"/>
          <ac:picMkLst>
            <pc:docMk/>
            <pc:sldMk cId="1637553502" sldId="458"/>
            <ac:picMk id="32770" creationId="{5BC0231E-536B-41F0-87EE-B6A8992D5DC6}"/>
          </ac:picMkLst>
        </pc:picChg>
        <pc:picChg chg="mod">
          <ac:chgData name="Thomas Stensitzki" userId="75cafe6b-2f2a-469b-85c4-eec3b9c972ba" providerId="ADAL" clId="{363DE228-8D93-47E2-A1D5-6CB8C68569A9}" dt="2021-04-11T12:53:15.049" v="2653" actId="1076"/>
          <ac:picMkLst>
            <pc:docMk/>
            <pc:sldMk cId="1637553502" sldId="458"/>
            <ac:picMk id="33794" creationId="{E218DB04-B23B-4A06-91C9-44B74FB67672}"/>
          </ac:picMkLst>
        </pc:picChg>
      </pc:sldChg>
      <pc:sldChg chg="addSp">
        <pc:chgData name="Thomas Stensitzki" userId="75cafe6b-2f2a-469b-85c4-eec3b9c972ba" providerId="ADAL" clId="{363DE228-8D93-47E2-A1D5-6CB8C68569A9}" dt="2021-04-11T12:52:58.962" v="2646"/>
        <pc:sldMkLst>
          <pc:docMk/>
          <pc:sldMk cId="1979311415" sldId="458"/>
        </pc:sldMkLst>
        <pc:picChg chg="add">
          <ac:chgData name="Thomas Stensitzki" userId="75cafe6b-2f2a-469b-85c4-eec3b9c972ba" providerId="ADAL" clId="{363DE228-8D93-47E2-A1D5-6CB8C68569A9}" dt="2021-04-11T12:52:58.962" v="2646"/>
          <ac:picMkLst>
            <pc:docMk/>
            <pc:sldMk cId="1979311415" sldId="458"/>
            <ac:picMk id="32770" creationId="{5BC0231E-536B-41F0-87EE-B6A8992D5DC6}"/>
          </ac:picMkLst>
        </pc:picChg>
      </pc:sldChg>
      <pc:sldChg chg="addSp">
        <pc:chgData name="Thomas Stensitzki" userId="75cafe6b-2f2a-469b-85c4-eec3b9c972ba" providerId="ADAL" clId="{363DE228-8D93-47E2-A1D5-6CB8C68569A9}" dt="2021-04-11T12:53:09.077" v="2650"/>
        <pc:sldMkLst>
          <pc:docMk/>
          <pc:sldMk cId="3755221492" sldId="458"/>
        </pc:sldMkLst>
        <pc:picChg chg="add">
          <ac:chgData name="Thomas Stensitzki" userId="75cafe6b-2f2a-469b-85c4-eec3b9c972ba" providerId="ADAL" clId="{363DE228-8D93-47E2-A1D5-6CB8C68569A9}" dt="2021-04-11T12:53:09.077" v="2650"/>
          <ac:picMkLst>
            <pc:docMk/>
            <pc:sldMk cId="3755221492" sldId="458"/>
            <ac:picMk id="33794" creationId="{E218DB04-B23B-4A06-91C9-44B74FB67672}"/>
          </ac:picMkLst>
        </pc:picChg>
      </pc:sldChg>
      <pc:sldChg chg="modSp add mod ord modNotesTx">
        <pc:chgData name="Thomas Stensitzki" userId="75cafe6b-2f2a-469b-85c4-eec3b9c972ba" providerId="ADAL" clId="{363DE228-8D93-47E2-A1D5-6CB8C68569A9}" dt="2021-04-13T15:57:37.180" v="2859"/>
        <pc:sldMkLst>
          <pc:docMk/>
          <pc:sldMk cId="788649752" sldId="459"/>
        </pc:sldMkLst>
        <pc:spChg chg="mod">
          <ac:chgData name="Thomas Stensitzki" userId="75cafe6b-2f2a-469b-85c4-eec3b9c972ba" providerId="ADAL" clId="{363DE228-8D93-47E2-A1D5-6CB8C68569A9}" dt="2021-04-11T13:01:05.786" v="2843" actId="20577"/>
          <ac:spMkLst>
            <pc:docMk/>
            <pc:sldMk cId="788649752" sldId="459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363DE228-8D93-47E2-A1D5-6CB8C68569A9}" dt="2021-04-11T13:01:24.618" v="2845"/>
        <pc:sldMkLst>
          <pc:docMk/>
          <pc:sldMk cId="20385009" sldId="460"/>
        </pc:sldMkLst>
        <pc:picChg chg="add">
          <ac:chgData name="Thomas Stensitzki" userId="75cafe6b-2f2a-469b-85c4-eec3b9c972ba" providerId="ADAL" clId="{363DE228-8D93-47E2-A1D5-6CB8C68569A9}" dt="2021-04-11T13:01:24.618" v="2845"/>
          <ac:picMkLst>
            <pc:docMk/>
            <pc:sldMk cId="20385009" sldId="460"/>
            <ac:picMk id="34818" creationId="{D9689A9F-A110-4FD0-9746-0DED56526C66}"/>
          </ac:picMkLst>
        </pc:picChg>
      </pc:sldChg>
      <pc:sldChg chg="modSp add del mod">
        <pc:chgData name="Thomas Stensitzki" userId="75cafe6b-2f2a-469b-85c4-eec3b9c972ba" providerId="ADAL" clId="{363DE228-8D93-47E2-A1D5-6CB8C68569A9}" dt="2021-04-11T13:01:29.492" v="2848" actId="1076"/>
        <pc:sldMkLst>
          <pc:docMk/>
          <pc:sldMk cId="1264814093" sldId="460"/>
        </pc:sldMkLst>
        <pc:spChg chg="mod">
          <ac:chgData name="Thomas Stensitzki" userId="75cafe6b-2f2a-469b-85c4-eec3b9c972ba" providerId="ADAL" clId="{363DE228-8D93-47E2-A1D5-6CB8C68569A9}" dt="2021-04-11T13:01:15.209" v="2844"/>
          <ac:spMkLst>
            <pc:docMk/>
            <pc:sldMk cId="1264814093" sldId="460"/>
            <ac:spMk id="2" creationId="{50183ADD-E6D0-4570-B5FB-F95BA9130DEC}"/>
          </ac:spMkLst>
        </pc:spChg>
        <pc:picChg chg="mod">
          <ac:chgData name="Thomas Stensitzki" userId="75cafe6b-2f2a-469b-85c4-eec3b9c972ba" providerId="ADAL" clId="{363DE228-8D93-47E2-A1D5-6CB8C68569A9}" dt="2021-04-11T13:01:29.492" v="2848" actId="1076"/>
          <ac:picMkLst>
            <pc:docMk/>
            <pc:sldMk cId="1264814093" sldId="460"/>
            <ac:picMk id="34818" creationId="{D9689A9F-A110-4FD0-9746-0DED56526C66}"/>
          </ac:picMkLst>
        </pc:picChg>
      </pc:sldChg>
      <pc:sldChg chg="modSp add mod">
        <pc:chgData name="Thomas Stensitzki" userId="75cafe6b-2f2a-469b-85c4-eec3b9c972ba" providerId="ADAL" clId="{363DE228-8D93-47E2-A1D5-6CB8C68569A9}" dt="2021-04-13T15:58:53.009" v="2897" actId="1036"/>
        <pc:sldMkLst>
          <pc:docMk/>
          <pc:sldMk cId="3877520136" sldId="461"/>
        </pc:sldMkLst>
        <pc:spChg chg="mod">
          <ac:chgData name="Thomas Stensitzki" userId="75cafe6b-2f2a-469b-85c4-eec3b9c972ba" providerId="ADAL" clId="{363DE228-8D93-47E2-A1D5-6CB8C68569A9}" dt="2021-04-13T15:58:53.009" v="2897" actId="1036"/>
          <ac:spMkLst>
            <pc:docMk/>
            <pc:sldMk cId="3877520136" sldId="46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5:59:23.476" v="2944" actId="14100"/>
        <pc:sldMkLst>
          <pc:docMk/>
          <pc:sldMk cId="2362987111" sldId="462"/>
        </pc:sldMkLst>
        <pc:spChg chg="mod">
          <ac:chgData name="Thomas Stensitzki" userId="75cafe6b-2f2a-469b-85c4-eec3b9c972ba" providerId="ADAL" clId="{363DE228-8D93-47E2-A1D5-6CB8C68569A9}" dt="2021-04-13T15:59:23.476" v="2944" actId="14100"/>
          <ac:spMkLst>
            <pc:docMk/>
            <pc:sldMk cId="2362987111" sldId="46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0:02.977" v="2977" actId="1036"/>
        <pc:sldMkLst>
          <pc:docMk/>
          <pc:sldMk cId="22916493" sldId="463"/>
        </pc:sldMkLst>
        <pc:spChg chg="mod">
          <ac:chgData name="Thomas Stensitzki" userId="75cafe6b-2f2a-469b-85c4-eec3b9c972ba" providerId="ADAL" clId="{363DE228-8D93-47E2-A1D5-6CB8C68569A9}" dt="2021-04-13T16:00:02.977" v="2977" actId="1036"/>
          <ac:spMkLst>
            <pc:docMk/>
            <pc:sldMk cId="22916493" sldId="46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0:25.706" v="3011" actId="14100"/>
        <pc:sldMkLst>
          <pc:docMk/>
          <pc:sldMk cId="4141395919" sldId="464"/>
        </pc:sldMkLst>
        <pc:spChg chg="mod">
          <ac:chgData name="Thomas Stensitzki" userId="75cafe6b-2f2a-469b-85c4-eec3b9c972ba" providerId="ADAL" clId="{363DE228-8D93-47E2-A1D5-6CB8C68569A9}" dt="2021-04-13T16:00:25.706" v="3011" actId="14100"/>
          <ac:spMkLst>
            <pc:docMk/>
            <pc:sldMk cId="4141395919" sldId="46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2:15.998" v="3044" actId="1035"/>
        <pc:sldMkLst>
          <pc:docMk/>
          <pc:sldMk cId="2927016727" sldId="465"/>
        </pc:sldMkLst>
        <pc:spChg chg="mod">
          <ac:chgData name="Thomas Stensitzki" userId="75cafe6b-2f2a-469b-85c4-eec3b9c972ba" providerId="ADAL" clId="{363DE228-8D93-47E2-A1D5-6CB8C68569A9}" dt="2021-04-13T16:02:15.998" v="3044" actId="1035"/>
          <ac:spMkLst>
            <pc:docMk/>
            <pc:sldMk cId="2927016727" sldId="46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4:38.921" v="3176" actId="20577"/>
        <pc:sldMkLst>
          <pc:docMk/>
          <pc:sldMk cId="749460758" sldId="466"/>
        </pc:sldMkLst>
        <pc:spChg chg="mod">
          <ac:chgData name="Thomas Stensitzki" userId="75cafe6b-2f2a-469b-85c4-eec3b9c972ba" providerId="ADAL" clId="{363DE228-8D93-47E2-A1D5-6CB8C68569A9}" dt="2021-04-13T16:02:37.113" v="3073" actId="14100"/>
          <ac:spMkLst>
            <pc:docMk/>
            <pc:sldMk cId="749460758" sldId="466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4:38.921" v="3176" actId="20577"/>
          <ac:spMkLst>
            <pc:docMk/>
            <pc:sldMk cId="749460758" sldId="466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4:31.774" v="3174" actId="20577"/>
        <pc:sldMkLst>
          <pc:docMk/>
          <pc:sldMk cId="2400256164" sldId="467"/>
        </pc:sldMkLst>
        <pc:spChg chg="mod">
          <ac:chgData name="Thomas Stensitzki" userId="75cafe6b-2f2a-469b-85c4-eec3b9c972ba" providerId="ADAL" clId="{363DE228-8D93-47E2-A1D5-6CB8C68569A9}" dt="2021-04-13T16:03:24.453" v="3103" actId="14100"/>
          <ac:spMkLst>
            <pc:docMk/>
            <pc:sldMk cId="2400256164" sldId="467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4:31.774" v="3174" actId="20577"/>
          <ac:spMkLst>
            <pc:docMk/>
            <pc:sldMk cId="2400256164" sldId="467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4:22.751" v="3172" actId="20577"/>
        <pc:sldMkLst>
          <pc:docMk/>
          <pc:sldMk cId="980357780" sldId="468"/>
        </pc:sldMkLst>
        <pc:spChg chg="mod">
          <ac:chgData name="Thomas Stensitzki" userId="75cafe6b-2f2a-469b-85c4-eec3b9c972ba" providerId="ADAL" clId="{363DE228-8D93-47E2-A1D5-6CB8C68569A9}" dt="2021-04-13T16:03:46.991" v="3126" actId="14100"/>
          <ac:spMkLst>
            <pc:docMk/>
            <pc:sldMk cId="980357780" sldId="468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4:22.751" v="3172" actId="20577"/>
          <ac:spMkLst>
            <pc:docMk/>
            <pc:sldMk cId="980357780" sldId="468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4:16.308" v="3170" actId="20577"/>
        <pc:sldMkLst>
          <pc:docMk/>
          <pc:sldMk cId="1498882424" sldId="469"/>
        </pc:sldMkLst>
        <pc:spChg chg="mod">
          <ac:chgData name="Thomas Stensitzki" userId="75cafe6b-2f2a-469b-85c4-eec3b9c972ba" providerId="ADAL" clId="{363DE228-8D93-47E2-A1D5-6CB8C68569A9}" dt="2021-04-13T16:04:08.845" v="3168" actId="1035"/>
          <ac:spMkLst>
            <pc:docMk/>
            <pc:sldMk cId="1498882424" sldId="469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04:16.308" v="3170" actId="20577"/>
          <ac:spMkLst>
            <pc:docMk/>
            <pc:sldMk cId="1498882424" sldId="469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5:07.975" v="3203" actId="1035"/>
        <pc:sldMkLst>
          <pc:docMk/>
          <pc:sldMk cId="4225794366" sldId="470"/>
        </pc:sldMkLst>
        <pc:spChg chg="mod">
          <ac:chgData name="Thomas Stensitzki" userId="75cafe6b-2f2a-469b-85c4-eec3b9c972ba" providerId="ADAL" clId="{363DE228-8D93-47E2-A1D5-6CB8C68569A9}" dt="2021-04-13T16:05:07.975" v="3203" actId="1035"/>
          <ac:spMkLst>
            <pc:docMk/>
            <pc:sldMk cId="4225794366" sldId="47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5:51.873" v="3236" actId="1036"/>
        <pc:sldMkLst>
          <pc:docMk/>
          <pc:sldMk cId="755424041" sldId="471"/>
        </pc:sldMkLst>
        <pc:spChg chg="mod">
          <ac:chgData name="Thomas Stensitzki" userId="75cafe6b-2f2a-469b-85c4-eec3b9c972ba" providerId="ADAL" clId="{363DE228-8D93-47E2-A1D5-6CB8C68569A9}" dt="2021-04-13T16:05:51.873" v="3236" actId="1036"/>
          <ac:spMkLst>
            <pc:docMk/>
            <pc:sldMk cId="755424041" sldId="47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6:07.369" v="3263" actId="1035"/>
        <pc:sldMkLst>
          <pc:docMk/>
          <pc:sldMk cId="2377230893" sldId="472"/>
        </pc:sldMkLst>
        <pc:spChg chg="mod">
          <ac:chgData name="Thomas Stensitzki" userId="75cafe6b-2f2a-469b-85c4-eec3b9c972ba" providerId="ADAL" clId="{363DE228-8D93-47E2-A1D5-6CB8C68569A9}" dt="2021-04-13T16:06:07.369" v="3263" actId="1035"/>
          <ac:spMkLst>
            <pc:docMk/>
            <pc:sldMk cId="2377230893" sldId="47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6:34.039" v="3300" actId="1036"/>
        <pc:sldMkLst>
          <pc:docMk/>
          <pc:sldMk cId="2293811491" sldId="473"/>
        </pc:sldMkLst>
        <pc:spChg chg="mod">
          <ac:chgData name="Thomas Stensitzki" userId="75cafe6b-2f2a-469b-85c4-eec3b9c972ba" providerId="ADAL" clId="{363DE228-8D93-47E2-A1D5-6CB8C68569A9}" dt="2021-04-13T16:06:34.039" v="3300" actId="1036"/>
          <ac:spMkLst>
            <pc:docMk/>
            <pc:sldMk cId="2293811491" sldId="473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363DE228-8D93-47E2-A1D5-6CB8C68569A9}" dt="2021-04-13T16:06:47.171" v="3320" actId="1036"/>
        <pc:sldMkLst>
          <pc:docMk/>
          <pc:sldMk cId="3651213508" sldId="474"/>
        </pc:sldMkLst>
        <pc:spChg chg="mod">
          <ac:chgData name="Thomas Stensitzki" userId="75cafe6b-2f2a-469b-85c4-eec3b9c972ba" providerId="ADAL" clId="{363DE228-8D93-47E2-A1D5-6CB8C68569A9}" dt="2021-04-13T16:06:47.171" v="3320" actId="1036"/>
          <ac:spMkLst>
            <pc:docMk/>
            <pc:sldMk cId="3651213508" sldId="47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7:01.826" v="3346" actId="1035"/>
        <pc:sldMkLst>
          <pc:docMk/>
          <pc:sldMk cId="2954743898" sldId="475"/>
        </pc:sldMkLst>
        <pc:spChg chg="mod">
          <ac:chgData name="Thomas Stensitzki" userId="75cafe6b-2f2a-469b-85c4-eec3b9c972ba" providerId="ADAL" clId="{363DE228-8D93-47E2-A1D5-6CB8C68569A9}" dt="2021-04-13T16:07:01.826" v="3346" actId="1035"/>
          <ac:spMkLst>
            <pc:docMk/>
            <pc:sldMk cId="2954743898" sldId="47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7:12.843" v="3368" actId="1036"/>
        <pc:sldMkLst>
          <pc:docMk/>
          <pc:sldMk cId="3637848067" sldId="476"/>
        </pc:sldMkLst>
        <pc:spChg chg="mod">
          <ac:chgData name="Thomas Stensitzki" userId="75cafe6b-2f2a-469b-85c4-eec3b9c972ba" providerId="ADAL" clId="{363DE228-8D93-47E2-A1D5-6CB8C68569A9}" dt="2021-04-13T16:07:12.843" v="3368" actId="1036"/>
          <ac:spMkLst>
            <pc:docMk/>
            <pc:sldMk cId="3637848067" sldId="476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7:31.139" v="3394" actId="14100"/>
        <pc:sldMkLst>
          <pc:docMk/>
          <pc:sldMk cId="1694765860" sldId="477"/>
        </pc:sldMkLst>
        <pc:spChg chg="mod">
          <ac:chgData name="Thomas Stensitzki" userId="75cafe6b-2f2a-469b-85c4-eec3b9c972ba" providerId="ADAL" clId="{363DE228-8D93-47E2-A1D5-6CB8C68569A9}" dt="2021-04-13T16:07:31.139" v="3394" actId="14100"/>
          <ac:spMkLst>
            <pc:docMk/>
            <pc:sldMk cId="1694765860" sldId="477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363DE228-8D93-47E2-A1D5-6CB8C68569A9}" dt="2021-04-13T16:07:52.644" v="3419" actId="14100"/>
        <pc:sldMkLst>
          <pc:docMk/>
          <pc:sldMk cId="1953275783" sldId="478"/>
        </pc:sldMkLst>
        <pc:spChg chg="mod">
          <ac:chgData name="Thomas Stensitzki" userId="75cafe6b-2f2a-469b-85c4-eec3b9c972ba" providerId="ADAL" clId="{363DE228-8D93-47E2-A1D5-6CB8C68569A9}" dt="2021-04-13T16:07:52.644" v="3419" actId="14100"/>
          <ac:spMkLst>
            <pc:docMk/>
            <pc:sldMk cId="1953275783" sldId="478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363DE228-8D93-47E2-A1D5-6CB8C68569A9}" dt="2021-04-13T16:08:06.638" v="3444" actId="1036"/>
        <pc:sldMkLst>
          <pc:docMk/>
          <pc:sldMk cId="642574017" sldId="479"/>
        </pc:sldMkLst>
        <pc:spChg chg="mod">
          <ac:chgData name="Thomas Stensitzki" userId="75cafe6b-2f2a-469b-85c4-eec3b9c972ba" providerId="ADAL" clId="{363DE228-8D93-47E2-A1D5-6CB8C68569A9}" dt="2021-04-13T16:08:06.638" v="3444" actId="1036"/>
          <ac:spMkLst>
            <pc:docMk/>
            <pc:sldMk cId="642574017" sldId="47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08:19.199" v="3465" actId="1035"/>
        <pc:sldMkLst>
          <pc:docMk/>
          <pc:sldMk cId="2167556490" sldId="480"/>
        </pc:sldMkLst>
        <pc:spChg chg="mod">
          <ac:chgData name="Thomas Stensitzki" userId="75cafe6b-2f2a-469b-85c4-eec3b9c972ba" providerId="ADAL" clId="{363DE228-8D93-47E2-A1D5-6CB8C68569A9}" dt="2021-04-13T16:08:19.199" v="3465" actId="1035"/>
          <ac:spMkLst>
            <pc:docMk/>
            <pc:sldMk cId="2167556490" sldId="480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363DE228-8D93-47E2-A1D5-6CB8C68569A9}" dt="2021-04-13T16:12:40.832" v="3593" actId="6549"/>
        <pc:sldMkLst>
          <pc:docMk/>
          <pc:sldMk cId="1129715017" sldId="481"/>
        </pc:sldMkLst>
        <pc:spChg chg="mod">
          <ac:chgData name="Thomas Stensitzki" userId="75cafe6b-2f2a-469b-85c4-eec3b9c972ba" providerId="ADAL" clId="{363DE228-8D93-47E2-A1D5-6CB8C68569A9}" dt="2021-04-13T16:11:22.912" v="3517" actId="1035"/>
          <ac:spMkLst>
            <pc:docMk/>
            <pc:sldMk cId="1129715017" sldId="481"/>
            <ac:spMk id="2" creationId="{909DC09D-B9A6-4493-9A72-1CA7ECB1F5CA}"/>
          </ac:spMkLst>
        </pc:spChg>
        <pc:spChg chg="mod">
          <ac:chgData name="Thomas Stensitzki" userId="75cafe6b-2f2a-469b-85c4-eec3b9c972ba" providerId="ADAL" clId="{363DE228-8D93-47E2-A1D5-6CB8C68569A9}" dt="2021-04-13T16:11:14.137" v="3488" actId="20577"/>
          <ac:spMkLst>
            <pc:docMk/>
            <pc:sldMk cId="1129715017" sldId="481"/>
            <ac:spMk id="5" creationId="{C24DACB5-1BEC-4C86-9652-BAFD8DE56FEF}"/>
          </ac:spMkLst>
        </pc:spChg>
      </pc:sldChg>
      <pc:sldChg chg="modSp add mod ord modNotesTx">
        <pc:chgData name="Thomas Stensitzki" userId="75cafe6b-2f2a-469b-85c4-eec3b9c972ba" providerId="ADAL" clId="{363DE228-8D93-47E2-A1D5-6CB8C68569A9}" dt="2021-04-13T16:12:35.724" v="3592" actId="6549"/>
        <pc:sldMkLst>
          <pc:docMk/>
          <pc:sldMk cId="447580809" sldId="482"/>
        </pc:sldMkLst>
        <pc:spChg chg="mod">
          <ac:chgData name="Thomas Stensitzki" userId="75cafe6b-2f2a-469b-85c4-eec3b9c972ba" providerId="ADAL" clId="{363DE228-8D93-47E2-A1D5-6CB8C68569A9}" dt="2021-04-13T16:11:48.887" v="3557" actId="14100"/>
          <ac:spMkLst>
            <pc:docMk/>
            <pc:sldMk cId="447580809" sldId="48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12:09.558" v="3563" actId="14100"/>
        <pc:sldMkLst>
          <pc:docMk/>
          <pc:sldMk cId="2109578151" sldId="483"/>
        </pc:sldMkLst>
        <pc:spChg chg="mod">
          <ac:chgData name="Thomas Stensitzki" userId="75cafe6b-2f2a-469b-85c4-eec3b9c972ba" providerId="ADAL" clId="{363DE228-8D93-47E2-A1D5-6CB8C68569A9}" dt="2021-04-13T16:12:09.558" v="3563" actId="14100"/>
          <ac:spMkLst>
            <pc:docMk/>
            <pc:sldMk cId="2109578151" sldId="483"/>
            <ac:spMk id="2" creationId="{909DC09D-B9A6-4493-9A72-1CA7ECB1F5CA}"/>
          </ac:spMkLst>
        </pc:spChg>
      </pc:sldChg>
      <pc:sldChg chg="modSp add mod modNotesTx">
        <pc:chgData name="Thomas Stensitzki" userId="75cafe6b-2f2a-469b-85c4-eec3b9c972ba" providerId="ADAL" clId="{363DE228-8D93-47E2-A1D5-6CB8C68569A9}" dt="2021-04-13T16:12:29.431" v="3591" actId="6549"/>
        <pc:sldMkLst>
          <pc:docMk/>
          <pc:sldMk cId="3880581928" sldId="484"/>
        </pc:sldMkLst>
        <pc:spChg chg="mod">
          <ac:chgData name="Thomas Stensitzki" userId="75cafe6b-2f2a-469b-85c4-eec3b9c972ba" providerId="ADAL" clId="{363DE228-8D93-47E2-A1D5-6CB8C68569A9}" dt="2021-04-13T16:12:21.007" v="3590" actId="1035"/>
          <ac:spMkLst>
            <pc:docMk/>
            <pc:sldMk cId="3880581928" sldId="484"/>
            <ac:spMk id="2" creationId="{909DC09D-B9A6-4493-9A72-1CA7ECB1F5CA}"/>
          </ac:spMkLst>
        </pc:spChg>
      </pc:sldChg>
      <pc:sldChg chg="modSp add mod modNotesTx">
        <pc:chgData name="Thomas Stensitzki" userId="75cafe6b-2f2a-469b-85c4-eec3b9c972ba" providerId="ADAL" clId="{363DE228-8D93-47E2-A1D5-6CB8C68569A9}" dt="2021-04-13T16:13:36.587" v="3658" actId="6549"/>
        <pc:sldMkLst>
          <pc:docMk/>
          <pc:sldMk cId="1578197255" sldId="485"/>
        </pc:sldMkLst>
        <pc:spChg chg="mod">
          <ac:chgData name="Thomas Stensitzki" userId="75cafe6b-2f2a-469b-85c4-eec3b9c972ba" providerId="ADAL" clId="{363DE228-8D93-47E2-A1D5-6CB8C68569A9}" dt="2021-04-13T16:13:15.144" v="3630" actId="1035"/>
          <ac:spMkLst>
            <pc:docMk/>
            <pc:sldMk cId="1578197255" sldId="485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363DE228-8D93-47E2-A1D5-6CB8C68569A9}" dt="2021-04-13T16:13:29.521" v="3657" actId="1036"/>
        <pc:sldMkLst>
          <pc:docMk/>
          <pc:sldMk cId="129048746" sldId="486"/>
        </pc:sldMkLst>
        <pc:spChg chg="mod">
          <ac:chgData name="Thomas Stensitzki" userId="75cafe6b-2f2a-469b-85c4-eec3b9c972ba" providerId="ADAL" clId="{363DE228-8D93-47E2-A1D5-6CB8C68569A9}" dt="2021-04-13T16:13:29.521" v="3657" actId="1036"/>
          <ac:spMkLst>
            <pc:docMk/>
            <pc:sldMk cId="129048746" sldId="486"/>
            <ac:spMk id="2" creationId="{909DC09D-B9A6-4493-9A72-1CA7ECB1F5CA}"/>
          </ac:spMkLst>
        </pc:spChg>
      </pc:sldChg>
      <pc:sldChg chg="addSp delSp modSp add mod">
        <pc:chgData name="Thomas Stensitzki" userId="75cafe6b-2f2a-469b-85c4-eec3b9c972ba" providerId="ADAL" clId="{363DE228-8D93-47E2-A1D5-6CB8C68569A9}" dt="2021-04-13T16:14:03.456" v="3692"/>
        <pc:sldMkLst>
          <pc:docMk/>
          <pc:sldMk cId="3805749550" sldId="487"/>
        </pc:sldMkLst>
        <pc:spChg chg="mod">
          <ac:chgData name="Thomas Stensitzki" userId="75cafe6b-2f2a-469b-85c4-eec3b9c972ba" providerId="ADAL" clId="{363DE228-8D93-47E2-A1D5-6CB8C68569A9}" dt="2021-04-13T16:13:56.978" v="3690" actId="1035"/>
          <ac:spMkLst>
            <pc:docMk/>
            <pc:sldMk cId="3805749550" sldId="487"/>
            <ac:spMk id="2" creationId="{909DC09D-B9A6-4493-9A72-1CA7ECB1F5CA}"/>
          </ac:spMkLst>
        </pc:spChg>
        <pc:spChg chg="add del mod">
          <ac:chgData name="Thomas Stensitzki" userId="75cafe6b-2f2a-469b-85c4-eec3b9c972ba" providerId="ADAL" clId="{363DE228-8D93-47E2-A1D5-6CB8C68569A9}" dt="2021-04-13T16:14:03.456" v="3692"/>
          <ac:spMkLst>
            <pc:docMk/>
            <pc:sldMk cId="3805749550" sldId="487"/>
            <ac:spMk id="6" creationId="{2247C5DC-A300-4E24-8030-8875DEAEF50F}"/>
          </ac:spMkLst>
        </pc:spChg>
      </pc:sldChg>
      <pc:sldChg chg="modSp add mod">
        <pc:chgData name="Thomas Stensitzki" userId="75cafe6b-2f2a-469b-85c4-eec3b9c972ba" providerId="ADAL" clId="{363DE228-8D93-47E2-A1D5-6CB8C68569A9}" dt="2021-04-13T16:14:10.905" v="3714" actId="1036"/>
        <pc:sldMkLst>
          <pc:docMk/>
          <pc:sldMk cId="2133647224" sldId="488"/>
        </pc:sldMkLst>
        <pc:spChg chg="mod">
          <ac:chgData name="Thomas Stensitzki" userId="75cafe6b-2f2a-469b-85c4-eec3b9c972ba" providerId="ADAL" clId="{363DE228-8D93-47E2-A1D5-6CB8C68569A9}" dt="2021-04-13T16:14:10.905" v="3714" actId="1036"/>
          <ac:spMkLst>
            <pc:docMk/>
            <pc:sldMk cId="2133647224" sldId="488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363DE228-8D93-47E2-A1D5-6CB8C68569A9}" dt="2021-04-13T16:15:30.018" v="3780" actId="6549"/>
        <pc:sldMkLst>
          <pc:docMk/>
          <pc:sldMk cId="3106687663" sldId="489"/>
        </pc:sldMkLst>
        <pc:spChg chg="mod">
          <ac:chgData name="Thomas Stensitzki" userId="75cafe6b-2f2a-469b-85c4-eec3b9c972ba" providerId="ADAL" clId="{363DE228-8D93-47E2-A1D5-6CB8C68569A9}" dt="2021-04-13T16:14:58.216" v="3749" actId="1035"/>
          <ac:spMkLst>
            <pc:docMk/>
            <pc:sldMk cId="3106687663" sldId="48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363DE228-8D93-47E2-A1D5-6CB8C68569A9}" dt="2021-04-13T16:15:18.568" v="3779" actId="14100"/>
        <pc:sldMkLst>
          <pc:docMk/>
          <pc:sldMk cId="344419499" sldId="490"/>
        </pc:sldMkLst>
        <pc:spChg chg="mod">
          <ac:chgData name="Thomas Stensitzki" userId="75cafe6b-2f2a-469b-85c4-eec3b9c972ba" providerId="ADAL" clId="{363DE228-8D93-47E2-A1D5-6CB8C68569A9}" dt="2021-04-13T16:15:18.568" v="3779" actId="14100"/>
          <ac:spMkLst>
            <pc:docMk/>
            <pc:sldMk cId="344419499" sldId="490"/>
            <ac:spMk id="2" creationId="{909DC09D-B9A6-4493-9A72-1CA7ECB1F5CA}"/>
          </ac:spMkLst>
        </pc:spChg>
      </pc:sldChg>
      <pc:sldChg chg="addSp delSp modSp add mod">
        <pc:chgData name="Thomas Stensitzki" userId="75cafe6b-2f2a-469b-85c4-eec3b9c972ba" providerId="ADAL" clId="{363DE228-8D93-47E2-A1D5-6CB8C68569A9}" dt="2021-04-17T16:51:45.081" v="4048" actId="478"/>
        <pc:sldMkLst>
          <pc:docMk/>
          <pc:sldMk cId="3946489210" sldId="491"/>
        </pc:sldMkLst>
        <pc:spChg chg="del">
          <ac:chgData name="Thomas Stensitzki" userId="75cafe6b-2f2a-469b-85c4-eec3b9c972ba" providerId="ADAL" clId="{363DE228-8D93-47E2-A1D5-6CB8C68569A9}" dt="2021-04-17T16:46:29.580" v="3946" actId="478"/>
          <ac:spMkLst>
            <pc:docMk/>
            <pc:sldMk cId="3946489210" sldId="491"/>
            <ac:spMk id="2" creationId="{86A4A9C3-88F1-47B1-832C-DF14CF7A00CF}"/>
          </ac:spMkLst>
        </pc:spChg>
        <pc:spChg chg="del mod">
          <ac:chgData name="Thomas Stensitzki" userId="75cafe6b-2f2a-469b-85c4-eec3b9c972ba" providerId="ADAL" clId="{363DE228-8D93-47E2-A1D5-6CB8C68569A9}" dt="2021-04-17T16:51:30.714" v="4047" actId="478"/>
          <ac:spMkLst>
            <pc:docMk/>
            <pc:sldMk cId="3946489210" sldId="491"/>
            <ac:spMk id="3" creationId="{CBA95633-B02D-4A15-A8B1-A38E0A70FD27}"/>
          </ac:spMkLst>
        </pc:spChg>
        <pc:spChg chg="add del mod">
          <ac:chgData name="Thomas Stensitzki" userId="75cafe6b-2f2a-469b-85c4-eec3b9c972ba" providerId="ADAL" clId="{363DE228-8D93-47E2-A1D5-6CB8C68569A9}" dt="2021-04-17T16:46:31.691" v="3947" actId="478"/>
          <ac:spMkLst>
            <pc:docMk/>
            <pc:sldMk cId="3946489210" sldId="491"/>
            <ac:spMk id="5" creationId="{F1147857-D483-4933-9D90-2F212DBC4A97}"/>
          </ac:spMkLst>
        </pc:spChg>
        <pc:spChg chg="add mod">
          <ac:chgData name="Thomas Stensitzki" userId="75cafe6b-2f2a-469b-85c4-eec3b9c972ba" providerId="ADAL" clId="{363DE228-8D93-47E2-A1D5-6CB8C68569A9}" dt="2021-04-17T16:50:52.145" v="3997" actId="108"/>
          <ac:spMkLst>
            <pc:docMk/>
            <pc:sldMk cId="3946489210" sldId="491"/>
            <ac:spMk id="6" creationId="{EA252111-2DC5-4225-9C36-9E59262ACFF5}"/>
          </ac:spMkLst>
        </pc:spChg>
        <pc:spChg chg="add mod">
          <ac:chgData name="Thomas Stensitzki" userId="75cafe6b-2f2a-469b-85c4-eec3b9c972ba" providerId="ADAL" clId="{363DE228-8D93-47E2-A1D5-6CB8C68569A9}" dt="2021-04-17T16:51:22.710" v="4026" actId="1035"/>
          <ac:spMkLst>
            <pc:docMk/>
            <pc:sldMk cId="3946489210" sldId="491"/>
            <ac:spMk id="7" creationId="{A77062F2-E3B9-4230-9446-1FF51090FD82}"/>
          </ac:spMkLst>
        </pc:spChg>
        <pc:spChg chg="add mod">
          <ac:chgData name="Thomas Stensitzki" userId="75cafe6b-2f2a-469b-85c4-eec3b9c972ba" providerId="ADAL" clId="{363DE228-8D93-47E2-A1D5-6CB8C68569A9}" dt="2021-04-17T16:51:19.974" v="4021" actId="1036"/>
          <ac:spMkLst>
            <pc:docMk/>
            <pc:sldMk cId="3946489210" sldId="491"/>
            <ac:spMk id="8" creationId="{05EE9CC1-A2F7-4BDD-8234-105E3FEC49FE}"/>
          </ac:spMkLst>
        </pc:spChg>
        <pc:spChg chg="add mod">
          <ac:chgData name="Thomas Stensitzki" userId="75cafe6b-2f2a-469b-85c4-eec3b9c972ba" providerId="ADAL" clId="{363DE228-8D93-47E2-A1D5-6CB8C68569A9}" dt="2021-04-17T16:51:28.229" v="4046" actId="1035"/>
          <ac:spMkLst>
            <pc:docMk/>
            <pc:sldMk cId="3946489210" sldId="491"/>
            <ac:spMk id="9" creationId="{0EECB2FE-7B66-4F87-BA62-5FB00090E3B1}"/>
          </ac:spMkLst>
        </pc:spChg>
        <pc:spChg chg="add del mod">
          <ac:chgData name="Thomas Stensitzki" userId="75cafe6b-2f2a-469b-85c4-eec3b9c972ba" providerId="ADAL" clId="{363DE228-8D93-47E2-A1D5-6CB8C68569A9}" dt="2021-04-17T16:51:45.081" v="4048" actId="478"/>
          <ac:spMkLst>
            <pc:docMk/>
            <pc:sldMk cId="3946489210" sldId="491"/>
            <ac:spMk id="11" creationId="{01BF68C4-EF3E-4EC8-BB13-660FEC79E2B6}"/>
          </ac:spMkLst>
        </pc:spChg>
      </pc:sldChg>
    </pc:docChg>
  </pc:docChgLst>
  <pc:docChgLst>
    <pc:chgData name="Thomas Stensitzki" userId="75cafe6b-2f2a-469b-85c4-eec3b9c972ba" providerId="ADAL" clId="{6E7BC4CE-A1B6-E044-AB96-223C5FC8A115}"/>
    <pc:docChg chg="custSel addSld delSld modSld sldOrd modSection">
      <pc:chgData name="Thomas Stensitzki" userId="75cafe6b-2f2a-469b-85c4-eec3b9c972ba" providerId="ADAL" clId="{6E7BC4CE-A1B6-E044-AB96-223C5FC8A115}" dt="2022-05-12T06:08:02.427" v="1358" actId="20577"/>
      <pc:docMkLst>
        <pc:docMk/>
      </pc:docMkLst>
      <pc:sldChg chg="modSp">
        <pc:chgData name="Thomas Stensitzki" userId="75cafe6b-2f2a-469b-85c4-eec3b9c972ba" providerId="ADAL" clId="{6E7BC4CE-A1B6-E044-AB96-223C5FC8A115}" dt="2022-05-12T06:08:02.427" v="1358" actId="20577"/>
        <pc:sldMkLst>
          <pc:docMk/>
          <pc:sldMk cId="2855324227" sldId="257"/>
        </pc:sldMkLst>
        <pc:graphicFrameChg chg="modGraphic">
          <ac:chgData name="Thomas Stensitzki" userId="75cafe6b-2f2a-469b-85c4-eec3b9c972ba" providerId="ADAL" clId="{6E7BC4CE-A1B6-E044-AB96-223C5FC8A115}" dt="2022-05-12T06:08:02.427" v="1358" actId="20577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">
        <pc:chgData name="Thomas Stensitzki" userId="75cafe6b-2f2a-469b-85c4-eec3b9c972ba" providerId="ADAL" clId="{6E7BC4CE-A1B6-E044-AB96-223C5FC8A115}" dt="2022-04-24T18:08:34.807" v="1293" actId="20577"/>
        <pc:sldMkLst>
          <pc:docMk/>
          <pc:sldMk cId="4007670073" sldId="268"/>
        </pc:sldMkLst>
        <pc:spChg chg="mod">
          <ac:chgData name="Thomas Stensitzki" userId="75cafe6b-2f2a-469b-85c4-eec3b9c972ba" providerId="ADAL" clId="{6E7BC4CE-A1B6-E044-AB96-223C5FC8A115}" dt="2022-04-24T18:08:34.807" v="1293" actId="20577"/>
          <ac:spMkLst>
            <pc:docMk/>
            <pc:sldMk cId="4007670073" sldId="268"/>
            <ac:spMk id="5" creationId="{F3459BE7-1731-4733-A912-12977C68CFD6}"/>
          </ac:spMkLst>
        </pc:spChg>
      </pc:sldChg>
      <pc:sldChg chg="del">
        <pc:chgData name="Thomas Stensitzki" userId="75cafe6b-2f2a-469b-85c4-eec3b9c972ba" providerId="ADAL" clId="{6E7BC4CE-A1B6-E044-AB96-223C5FC8A115}" dt="2022-04-24T18:09:29.350" v="1296" actId="2696"/>
        <pc:sldMkLst>
          <pc:docMk/>
          <pc:sldMk cId="53967156" sldId="297"/>
        </pc:sldMkLst>
      </pc:sldChg>
      <pc:sldChg chg="modSp">
        <pc:chgData name="Thomas Stensitzki" userId="75cafe6b-2f2a-469b-85c4-eec3b9c972ba" providerId="ADAL" clId="{6E7BC4CE-A1B6-E044-AB96-223C5FC8A115}" dt="2022-04-24T18:06:19.776" v="1230" actId="113"/>
        <pc:sldMkLst>
          <pc:docMk/>
          <pc:sldMk cId="2680249750" sldId="595"/>
        </pc:sldMkLst>
        <pc:spChg chg="mod">
          <ac:chgData name="Thomas Stensitzki" userId="75cafe6b-2f2a-469b-85c4-eec3b9c972ba" providerId="ADAL" clId="{6E7BC4CE-A1B6-E044-AB96-223C5FC8A115}" dt="2022-04-24T18:06:03.085" v="1226" actId="113"/>
          <ac:spMkLst>
            <pc:docMk/>
            <pc:sldMk cId="2680249750" sldId="595"/>
            <ac:spMk id="6" creationId="{03D53420-11EA-4D1B-9F13-CC90F632184E}"/>
          </ac:spMkLst>
        </pc:spChg>
        <pc:spChg chg="mod">
          <ac:chgData name="Thomas Stensitzki" userId="75cafe6b-2f2a-469b-85c4-eec3b9c972ba" providerId="ADAL" clId="{6E7BC4CE-A1B6-E044-AB96-223C5FC8A115}" dt="2022-04-24T18:06:10.863" v="1228" actId="255"/>
          <ac:spMkLst>
            <pc:docMk/>
            <pc:sldMk cId="2680249750" sldId="595"/>
            <ac:spMk id="7" creationId="{36EC7950-C586-452E-8736-1D139437B0BE}"/>
          </ac:spMkLst>
        </pc:spChg>
        <pc:spChg chg="mod">
          <ac:chgData name="Thomas Stensitzki" userId="75cafe6b-2f2a-469b-85c4-eec3b9c972ba" providerId="ADAL" clId="{6E7BC4CE-A1B6-E044-AB96-223C5FC8A115}" dt="2022-04-24T18:06:19.776" v="1230" actId="113"/>
          <ac:spMkLst>
            <pc:docMk/>
            <pc:sldMk cId="2680249750" sldId="595"/>
            <ac:spMk id="9" creationId="{183E4717-94DF-47D2-9915-B0740BADCA26}"/>
          </ac:spMkLst>
        </pc:spChg>
      </pc:sldChg>
      <pc:sldChg chg="modSp mod modClrScheme chgLayout">
        <pc:chgData name="Thomas Stensitzki" userId="75cafe6b-2f2a-469b-85c4-eec3b9c972ba" providerId="ADAL" clId="{6E7BC4CE-A1B6-E044-AB96-223C5FC8A115}" dt="2022-04-23T13:31:12.477" v="15" actId="1076"/>
        <pc:sldMkLst>
          <pc:docMk/>
          <pc:sldMk cId="1109434383" sldId="596"/>
        </pc:sldMkLst>
        <pc:spChg chg="mod ord">
          <ac:chgData name="Thomas Stensitzki" userId="75cafe6b-2f2a-469b-85c4-eec3b9c972ba" providerId="ADAL" clId="{6E7BC4CE-A1B6-E044-AB96-223C5FC8A115}" dt="2022-04-23T13:31:11.298" v="14" actId="20577"/>
          <ac:spMkLst>
            <pc:docMk/>
            <pc:sldMk cId="1109434383" sldId="596"/>
            <ac:spMk id="4" creationId="{041C0BDF-2374-4ACD-9289-35E2F2C5124D}"/>
          </ac:spMkLst>
        </pc:spChg>
        <pc:spChg chg="mod ord">
          <ac:chgData name="Thomas Stensitzki" userId="75cafe6b-2f2a-469b-85c4-eec3b9c972ba" providerId="ADAL" clId="{6E7BC4CE-A1B6-E044-AB96-223C5FC8A115}" dt="2022-04-23T13:31:12.477" v="15" actId="1076"/>
          <ac:spMkLst>
            <pc:docMk/>
            <pc:sldMk cId="1109434383" sldId="596"/>
            <ac:spMk id="5" creationId="{B1886A4C-E9E4-4111-BFDC-F9784FD52406}"/>
          </ac:spMkLst>
        </pc:spChg>
      </pc:sldChg>
      <pc:sldChg chg="modSp new mod modClrScheme chgLayout">
        <pc:chgData name="Thomas Stensitzki" userId="75cafe6b-2f2a-469b-85c4-eec3b9c972ba" providerId="ADAL" clId="{6E7BC4CE-A1B6-E044-AB96-223C5FC8A115}" dt="2022-04-23T13:35:57.013" v="396" actId="20577"/>
        <pc:sldMkLst>
          <pc:docMk/>
          <pc:sldMk cId="2098288780" sldId="597"/>
        </pc:sldMkLst>
        <pc:spChg chg="mod ord">
          <ac:chgData name="Thomas Stensitzki" userId="75cafe6b-2f2a-469b-85c4-eec3b9c972ba" providerId="ADAL" clId="{6E7BC4CE-A1B6-E044-AB96-223C5FC8A115}" dt="2022-04-23T13:31:43.130" v="38" actId="20577"/>
          <ac:spMkLst>
            <pc:docMk/>
            <pc:sldMk cId="2098288780" sldId="597"/>
            <ac:spMk id="2" creationId="{42DA031A-C25A-9457-35EB-F99DDD69A1A1}"/>
          </ac:spMkLst>
        </pc:spChg>
        <pc:spChg chg="mod ord">
          <ac:chgData name="Thomas Stensitzki" userId="75cafe6b-2f2a-469b-85c4-eec3b9c972ba" providerId="ADAL" clId="{6E7BC4CE-A1B6-E044-AB96-223C5FC8A115}" dt="2022-04-23T13:35:57.013" v="396" actId="20577"/>
          <ac:spMkLst>
            <pc:docMk/>
            <pc:sldMk cId="2098288780" sldId="597"/>
            <ac:spMk id="3" creationId="{26C8DA23-4FF8-3D58-B509-BFFD25A330F7}"/>
          </ac:spMkLst>
        </pc:spChg>
      </pc:sldChg>
      <pc:sldChg chg="modSp new">
        <pc:chgData name="Thomas Stensitzki" userId="75cafe6b-2f2a-469b-85c4-eec3b9c972ba" providerId="ADAL" clId="{6E7BC4CE-A1B6-E044-AB96-223C5FC8A115}" dt="2022-04-23T13:36:46.123" v="424" actId="20577"/>
        <pc:sldMkLst>
          <pc:docMk/>
          <pc:sldMk cId="2122712351" sldId="598"/>
        </pc:sldMkLst>
        <pc:spChg chg="mod">
          <ac:chgData name="Thomas Stensitzki" userId="75cafe6b-2f2a-469b-85c4-eec3b9c972ba" providerId="ADAL" clId="{6E7BC4CE-A1B6-E044-AB96-223C5FC8A115}" dt="2022-04-23T13:36:46.123" v="424" actId="20577"/>
          <ac:spMkLst>
            <pc:docMk/>
            <pc:sldMk cId="2122712351" sldId="598"/>
            <ac:spMk id="2" creationId="{1BC691DD-DCF8-E22A-F993-2C3F954C9BA6}"/>
          </ac:spMkLst>
        </pc:spChg>
      </pc:sldChg>
      <pc:sldChg chg="addSp delSp modSp add del ord">
        <pc:chgData name="Thomas Stensitzki" userId="75cafe6b-2f2a-469b-85c4-eec3b9c972ba" providerId="ADAL" clId="{6E7BC4CE-A1B6-E044-AB96-223C5FC8A115}" dt="2022-04-24T18:04:40.004" v="1225" actId="20577"/>
        <pc:sldMkLst>
          <pc:docMk/>
          <pc:sldMk cId="3219683340" sldId="600"/>
        </pc:sldMkLst>
        <pc:spChg chg="mod">
          <ac:chgData name="Thomas Stensitzki" userId="75cafe6b-2f2a-469b-85c4-eec3b9c972ba" providerId="ADAL" clId="{6E7BC4CE-A1B6-E044-AB96-223C5FC8A115}" dt="2022-04-24T18:01:09.387" v="1156" actId="20577"/>
          <ac:spMkLst>
            <pc:docMk/>
            <pc:sldMk cId="3219683340" sldId="600"/>
            <ac:spMk id="2" creationId="{42DA031A-C25A-9457-35EB-F99DDD69A1A1}"/>
          </ac:spMkLst>
        </pc:spChg>
        <pc:spChg chg="del mod">
          <ac:chgData name="Thomas Stensitzki" userId="75cafe6b-2f2a-469b-85c4-eec3b9c972ba" providerId="ADAL" clId="{6E7BC4CE-A1B6-E044-AB96-223C5FC8A115}" dt="2022-04-24T18:00:06.154" v="1150" actId="478"/>
          <ac:spMkLst>
            <pc:docMk/>
            <pc:sldMk cId="3219683340" sldId="600"/>
            <ac:spMk id="3" creationId="{26C8DA23-4FF8-3D58-B509-BFFD25A330F7}"/>
          </ac:spMkLst>
        </pc:spChg>
        <pc:spChg chg="add del mod">
          <ac:chgData name="Thomas Stensitzki" userId="75cafe6b-2f2a-469b-85c4-eec3b9c972ba" providerId="ADAL" clId="{6E7BC4CE-A1B6-E044-AB96-223C5FC8A115}" dt="2022-04-24T18:00:08.778" v="1151" actId="478"/>
          <ac:spMkLst>
            <pc:docMk/>
            <pc:sldMk cId="3219683340" sldId="600"/>
            <ac:spMk id="5" creationId="{AF05C41D-32C8-3AB4-098C-0BC45CAC0443}"/>
          </ac:spMkLst>
        </pc:spChg>
        <pc:spChg chg="add mod">
          <ac:chgData name="Thomas Stensitzki" userId="75cafe6b-2f2a-469b-85c4-eec3b9c972ba" providerId="ADAL" clId="{6E7BC4CE-A1B6-E044-AB96-223C5FC8A115}" dt="2022-04-24T18:00:55.964" v="1155" actId="17032"/>
          <ac:spMkLst>
            <pc:docMk/>
            <pc:sldMk cId="3219683340" sldId="600"/>
            <ac:spMk id="6" creationId="{B8352C24-DAF7-AA4A-95ED-E9347C155D0F}"/>
          </ac:spMkLst>
        </pc:spChg>
        <pc:spChg chg="add mod">
          <ac:chgData name="Thomas Stensitzki" userId="75cafe6b-2f2a-469b-85c4-eec3b9c972ba" providerId="ADAL" clId="{6E7BC4CE-A1B6-E044-AB96-223C5FC8A115}" dt="2022-04-24T18:03:55.434" v="1181" actId="208"/>
          <ac:spMkLst>
            <pc:docMk/>
            <pc:sldMk cId="3219683340" sldId="600"/>
            <ac:spMk id="7" creationId="{74833D07-425E-D0B9-7DE1-6DDF33012B13}"/>
          </ac:spMkLst>
        </pc:spChg>
        <pc:spChg chg="add mod">
          <ac:chgData name="Thomas Stensitzki" userId="75cafe6b-2f2a-469b-85c4-eec3b9c972ba" providerId="ADAL" clId="{6E7BC4CE-A1B6-E044-AB96-223C5FC8A115}" dt="2022-04-24T18:04:40.004" v="1225" actId="20577"/>
          <ac:spMkLst>
            <pc:docMk/>
            <pc:sldMk cId="3219683340" sldId="600"/>
            <ac:spMk id="9" creationId="{5D009486-2F96-7449-A37B-1EAC2B59D33E}"/>
          </ac:spMkLst>
        </pc:spChg>
      </pc:sldChg>
      <pc:sldChg chg="modSp add">
        <pc:chgData name="Thomas Stensitzki" userId="75cafe6b-2f2a-469b-85c4-eec3b9c972ba" providerId="ADAL" clId="{6E7BC4CE-A1B6-E044-AB96-223C5FC8A115}" dt="2022-04-24T17:32:32.457" v="550" actId="20577"/>
        <pc:sldMkLst>
          <pc:docMk/>
          <pc:sldMk cId="3760544869" sldId="603"/>
        </pc:sldMkLst>
        <pc:spChg chg="mod">
          <ac:chgData name="Thomas Stensitzki" userId="75cafe6b-2f2a-469b-85c4-eec3b9c972ba" providerId="ADAL" clId="{6E7BC4CE-A1B6-E044-AB96-223C5FC8A115}" dt="2022-04-24T17:32:32.457" v="550" actId="20577"/>
          <ac:spMkLst>
            <pc:docMk/>
            <pc:sldMk cId="3760544869" sldId="603"/>
            <ac:spMk id="2" creationId="{42DA031A-C25A-9457-35EB-F99DDD69A1A1}"/>
          </ac:spMkLst>
        </pc:spChg>
      </pc:sldChg>
      <pc:sldChg chg="modSp add">
        <pc:chgData name="Thomas Stensitzki" userId="75cafe6b-2f2a-469b-85c4-eec3b9c972ba" providerId="ADAL" clId="{6E7BC4CE-A1B6-E044-AB96-223C5FC8A115}" dt="2022-04-24T18:01:15.346" v="1157" actId="20577"/>
        <pc:sldMkLst>
          <pc:docMk/>
          <pc:sldMk cId="4098706796" sldId="604"/>
        </pc:sldMkLst>
        <pc:spChg chg="mod">
          <ac:chgData name="Thomas Stensitzki" userId="75cafe6b-2f2a-469b-85c4-eec3b9c972ba" providerId="ADAL" clId="{6E7BC4CE-A1B6-E044-AB96-223C5FC8A115}" dt="2022-04-24T18:01:15.346" v="1157" actId="20577"/>
          <ac:spMkLst>
            <pc:docMk/>
            <pc:sldMk cId="4098706796" sldId="604"/>
            <ac:spMk id="2" creationId="{42DA031A-C25A-9457-35EB-F99DDD69A1A1}"/>
          </ac:spMkLst>
        </pc:spChg>
        <pc:spChg chg="mod">
          <ac:chgData name="Thomas Stensitzki" userId="75cafe6b-2f2a-469b-85c4-eec3b9c972ba" providerId="ADAL" clId="{6E7BC4CE-A1B6-E044-AB96-223C5FC8A115}" dt="2022-04-24T17:40:57.489" v="1143" actId="20577"/>
          <ac:spMkLst>
            <pc:docMk/>
            <pc:sldMk cId="4098706796" sldId="604"/>
            <ac:spMk id="3" creationId="{26C8DA23-4FF8-3D58-B509-BFFD25A330F7}"/>
          </ac:spMkLst>
        </pc:spChg>
      </pc:sldChg>
      <pc:sldChg chg="add del">
        <pc:chgData name="Thomas Stensitzki" userId="75cafe6b-2f2a-469b-85c4-eec3b9c972ba" providerId="ADAL" clId="{6E7BC4CE-A1B6-E044-AB96-223C5FC8A115}" dt="2022-04-24T17:58:36.350" v="1147" actId="2696"/>
        <pc:sldMkLst>
          <pc:docMk/>
          <pc:sldMk cId="681312876" sldId="605"/>
        </pc:sldMkLst>
      </pc:sldChg>
      <pc:sldChg chg="modSp add">
        <pc:chgData name="Thomas Stensitzki" userId="75cafe6b-2f2a-469b-85c4-eec3b9c972ba" providerId="ADAL" clId="{6E7BC4CE-A1B6-E044-AB96-223C5FC8A115}" dt="2022-04-24T18:08:20.579" v="1290" actId="20577"/>
        <pc:sldMkLst>
          <pc:docMk/>
          <pc:sldMk cId="4145245121" sldId="605"/>
        </pc:sldMkLst>
        <pc:spChg chg="mod">
          <ac:chgData name="Thomas Stensitzki" userId="75cafe6b-2f2a-469b-85c4-eec3b9c972ba" providerId="ADAL" clId="{6E7BC4CE-A1B6-E044-AB96-223C5FC8A115}" dt="2022-04-24T18:08:20.579" v="1290" actId="20577"/>
          <ac:spMkLst>
            <pc:docMk/>
            <pc:sldMk cId="4145245121" sldId="605"/>
            <ac:spMk id="4" creationId="{6C908133-7121-4AFA-B3AD-60A9B860C54F}"/>
          </ac:spMkLst>
        </pc:spChg>
      </pc:sldChg>
      <pc:sldChg chg="modSp add ord">
        <pc:chgData name="Thomas Stensitzki" userId="75cafe6b-2f2a-469b-85c4-eec3b9c972ba" providerId="ADAL" clId="{6E7BC4CE-A1B6-E044-AB96-223C5FC8A115}" dt="2022-04-24T18:09:53.301" v="1346" actId="20577"/>
        <pc:sldMkLst>
          <pc:docMk/>
          <pc:sldMk cId="1856989855" sldId="606"/>
        </pc:sldMkLst>
        <pc:spChg chg="mod">
          <ac:chgData name="Thomas Stensitzki" userId="75cafe6b-2f2a-469b-85c4-eec3b9c972ba" providerId="ADAL" clId="{6E7BC4CE-A1B6-E044-AB96-223C5FC8A115}" dt="2022-04-24T18:09:53.301" v="1346" actId="20577"/>
          <ac:spMkLst>
            <pc:docMk/>
            <pc:sldMk cId="1856989855" sldId="606"/>
            <ac:spMk id="5" creationId="{F3459BE7-1731-4733-A912-12977C68CFD6}"/>
          </ac:spMkLst>
        </pc:spChg>
      </pc:sldChg>
    </pc:docChg>
  </pc:docChgLst>
  <pc:docChgLst>
    <pc:chgData name="Thomas Stensitzki" userId="75cafe6b-2f2a-469b-85c4-eec3b9c972ba" providerId="ADAL" clId="{BE8F4EE5-CF52-46AD-A386-2ADC59A29254}"/>
    <pc:docChg chg="modSld">
      <pc:chgData name="Thomas Stensitzki" userId="75cafe6b-2f2a-469b-85c4-eec3b9c972ba" providerId="ADAL" clId="{BE8F4EE5-CF52-46AD-A386-2ADC59A29254}" dt="2021-02-04T16:39:39.722" v="6"/>
      <pc:docMkLst>
        <pc:docMk/>
      </pc:docMkLst>
      <pc:sldChg chg="modSp mod">
        <pc:chgData name="Thomas Stensitzki" userId="75cafe6b-2f2a-469b-85c4-eec3b9c972ba" providerId="ADAL" clId="{BE8F4EE5-CF52-46AD-A386-2ADC59A29254}" dt="2021-02-04T16:39:39.722" v="6"/>
        <pc:sldMkLst>
          <pc:docMk/>
          <pc:sldMk cId="2855324227" sldId="257"/>
        </pc:sldMkLst>
        <pc:graphicFrameChg chg="mod modGraphic">
          <ac:chgData name="Thomas Stensitzki" userId="75cafe6b-2f2a-469b-85c4-eec3b9c972ba" providerId="ADAL" clId="{BE8F4EE5-CF52-46AD-A386-2ADC59A29254}" dt="2021-02-04T16:39:39.722" v="6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</pc:docChg>
  </pc:docChgLst>
  <pc:docChgLst>
    <pc:chgData name="Thomas Stensitzki" userId="75cafe6b-2f2a-469b-85c4-eec3b9c972ba" providerId="ADAL" clId="{6585694B-F83B-4578-8CAA-5F1AF6E51586}"/>
    <pc:docChg chg="undo custSel addSld delSld modSld delSection modSection">
      <pc:chgData name="Thomas Stensitzki" userId="75cafe6b-2f2a-469b-85c4-eec3b9c972ba" providerId="ADAL" clId="{6585694B-F83B-4578-8CAA-5F1AF6E51586}" dt="2022-12-08T15:47:06.396" v="281" actId="20577"/>
      <pc:docMkLst>
        <pc:docMk/>
      </pc:docMkLst>
      <pc:sldChg chg="modSp mod">
        <pc:chgData name="Thomas Stensitzki" userId="75cafe6b-2f2a-469b-85c4-eec3b9c972ba" providerId="ADAL" clId="{6585694B-F83B-4578-8CAA-5F1AF6E51586}" dt="2022-12-04T15:26:34.427" v="13" actId="20577"/>
        <pc:sldMkLst>
          <pc:docMk/>
          <pc:sldMk cId="671489701" sldId="256"/>
        </pc:sldMkLst>
        <pc:spChg chg="mod">
          <ac:chgData name="Thomas Stensitzki" userId="75cafe6b-2f2a-469b-85c4-eec3b9c972ba" providerId="ADAL" clId="{6585694B-F83B-4578-8CAA-5F1AF6E51586}" dt="2022-12-04T15:26:34.427" v="13" actId="20577"/>
          <ac:spMkLst>
            <pc:docMk/>
            <pc:sldMk cId="671489701" sldId="256"/>
            <ac:spMk id="3" creationId="{CBA95633-B02D-4A15-A8B1-A38E0A70FD27}"/>
          </ac:spMkLst>
        </pc:spChg>
      </pc:sldChg>
      <pc:sldChg chg="modSp mod">
        <pc:chgData name="Thomas Stensitzki" userId="75cafe6b-2f2a-469b-85c4-eec3b9c972ba" providerId="ADAL" clId="{6585694B-F83B-4578-8CAA-5F1AF6E51586}" dt="2022-12-08T15:46:46.270" v="275"/>
        <pc:sldMkLst>
          <pc:docMk/>
          <pc:sldMk cId="2855324227" sldId="257"/>
        </pc:sldMkLst>
        <pc:graphicFrameChg chg="mod modGraphic">
          <ac:chgData name="Thomas Stensitzki" userId="75cafe6b-2f2a-469b-85c4-eec3b9c972ba" providerId="ADAL" clId="{6585694B-F83B-4578-8CAA-5F1AF6E51586}" dt="2022-12-08T15:46:46.270" v="275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">
        <pc:chgData name="Thomas Stensitzki" userId="75cafe6b-2f2a-469b-85c4-eec3b9c972ba" providerId="ADAL" clId="{6585694B-F83B-4578-8CAA-5F1AF6E51586}" dt="2022-12-04T15:31:52.519" v="77" actId="20577"/>
        <pc:sldMkLst>
          <pc:docMk/>
          <pc:sldMk cId="3332792154" sldId="258"/>
        </pc:sldMkLst>
        <pc:spChg chg="mod">
          <ac:chgData name="Thomas Stensitzki" userId="75cafe6b-2f2a-469b-85c4-eec3b9c972ba" providerId="ADAL" clId="{6585694B-F83B-4578-8CAA-5F1AF6E51586}" dt="2022-12-04T15:31:52.519" v="77" actId="20577"/>
          <ac:spMkLst>
            <pc:docMk/>
            <pc:sldMk cId="3332792154" sldId="258"/>
            <ac:spMk id="3" creationId="{3A5A44EB-7FB9-473A-8ED3-C49DDD2E65AB}"/>
          </ac:spMkLst>
        </pc:spChg>
      </pc:sldChg>
      <pc:sldChg chg="modSp mod">
        <pc:chgData name="Thomas Stensitzki" userId="75cafe6b-2f2a-469b-85c4-eec3b9c972ba" providerId="ADAL" clId="{6585694B-F83B-4578-8CAA-5F1AF6E51586}" dt="2022-12-08T15:47:06.396" v="281" actId="20577"/>
        <pc:sldMkLst>
          <pc:docMk/>
          <pc:sldMk cId="2698998357" sldId="260"/>
        </pc:sldMkLst>
        <pc:spChg chg="mod">
          <ac:chgData name="Thomas Stensitzki" userId="75cafe6b-2f2a-469b-85c4-eec3b9c972ba" providerId="ADAL" clId="{6585694B-F83B-4578-8CAA-5F1AF6E51586}" dt="2022-12-04T15:27:42.196" v="37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6585694B-F83B-4578-8CAA-5F1AF6E51586}" dt="2022-12-08T15:47:06.396" v="281" actId="20577"/>
          <ac:spMkLst>
            <pc:docMk/>
            <pc:sldMk cId="2698998357" sldId="260"/>
            <ac:spMk id="5" creationId="{F3459BE7-1731-4733-A912-12977C68CFD6}"/>
          </ac:spMkLst>
        </pc:spChg>
      </pc:sldChg>
      <pc:sldChg chg="del">
        <pc:chgData name="Thomas Stensitzki" userId="75cafe6b-2f2a-469b-85c4-eec3b9c972ba" providerId="ADAL" clId="{6585694B-F83B-4578-8CAA-5F1AF6E51586}" dt="2022-12-08T14:14:53.910" v="92" actId="18676"/>
        <pc:sldMkLst>
          <pc:docMk/>
          <pc:sldMk cId="4007670073" sldId="268"/>
        </pc:sldMkLst>
      </pc:sldChg>
      <pc:sldChg chg="modSp mod">
        <pc:chgData name="Thomas Stensitzki" userId="75cafe6b-2f2a-469b-85c4-eec3b9c972ba" providerId="ADAL" clId="{6585694B-F83B-4578-8CAA-5F1AF6E51586}" dt="2022-12-08T15:39:39.165" v="263"/>
        <pc:sldMkLst>
          <pc:docMk/>
          <pc:sldMk cId="2721051844" sldId="269"/>
        </pc:sldMkLst>
        <pc:spChg chg="mod">
          <ac:chgData name="Thomas Stensitzki" userId="75cafe6b-2f2a-469b-85c4-eec3b9c972ba" providerId="ADAL" clId="{6585694B-F83B-4578-8CAA-5F1AF6E51586}" dt="2022-12-08T15:39:39.165" v="263"/>
          <ac:spMkLst>
            <pc:docMk/>
            <pc:sldMk cId="2721051844" sldId="269"/>
            <ac:spMk id="5" creationId="{C24DACB5-1BEC-4C86-9652-BAFD8DE56FEF}"/>
          </ac:spMkLst>
        </pc:spChg>
      </pc:sldChg>
      <pc:sldChg chg="del">
        <pc:chgData name="Thomas Stensitzki" userId="75cafe6b-2f2a-469b-85c4-eec3b9c972ba" providerId="ADAL" clId="{6585694B-F83B-4578-8CAA-5F1AF6E51586}" dt="2022-12-08T14:14:40.492" v="91" actId="47"/>
        <pc:sldMkLst>
          <pc:docMk/>
          <pc:sldMk cId="2227487991" sldId="378"/>
        </pc:sldMkLst>
      </pc:sldChg>
      <pc:sldChg chg="del">
        <pc:chgData name="Thomas Stensitzki" userId="75cafe6b-2f2a-469b-85c4-eec3b9c972ba" providerId="ADAL" clId="{6585694B-F83B-4578-8CAA-5F1AF6E51586}" dt="2022-12-08T14:14:37.960" v="90" actId="18676"/>
        <pc:sldMkLst>
          <pc:docMk/>
          <pc:sldMk cId="3797754622" sldId="515"/>
        </pc:sldMkLst>
      </pc:sldChg>
      <pc:sldChg chg="modSp mod">
        <pc:chgData name="Thomas Stensitzki" userId="75cafe6b-2f2a-469b-85c4-eec3b9c972ba" providerId="ADAL" clId="{6585694B-F83B-4578-8CAA-5F1AF6E51586}" dt="2022-12-08T15:17:12.315" v="217" actId="20577"/>
        <pc:sldMkLst>
          <pc:docMk/>
          <pc:sldMk cId="1728515471" sldId="561"/>
        </pc:sldMkLst>
        <pc:graphicFrameChg chg="mod modGraphic">
          <ac:chgData name="Thomas Stensitzki" userId="75cafe6b-2f2a-469b-85c4-eec3b9c972ba" providerId="ADAL" clId="{6585694B-F83B-4578-8CAA-5F1AF6E51586}" dt="2022-12-08T15:17:12.315" v="217" actId="20577"/>
          <ac:graphicFrameMkLst>
            <pc:docMk/>
            <pc:sldMk cId="1728515471" sldId="561"/>
            <ac:graphicFrameMk id="4" creationId="{55EDB790-67BC-42E5-B64A-5647620B8383}"/>
          </ac:graphicFrameMkLst>
        </pc:graphicFrameChg>
      </pc:sldChg>
      <pc:sldChg chg="del">
        <pc:chgData name="Thomas Stensitzki" userId="75cafe6b-2f2a-469b-85c4-eec3b9c972ba" providerId="ADAL" clId="{6585694B-F83B-4578-8CAA-5F1AF6E51586}" dt="2022-12-04T15:28:36.906" v="45" actId="47"/>
        <pc:sldMkLst>
          <pc:docMk/>
          <pc:sldMk cId="4104137776" sldId="567"/>
        </pc:sldMkLst>
      </pc:sldChg>
      <pc:sldChg chg="modSp mod modShow">
        <pc:chgData name="Thomas Stensitzki" userId="75cafe6b-2f2a-469b-85c4-eec3b9c972ba" providerId="ADAL" clId="{6585694B-F83B-4578-8CAA-5F1AF6E51586}" dt="2022-12-08T15:46:34.692" v="273" actId="20577"/>
        <pc:sldMkLst>
          <pc:docMk/>
          <pc:sldMk cId="1856989855" sldId="606"/>
        </pc:sldMkLst>
        <pc:spChg chg="mod">
          <ac:chgData name="Thomas Stensitzki" userId="75cafe6b-2f2a-469b-85c4-eec3b9c972ba" providerId="ADAL" clId="{6585694B-F83B-4578-8CAA-5F1AF6E51586}" dt="2022-12-08T15:46:34.692" v="273" actId="20577"/>
          <ac:spMkLst>
            <pc:docMk/>
            <pc:sldMk cId="1856989855" sldId="606"/>
            <ac:spMk id="4" creationId="{F3A15CBD-C746-44A3-A4F0-4898CE2F02E6}"/>
          </ac:spMkLst>
        </pc:spChg>
        <pc:spChg chg="mod">
          <ac:chgData name="Thomas Stensitzki" userId="75cafe6b-2f2a-469b-85c4-eec3b9c972ba" providerId="ADAL" clId="{6585694B-F83B-4578-8CAA-5F1AF6E51586}" dt="2022-12-08T14:15:16.013" v="147" actId="20577"/>
          <ac:spMkLst>
            <pc:docMk/>
            <pc:sldMk cId="1856989855" sldId="606"/>
            <ac:spMk id="5" creationId="{F3459BE7-1731-4733-A912-12977C68CFD6}"/>
          </ac:spMkLst>
        </pc:spChg>
      </pc:sldChg>
      <pc:sldChg chg="addSp delSp modSp new mod modClrScheme chgLayout">
        <pc:chgData name="Thomas Stensitzki" userId="75cafe6b-2f2a-469b-85c4-eec3b9c972ba" providerId="ADAL" clId="{6585694B-F83B-4578-8CAA-5F1AF6E51586}" dt="2022-12-08T15:46:40.606" v="274"/>
        <pc:sldMkLst>
          <pc:docMk/>
          <pc:sldMk cId="4003618409" sldId="608"/>
        </pc:sldMkLst>
        <pc:spChg chg="del mod ord">
          <ac:chgData name="Thomas Stensitzki" userId="75cafe6b-2f2a-469b-85c4-eec3b9c972ba" providerId="ADAL" clId="{6585694B-F83B-4578-8CAA-5F1AF6E51586}" dt="2022-12-08T14:15:36.611" v="149" actId="700"/>
          <ac:spMkLst>
            <pc:docMk/>
            <pc:sldMk cId="4003618409" sldId="608"/>
            <ac:spMk id="2" creationId="{9BBEA893-F22E-CEA0-BA14-AA7B7E5CCE96}"/>
          </ac:spMkLst>
        </pc:spChg>
        <pc:spChg chg="del mod ord">
          <ac:chgData name="Thomas Stensitzki" userId="75cafe6b-2f2a-469b-85c4-eec3b9c972ba" providerId="ADAL" clId="{6585694B-F83B-4578-8CAA-5F1AF6E51586}" dt="2022-12-08T14:15:36.611" v="149" actId="700"/>
          <ac:spMkLst>
            <pc:docMk/>
            <pc:sldMk cId="4003618409" sldId="608"/>
            <ac:spMk id="3" creationId="{BB49B110-0523-266E-7A61-C2801D7B7217}"/>
          </ac:spMkLst>
        </pc:spChg>
        <pc:spChg chg="add mod ord">
          <ac:chgData name="Thomas Stensitzki" userId="75cafe6b-2f2a-469b-85c4-eec3b9c972ba" providerId="ADAL" clId="{6585694B-F83B-4578-8CAA-5F1AF6E51586}" dt="2022-12-08T15:46:40.606" v="274"/>
          <ac:spMkLst>
            <pc:docMk/>
            <pc:sldMk cId="4003618409" sldId="608"/>
            <ac:spMk id="4" creationId="{C0B0B73D-CD73-C293-5EF2-4813AD511D2F}"/>
          </ac:spMkLst>
        </pc:spChg>
        <pc:spChg chg="add mod ord">
          <ac:chgData name="Thomas Stensitzki" userId="75cafe6b-2f2a-469b-85c4-eec3b9c972ba" providerId="ADAL" clId="{6585694B-F83B-4578-8CAA-5F1AF6E51586}" dt="2022-12-08T14:15:54.001" v="184"/>
          <ac:spMkLst>
            <pc:docMk/>
            <pc:sldMk cId="4003618409" sldId="608"/>
            <ac:spMk id="5" creationId="{3066861D-633E-76ED-199F-ABF1A0FFCA7C}"/>
          </ac:spMkLst>
        </pc:spChg>
      </pc:sldChg>
      <pc:sldChg chg="del">
        <pc:chgData name="Thomas Stensitzki" userId="75cafe6b-2f2a-469b-85c4-eec3b9c972ba" providerId="ADAL" clId="{6585694B-F83B-4578-8CAA-5F1AF6E51586}" dt="2022-12-04T15:28:22.207" v="42" actId="47"/>
        <pc:sldMkLst>
          <pc:docMk/>
          <pc:sldMk cId="1055936327" sldId="615"/>
        </pc:sldMkLst>
      </pc:sldChg>
      <pc:sldChg chg="del">
        <pc:chgData name="Thomas Stensitzki" userId="75cafe6b-2f2a-469b-85c4-eec3b9c972ba" providerId="ADAL" clId="{6585694B-F83B-4578-8CAA-5F1AF6E51586}" dt="2022-12-04T15:28:13.840" v="41" actId="47"/>
        <pc:sldMkLst>
          <pc:docMk/>
          <pc:sldMk cId="4105418081" sldId="616"/>
        </pc:sldMkLst>
      </pc:sldChg>
      <pc:sldChg chg="del">
        <pc:chgData name="Thomas Stensitzki" userId="75cafe6b-2f2a-469b-85c4-eec3b9c972ba" providerId="ADAL" clId="{6585694B-F83B-4578-8CAA-5F1AF6E51586}" dt="2022-12-04T15:28:08.275" v="40" actId="47"/>
        <pc:sldMkLst>
          <pc:docMk/>
          <pc:sldMk cId="2500841606" sldId="617"/>
        </pc:sldMkLst>
      </pc:sldChg>
      <pc:sldChg chg="del">
        <pc:chgData name="Thomas Stensitzki" userId="75cafe6b-2f2a-469b-85c4-eec3b9c972ba" providerId="ADAL" clId="{6585694B-F83B-4578-8CAA-5F1AF6E51586}" dt="2022-12-04T15:28:08.275" v="40" actId="47"/>
        <pc:sldMkLst>
          <pc:docMk/>
          <pc:sldMk cId="1322085727" sldId="618"/>
        </pc:sldMkLst>
      </pc:sldChg>
      <pc:sldChg chg="del">
        <pc:chgData name="Thomas Stensitzki" userId="75cafe6b-2f2a-469b-85c4-eec3b9c972ba" providerId="ADAL" clId="{6585694B-F83B-4578-8CAA-5F1AF6E51586}" dt="2022-12-04T15:28:08.275" v="40" actId="47"/>
        <pc:sldMkLst>
          <pc:docMk/>
          <pc:sldMk cId="198888969" sldId="619"/>
        </pc:sldMkLst>
      </pc:sldChg>
      <pc:sldChg chg="del">
        <pc:chgData name="Thomas Stensitzki" userId="75cafe6b-2f2a-469b-85c4-eec3b9c972ba" providerId="ADAL" clId="{6585694B-F83B-4578-8CAA-5F1AF6E51586}" dt="2022-12-04T15:28:08.275" v="40" actId="47"/>
        <pc:sldMkLst>
          <pc:docMk/>
          <pc:sldMk cId="3201512428" sldId="620"/>
        </pc:sldMkLst>
      </pc:sldChg>
      <pc:sldChg chg="del">
        <pc:chgData name="Thomas Stensitzki" userId="75cafe6b-2f2a-469b-85c4-eec3b9c972ba" providerId="ADAL" clId="{6585694B-F83B-4578-8CAA-5F1AF6E51586}" dt="2022-12-04T15:28:08.275" v="40" actId="47"/>
        <pc:sldMkLst>
          <pc:docMk/>
          <pc:sldMk cId="495201301" sldId="621"/>
        </pc:sldMkLst>
      </pc:sldChg>
      <pc:sldChg chg="del">
        <pc:chgData name="Thomas Stensitzki" userId="75cafe6b-2f2a-469b-85c4-eec3b9c972ba" providerId="ADAL" clId="{6585694B-F83B-4578-8CAA-5F1AF6E51586}" dt="2022-12-04T15:28:36.906" v="45" actId="47"/>
        <pc:sldMkLst>
          <pc:docMk/>
          <pc:sldMk cId="1216098891" sldId="622"/>
        </pc:sldMkLst>
      </pc:sldChg>
      <pc:sldChg chg="del">
        <pc:chgData name="Thomas Stensitzki" userId="75cafe6b-2f2a-469b-85c4-eec3b9c972ba" providerId="ADAL" clId="{6585694B-F83B-4578-8CAA-5F1AF6E51586}" dt="2022-12-04T15:28:36.906" v="45" actId="47"/>
        <pc:sldMkLst>
          <pc:docMk/>
          <pc:sldMk cId="1625578544" sldId="623"/>
        </pc:sldMkLst>
      </pc:sldChg>
      <pc:sldChg chg="del">
        <pc:chgData name="Thomas Stensitzki" userId="75cafe6b-2f2a-469b-85c4-eec3b9c972ba" providerId="ADAL" clId="{6585694B-F83B-4578-8CAA-5F1AF6E51586}" dt="2022-12-04T15:28:36.906" v="45" actId="47"/>
        <pc:sldMkLst>
          <pc:docMk/>
          <pc:sldMk cId="3928386235" sldId="624"/>
        </pc:sldMkLst>
      </pc:sldChg>
      <pc:sldChg chg="del">
        <pc:chgData name="Thomas Stensitzki" userId="75cafe6b-2f2a-469b-85c4-eec3b9c972ba" providerId="ADAL" clId="{6585694B-F83B-4578-8CAA-5F1AF6E51586}" dt="2022-12-04T15:28:22.207" v="42" actId="47"/>
        <pc:sldMkLst>
          <pc:docMk/>
          <pc:sldMk cId="2431608557" sldId="625"/>
        </pc:sldMkLst>
      </pc:sldChg>
      <pc:sldChg chg="del">
        <pc:chgData name="Thomas Stensitzki" userId="75cafe6b-2f2a-469b-85c4-eec3b9c972ba" providerId="ADAL" clId="{6585694B-F83B-4578-8CAA-5F1AF6E51586}" dt="2022-12-04T15:28:36.906" v="45" actId="47"/>
        <pc:sldMkLst>
          <pc:docMk/>
          <pc:sldMk cId="1333001301" sldId="626"/>
        </pc:sldMkLst>
      </pc:sldChg>
      <pc:sldChg chg="del">
        <pc:chgData name="Thomas Stensitzki" userId="75cafe6b-2f2a-469b-85c4-eec3b9c972ba" providerId="ADAL" clId="{6585694B-F83B-4578-8CAA-5F1AF6E51586}" dt="2022-12-04T15:28:22.207" v="42" actId="47"/>
        <pc:sldMkLst>
          <pc:docMk/>
          <pc:sldMk cId="2864403089" sldId="627"/>
        </pc:sldMkLst>
      </pc:sldChg>
      <pc:sldChg chg="del">
        <pc:chgData name="Thomas Stensitzki" userId="75cafe6b-2f2a-469b-85c4-eec3b9c972ba" providerId="ADAL" clId="{6585694B-F83B-4578-8CAA-5F1AF6E51586}" dt="2022-12-04T15:28:41.975" v="46" actId="47"/>
        <pc:sldMkLst>
          <pc:docMk/>
          <pc:sldMk cId="2624383707" sldId="628"/>
        </pc:sldMkLst>
      </pc:sldChg>
      <pc:sldChg chg="del">
        <pc:chgData name="Thomas Stensitzki" userId="75cafe6b-2f2a-469b-85c4-eec3b9c972ba" providerId="ADAL" clId="{6585694B-F83B-4578-8CAA-5F1AF6E51586}" dt="2022-12-04T15:28:22.207" v="42" actId="47"/>
        <pc:sldMkLst>
          <pc:docMk/>
          <pc:sldMk cId="182847428" sldId="629"/>
        </pc:sldMkLst>
      </pc:sldChg>
      <pc:sldChg chg="del">
        <pc:chgData name="Thomas Stensitzki" userId="75cafe6b-2f2a-469b-85c4-eec3b9c972ba" providerId="ADAL" clId="{6585694B-F83B-4578-8CAA-5F1AF6E51586}" dt="2022-12-04T15:28:22.207" v="42" actId="47"/>
        <pc:sldMkLst>
          <pc:docMk/>
          <pc:sldMk cId="1125589417" sldId="630"/>
        </pc:sldMkLst>
      </pc:sldChg>
      <pc:sldChg chg="del">
        <pc:chgData name="Thomas Stensitzki" userId="75cafe6b-2f2a-469b-85c4-eec3b9c972ba" providerId="ADAL" clId="{6585694B-F83B-4578-8CAA-5F1AF6E51586}" dt="2022-12-04T15:28:22.207" v="42" actId="47"/>
        <pc:sldMkLst>
          <pc:docMk/>
          <pc:sldMk cId="1294991851" sldId="631"/>
        </pc:sldMkLst>
      </pc:sldChg>
      <pc:sldChg chg="del">
        <pc:chgData name="Thomas Stensitzki" userId="75cafe6b-2f2a-469b-85c4-eec3b9c972ba" providerId="ADAL" clId="{6585694B-F83B-4578-8CAA-5F1AF6E51586}" dt="2022-12-04T15:28:41.975" v="46" actId="47"/>
        <pc:sldMkLst>
          <pc:docMk/>
          <pc:sldMk cId="74767398" sldId="632"/>
        </pc:sldMkLst>
      </pc:sldChg>
      <pc:sldChg chg="del">
        <pc:chgData name="Thomas Stensitzki" userId="75cafe6b-2f2a-469b-85c4-eec3b9c972ba" providerId="ADAL" clId="{6585694B-F83B-4578-8CAA-5F1AF6E51586}" dt="2022-12-04T15:28:41.975" v="46" actId="47"/>
        <pc:sldMkLst>
          <pc:docMk/>
          <pc:sldMk cId="222009446" sldId="633"/>
        </pc:sldMkLst>
      </pc:sldChg>
      <pc:sldChg chg="del">
        <pc:chgData name="Thomas Stensitzki" userId="75cafe6b-2f2a-469b-85c4-eec3b9c972ba" providerId="ADAL" clId="{6585694B-F83B-4578-8CAA-5F1AF6E51586}" dt="2022-12-04T15:28:29.850" v="43" actId="47"/>
        <pc:sldMkLst>
          <pc:docMk/>
          <pc:sldMk cId="641717594" sldId="634"/>
        </pc:sldMkLst>
      </pc:sldChg>
      <pc:sldChg chg="del">
        <pc:chgData name="Thomas Stensitzki" userId="75cafe6b-2f2a-469b-85c4-eec3b9c972ba" providerId="ADAL" clId="{6585694B-F83B-4578-8CAA-5F1AF6E51586}" dt="2022-12-04T15:28:51.336" v="47" actId="47"/>
        <pc:sldMkLst>
          <pc:docMk/>
          <pc:sldMk cId="1631157761" sldId="635"/>
        </pc:sldMkLst>
      </pc:sldChg>
      <pc:sldChg chg="del">
        <pc:chgData name="Thomas Stensitzki" userId="75cafe6b-2f2a-469b-85c4-eec3b9c972ba" providerId="ADAL" clId="{6585694B-F83B-4578-8CAA-5F1AF6E51586}" dt="2022-12-04T15:28:51.336" v="47" actId="47"/>
        <pc:sldMkLst>
          <pc:docMk/>
          <pc:sldMk cId="2329644470" sldId="636"/>
        </pc:sldMkLst>
      </pc:sldChg>
      <pc:sldChg chg="del">
        <pc:chgData name="Thomas Stensitzki" userId="75cafe6b-2f2a-469b-85c4-eec3b9c972ba" providerId="ADAL" clId="{6585694B-F83B-4578-8CAA-5F1AF6E51586}" dt="2022-12-04T15:28:29.850" v="43" actId="47"/>
        <pc:sldMkLst>
          <pc:docMk/>
          <pc:sldMk cId="3684390708" sldId="637"/>
        </pc:sldMkLst>
      </pc:sldChg>
      <pc:sldChg chg="del">
        <pc:chgData name="Thomas Stensitzki" userId="75cafe6b-2f2a-469b-85c4-eec3b9c972ba" providerId="ADAL" clId="{6585694B-F83B-4578-8CAA-5F1AF6E51586}" dt="2022-12-04T15:28:29.850" v="43" actId="47"/>
        <pc:sldMkLst>
          <pc:docMk/>
          <pc:sldMk cId="3230378298" sldId="638"/>
        </pc:sldMkLst>
      </pc:sldChg>
      <pc:sldChg chg="del">
        <pc:chgData name="Thomas Stensitzki" userId="75cafe6b-2f2a-469b-85c4-eec3b9c972ba" providerId="ADAL" clId="{6585694B-F83B-4578-8CAA-5F1AF6E51586}" dt="2022-12-04T15:28:51.336" v="47" actId="47"/>
        <pc:sldMkLst>
          <pc:docMk/>
          <pc:sldMk cId="3465019233" sldId="639"/>
        </pc:sldMkLst>
      </pc:sldChg>
      <pc:sldChg chg="del">
        <pc:chgData name="Thomas Stensitzki" userId="75cafe6b-2f2a-469b-85c4-eec3b9c972ba" providerId="ADAL" clId="{6585694B-F83B-4578-8CAA-5F1AF6E51586}" dt="2022-12-04T15:28:51.336" v="47" actId="47"/>
        <pc:sldMkLst>
          <pc:docMk/>
          <pc:sldMk cId="3773795940" sldId="640"/>
        </pc:sldMkLst>
      </pc:sldChg>
      <pc:sldChg chg="del">
        <pc:chgData name="Thomas Stensitzki" userId="75cafe6b-2f2a-469b-85c4-eec3b9c972ba" providerId="ADAL" clId="{6585694B-F83B-4578-8CAA-5F1AF6E51586}" dt="2022-12-04T15:28:51.336" v="47" actId="47"/>
        <pc:sldMkLst>
          <pc:docMk/>
          <pc:sldMk cId="2087933606" sldId="641"/>
        </pc:sldMkLst>
      </pc:sldChg>
      <pc:sldChg chg="del">
        <pc:chgData name="Thomas Stensitzki" userId="75cafe6b-2f2a-469b-85c4-eec3b9c972ba" providerId="ADAL" clId="{6585694B-F83B-4578-8CAA-5F1AF6E51586}" dt="2022-12-04T15:28:29.850" v="43" actId="47"/>
        <pc:sldMkLst>
          <pc:docMk/>
          <pc:sldMk cId="1502932586" sldId="642"/>
        </pc:sldMkLst>
      </pc:sldChg>
      <pc:sldChg chg="del">
        <pc:chgData name="Thomas Stensitzki" userId="75cafe6b-2f2a-469b-85c4-eec3b9c972ba" providerId="ADAL" clId="{6585694B-F83B-4578-8CAA-5F1AF6E51586}" dt="2022-12-04T15:28:29.850" v="43" actId="47"/>
        <pc:sldMkLst>
          <pc:docMk/>
          <pc:sldMk cId="2913103850" sldId="643"/>
        </pc:sldMkLst>
      </pc:sldChg>
      <pc:sldChg chg="del">
        <pc:chgData name="Thomas Stensitzki" userId="75cafe6b-2f2a-469b-85c4-eec3b9c972ba" providerId="ADAL" clId="{6585694B-F83B-4578-8CAA-5F1AF6E51586}" dt="2022-12-04T15:28:29.850" v="43" actId="47"/>
        <pc:sldMkLst>
          <pc:docMk/>
          <pc:sldMk cId="942581030" sldId="644"/>
        </pc:sldMkLst>
      </pc:sldChg>
      <pc:sldChg chg="del">
        <pc:chgData name="Thomas Stensitzki" userId="75cafe6b-2f2a-469b-85c4-eec3b9c972ba" providerId="ADAL" clId="{6585694B-F83B-4578-8CAA-5F1AF6E51586}" dt="2022-12-04T15:28:33.471" v="44" actId="47"/>
        <pc:sldMkLst>
          <pc:docMk/>
          <pc:sldMk cId="2729172580" sldId="645"/>
        </pc:sldMkLst>
      </pc:sldChg>
      <pc:sldChg chg="del">
        <pc:chgData name="Thomas Stensitzki" userId="75cafe6b-2f2a-469b-85c4-eec3b9c972ba" providerId="ADAL" clId="{6585694B-F83B-4578-8CAA-5F1AF6E51586}" dt="2022-12-04T15:28:33.471" v="44" actId="47"/>
        <pc:sldMkLst>
          <pc:docMk/>
          <pc:sldMk cId="295227728" sldId="646"/>
        </pc:sldMkLst>
      </pc:sldChg>
      <pc:sldChg chg="del">
        <pc:chgData name="Thomas Stensitzki" userId="75cafe6b-2f2a-469b-85c4-eec3b9c972ba" providerId="ADAL" clId="{6585694B-F83B-4578-8CAA-5F1AF6E51586}" dt="2022-12-04T15:28:13.840" v="41" actId="47"/>
        <pc:sldMkLst>
          <pc:docMk/>
          <pc:sldMk cId="3764594880" sldId="647"/>
        </pc:sldMkLst>
      </pc:sldChg>
      <pc:sldChg chg="del">
        <pc:chgData name="Thomas Stensitzki" userId="75cafe6b-2f2a-469b-85c4-eec3b9c972ba" providerId="ADAL" clId="{6585694B-F83B-4578-8CAA-5F1AF6E51586}" dt="2022-12-04T15:28:22.207" v="42" actId="47"/>
        <pc:sldMkLst>
          <pc:docMk/>
          <pc:sldMk cId="1091040638" sldId="648"/>
        </pc:sldMkLst>
      </pc:sldChg>
      <pc:sldChg chg="del">
        <pc:chgData name="Thomas Stensitzki" userId="75cafe6b-2f2a-469b-85c4-eec3b9c972ba" providerId="ADAL" clId="{6585694B-F83B-4578-8CAA-5F1AF6E51586}" dt="2022-12-04T15:28:22.207" v="42" actId="47"/>
        <pc:sldMkLst>
          <pc:docMk/>
          <pc:sldMk cId="2369649432" sldId="649"/>
        </pc:sldMkLst>
      </pc:sldChg>
      <pc:sldChg chg="del">
        <pc:chgData name="Thomas Stensitzki" userId="75cafe6b-2f2a-469b-85c4-eec3b9c972ba" providerId="ADAL" clId="{6585694B-F83B-4578-8CAA-5F1AF6E51586}" dt="2022-12-04T15:28:22.207" v="42" actId="47"/>
        <pc:sldMkLst>
          <pc:docMk/>
          <pc:sldMk cId="4292684490" sldId="650"/>
        </pc:sldMkLst>
      </pc:sldChg>
      <pc:sldChg chg="del">
        <pc:chgData name="Thomas Stensitzki" userId="75cafe6b-2f2a-469b-85c4-eec3b9c972ba" providerId="ADAL" clId="{6585694B-F83B-4578-8CAA-5F1AF6E51586}" dt="2022-12-04T15:28:22.207" v="42" actId="47"/>
        <pc:sldMkLst>
          <pc:docMk/>
          <pc:sldMk cId="324892990" sldId="651"/>
        </pc:sldMkLst>
      </pc:sldChg>
      <pc:sldChg chg="del">
        <pc:chgData name="Thomas Stensitzki" userId="75cafe6b-2f2a-469b-85c4-eec3b9c972ba" providerId="ADAL" clId="{6585694B-F83B-4578-8CAA-5F1AF6E51586}" dt="2022-12-04T15:28:22.207" v="42" actId="47"/>
        <pc:sldMkLst>
          <pc:docMk/>
          <pc:sldMk cId="2700638492" sldId="652"/>
        </pc:sldMkLst>
      </pc:sldChg>
      <pc:sldChg chg="del">
        <pc:chgData name="Thomas Stensitzki" userId="75cafe6b-2f2a-469b-85c4-eec3b9c972ba" providerId="ADAL" clId="{6585694B-F83B-4578-8CAA-5F1AF6E51586}" dt="2022-12-04T15:28:29.850" v="43" actId="47"/>
        <pc:sldMkLst>
          <pc:docMk/>
          <pc:sldMk cId="1379297492" sldId="653"/>
        </pc:sldMkLst>
      </pc:sldChg>
      <pc:sldChg chg="del">
        <pc:chgData name="Thomas Stensitzki" userId="75cafe6b-2f2a-469b-85c4-eec3b9c972ba" providerId="ADAL" clId="{6585694B-F83B-4578-8CAA-5F1AF6E51586}" dt="2022-12-04T15:28:22.207" v="42" actId="47"/>
        <pc:sldMkLst>
          <pc:docMk/>
          <pc:sldMk cId="20870858" sldId="654"/>
        </pc:sldMkLst>
      </pc:sldChg>
      <pc:sldChg chg="del">
        <pc:chgData name="Thomas Stensitzki" userId="75cafe6b-2f2a-469b-85c4-eec3b9c972ba" providerId="ADAL" clId="{6585694B-F83B-4578-8CAA-5F1AF6E51586}" dt="2022-12-04T15:28:29.850" v="43" actId="47"/>
        <pc:sldMkLst>
          <pc:docMk/>
          <pc:sldMk cId="4081057211" sldId="655"/>
        </pc:sldMkLst>
      </pc:sldChg>
      <pc:sldChg chg="del">
        <pc:chgData name="Thomas Stensitzki" userId="75cafe6b-2f2a-469b-85c4-eec3b9c972ba" providerId="ADAL" clId="{6585694B-F83B-4578-8CAA-5F1AF6E51586}" dt="2022-12-04T15:28:29.850" v="43" actId="47"/>
        <pc:sldMkLst>
          <pc:docMk/>
          <pc:sldMk cId="2870420379" sldId="656"/>
        </pc:sldMkLst>
      </pc:sldChg>
      <pc:sldChg chg="del">
        <pc:chgData name="Thomas Stensitzki" userId="75cafe6b-2f2a-469b-85c4-eec3b9c972ba" providerId="ADAL" clId="{6585694B-F83B-4578-8CAA-5F1AF6E51586}" dt="2022-12-04T15:28:29.850" v="43" actId="47"/>
        <pc:sldMkLst>
          <pc:docMk/>
          <pc:sldMk cId="1841510030" sldId="657"/>
        </pc:sldMkLst>
      </pc:sldChg>
      <pc:sldChg chg="del">
        <pc:chgData name="Thomas Stensitzki" userId="75cafe6b-2f2a-469b-85c4-eec3b9c972ba" providerId="ADAL" clId="{6585694B-F83B-4578-8CAA-5F1AF6E51586}" dt="2022-12-04T15:28:33.471" v="44" actId="47"/>
        <pc:sldMkLst>
          <pc:docMk/>
          <pc:sldMk cId="3337092959" sldId="658"/>
        </pc:sldMkLst>
      </pc:sldChg>
      <pc:sldChg chg="del">
        <pc:chgData name="Thomas Stensitzki" userId="75cafe6b-2f2a-469b-85c4-eec3b9c972ba" providerId="ADAL" clId="{6585694B-F83B-4578-8CAA-5F1AF6E51586}" dt="2022-12-08T14:14:37.960" v="90" actId="18676"/>
        <pc:sldMkLst>
          <pc:docMk/>
          <pc:sldMk cId="1962477249" sldId="659"/>
        </pc:sldMkLst>
      </pc:sldChg>
      <pc:sldChg chg="del">
        <pc:chgData name="Thomas Stensitzki" userId="75cafe6b-2f2a-469b-85c4-eec3b9c972ba" providerId="ADAL" clId="{6585694B-F83B-4578-8CAA-5F1AF6E51586}" dt="2022-12-04T15:28:36.906" v="45" actId="47"/>
        <pc:sldMkLst>
          <pc:docMk/>
          <pc:sldMk cId="1061161082" sldId="660"/>
        </pc:sldMkLst>
      </pc:sldChg>
      <pc:sldChg chg="del">
        <pc:chgData name="Thomas Stensitzki" userId="75cafe6b-2f2a-469b-85c4-eec3b9c972ba" providerId="ADAL" clId="{6585694B-F83B-4578-8CAA-5F1AF6E51586}" dt="2022-12-04T15:28:41.975" v="46" actId="47"/>
        <pc:sldMkLst>
          <pc:docMk/>
          <pc:sldMk cId="2497496185" sldId="661"/>
        </pc:sldMkLst>
      </pc:sldChg>
      <pc:sldChg chg="del">
        <pc:chgData name="Thomas Stensitzki" userId="75cafe6b-2f2a-469b-85c4-eec3b9c972ba" providerId="ADAL" clId="{6585694B-F83B-4578-8CAA-5F1AF6E51586}" dt="2022-12-04T15:28:41.975" v="46" actId="47"/>
        <pc:sldMkLst>
          <pc:docMk/>
          <pc:sldMk cId="301037216" sldId="662"/>
        </pc:sldMkLst>
      </pc:sldChg>
      <pc:sldChg chg="del">
        <pc:chgData name="Thomas Stensitzki" userId="75cafe6b-2f2a-469b-85c4-eec3b9c972ba" providerId="ADAL" clId="{6585694B-F83B-4578-8CAA-5F1AF6E51586}" dt="2022-12-04T15:28:41.975" v="46" actId="47"/>
        <pc:sldMkLst>
          <pc:docMk/>
          <pc:sldMk cId="815879234" sldId="663"/>
        </pc:sldMkLst>
      </pc:sldChg>
      <pc:sldChg chg="del">
        <pc:chgData name="Thomas Stensitzki" userId="75cafe6b-2f2a-469b-85c4-eec3b9c972ba" providerId="ADAL" clId="{6585694B-F83B-4578-8CAA-5F1AF6E51586}" dt="2022-12-04T15:28:41.975" v="46" actId="47"/>
        <pc:sldMkLst>
          <pc:docMk/>
          <pc:sldMk cId="3506364790" sldId="664"/>
        </pc:sldMkLst>
      </pc:sldChg>
    </pc:docChg>
  </pc:docChgLst>
  <pc:docChgLst>
    <pc:chgData name="Thomas Stensitzki" userId="75cafe6b-2f2a-469b-85c4-eec3b9c972ba" providerId="ADAL" clId="{9F9E9FDF-7C61-4792-941E-3BBD6C5DB2FE}"/>
    <pc:docChg chg="undo custSel addSld delSld modSld sldOrd modMainMaster modSection">
      <pc:chgData name="Thomas Stensitzki" userId="75cafe6b-2f2a-469b-85c4-eec3b9c972ba" providerId="ADAL" clId="{9F9E9FDF-7C61-4792-941E-3BBD6C5DB2FE}" dt="2021-02-02T13:19:58.795" v="1851" actId="6549"/>
      <pc:docMkLst>
        <pc:docMk/>
      </pc:docMkLst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671489701" sldId="256"/>
        </pc:sldMkLst>
        <pc:spChg chg="mod">
          <ac:chgData name="Thomas Stensitzki" userId="75cafe6b-2f2a-469b-85c4-eec3b9c972ba" providerId="ADAL" clId="{9F9E9FDF-7C61-4792-941E-3BBD6C5DB2FE}" dt="2021-02-01T13:27:49.117" v="16" actId="20577"/>
          <ac:spMkLst>
            <pc:docMk/>
            <pc:sldMk cId="671489701" sldId="256"/>
            <ac:spMk id="3" creationId="{CBA95633-B02D-4A15-A8B1-A38E0A70FD27}"/>
          </ac:spMkLst>
        </pc:spChg>
      </pc:sldChg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855324227" sldId="257"/>
        </pc:sldMkLst>
        <pc:spChg chg="mod">
          <ac:chgData name="Thomas Stensitzki" userId="75cafe6b-2f2a-469b-85c4-eec3b9c972ba" providerId="ADAL" clId="{9F9E9FDF-7C61-4792-941E-3BBD6C5DB2FE}" dt="2021-02-01T13:29:45.139" v="53" actId="20577"/>
          <ac:spMkLst>
            <pc:docMk/>
            <pc:sldMk cId="2855324227" sldId="257"/>
            <ac:spMk id="5" creationId="{EE6719E1-4DB6-4D58-BA77-937CF975247C}"/>
          </ac:spMkLst>
        </pc:spChg>
        <pc:graphicFrameChg chg="mod modGraphic">
          <ac:chgData name="Thomas Stensitzki" userId="75cafe6b-2f2a-469b-85c4-eec3b9c972ba" providerId="ADAL" clId="{9F9E9FDF-7C61-4792-941E-3BBD6C5DB2FE}" dt="2021-02-01T16:04:37.874" v="61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 or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3332792154" sldId="258"/>
        </pc:sldMkLst>
        <pc:spChg chg="mod">
          <ac:chgData name="Thomas Stensitzki" userId="75cafe6b-2f2a-469b-85c4-eec3b9c972ba" providerId="ADAL" clId="{9F9E9FDF-7C61-4792-941E-3BBD6C5DB2FE}" dt="2021-02-01T16:10:23.253" v="411" actId="20577"/>
          <ac:spMkLst>
            <pc:docMk/>
            <pc:sldMk cId="3332792154" sldId="258"/>
            <ac:spMk id="3" creationId="{3A5A44EB-7FB9-473A-8ED3-C49DDD2E65AB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1545829058" sldId="259"/>
        </pc:sldMkLst>
      </pc:sldChg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698998357" sldId="260"/>
        </pc:sldMkLst>
        <pc:spChg chg="mod">
          <ac:chgData name="Thomas Stensitzki" userId="75cafe6b-2f2a-469b-85c4-eec3b9c972ba" providerId="ADAL" clId="{9F9E9FDF-7C61-4792-941E-3BBD6C5DB2FE}" dt="2021-02-01T16:03:10.522" v="55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9F9E9FDF-7C61-4792-941E-3BBD6C5DB2FE}" dt="2021-02-01T16:04:18.898" v="60"/>
          <ac:spMkLst>
            <pc:docMk/>
            <pc:sldMk cId="2698998357" sldId="260"/>
            <ac:spMk id="5" creationId="{F3459BE7-1731-4733-A912-12977C68CFD6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4007670073" sldId="268"/>
        </pc:sldMkLst>
      </pc:sldChg>
      <pc:sldChg chg="delSp modSp mod or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721051844" sldId="269"/>
        </pc:sldMkLst>
        <pc:spChg chg="del">
          <ac:chgData name="Thomas Stensitzki" userId="75cafe6b-2f2a-469b-85c4-eec3b9c972ba" providerId="ADAL" clId="{9F9E9FDF-7C61-4792-941E-3BBD6C5DB2FE}" dt="2021-02-01T16:27:24.006" v="417" actId="478"/>
          <ac:spMkLst>
            <pc:docMk/>
            <pc:sldMk cId="2721051844" sldId="269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6:27:28.592" v="429" actId="20577"/>
          <ac:spMkLst>
            <pc:docMk/>
            <pc:sldMk cId="2721051844" sldId="269"/>
            <ac:spMk id="4" creationId="{D12969B4-351A-4517-A5B8-3E6AD9CDB206}"/>
          </ac:spMkLst>
        </pc:spChg>
        <pc:spChg chg="mod">
          <ac:chgData name="Thomas Stensitzki" userId="75cafe6b-2f2a-469b-85c4-eec3b9c972ba" providerId="ADAL" clId="{9F9E9FDF-7C61-4792-941E-3BBD6C5DB2FE}" dt="2021-02-01T16:28:27.905" v="505" actId="20577"/>
          <ac:spMkLst>
            <pc:docMk/>
            <pc:sldMk cId="2721051844" sldId="269"/>
            <ac:spMk id="5" creationId="{C24DACB5-1BEC-4C86-9652-BAFD8DE56FEF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1928334901" sldId="295"/>
        </pc:sldMkLst>
      </pc:sldChg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466045460" sldId="296"/>
        </pc:sldMkLst>
        <pc:spChg chg="mod">
          <ac:chgData name="Thomas Stensitzki" userId="75cafe6b-2f2a-469b-85c4-eec3b9c972ba" providerId="ADAL" clId="{9F9E9FDF-7C61-4792-941E-3BBD6C5DB2FE}" dt="2021-02-02T12:11:23.870" v="1528" actId="6549"/>
          <ac:spMkLst>
            <pc:docMk/>
            <pc:sldMk cId="466045460" sldId="296"/>
            <ac:spMk id="3" creationId="{3DE143F2-5A09-45BF-B00B-7298420C5BE2}"/>
          </ac:spMkLst>
        </pc:spChg>
      </pc:sldChg>
      <pc:sldChg chg="modSp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53967156" sldId="297"/>
        </pc:sldMkLst>
        <pc:spChg chg="mod">
          <ac:chgData name="Thomas Stensitzki" userId="75cafe6b-2f2a-469b-85c4-eec3b9c972ba" providerId="ADAL" clId="{9F9E9FDF-7C61-4792-941E-3BBD6C5DB2FE}" dt="2021-02-01T16:04:47.851" v="62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9F9E9FDF-7C61-4792-941E-3BBD6C5DB2FE}" dt="2021-02-01T16:05:19.815" v="67" actId="27636"/>
          <ac:spMkLst>
            <pc:docMk/>
            <pc:sldMk cId="53967156" sldId="297"/>
            <ac:spMk id="5" creationId="{F3459BE7-1731-4733-A912-12977C68CFD6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814967912" sldId="311"/>
        </pc:sldMkLst>
      </pc:sldChg>
      <pc:sldChg chg="modSp mod modTransition modAnim">
        <pc:chgData name="Thomas Stensitzki" userId="75cafe6b-2f2a-469b-85c4-eec3b9c972ba" providerId="ADAL" clId="{9F9E9FDF-7C61-4792-941E-3BBD6C5DB2FE}" dt="2021-02-02T12:16:03.409" v="1540"/>
        <pc:sldMkLst>
          <pc:docMk/>
          <pc:sldMk cId="222169851" sldId="312"/>
        </pc:sldMkLst>
        <pc:spChg chg="mod">
          <ac:chgData name="Thomas Stensitzki" userId="75cafe6b-2f2a-469b-85c4-eec3b9c972ba" providerId="ADAL" clId="{9F9E9FDF-7C61-4792-941E-3BBD6C5DB2FE}" dt="2021-02-01T16:09:23.104" v="348" actId="20577"/>
          <ac:spMkLst>
            <pc:docMk/>
            <pc:sldMk cId="222169851" sldId="312"/>
            <ac:spMk id="5" creationId="{E4B561B6-C0CF-43D8-8BC7-F305B96C47C8}"/>
          </ac:spMkLst>
        </pc:spChg>
      </pc:sldChg>
      <pc:sldChg chg="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726195275" sldId="313"/>
        </pc:sldMkLst>
      </pc:sldChg>
      <pc:sldChg chg="del">
        <pc:chgData name="Thomas Stensitzki" userId="75cafe6b-2f2a-469b-85c4-eec3b9c972ba" providerId="ADAL" clId="{9F9E9FDF-7C61-4792-941E-3BBD6C5DB2FE}" dt="2021-02-01T16:30:25.532" v="513" actId="47"/>
        <pc:sldMkLst>
          <pc:docMk/>
          <pc:sldMk cId="3686415854" sldId="336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3622499056" sldId="337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3181094570" sldId="338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1736096156" sldId="339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1438636221" sldId="340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2410740870" sldId="341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725752728" sldId="342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3280483003" sldId="343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3213675464" sldId="344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4202633353" sldId="345"/>
        </pc:sldMkLst>
      </pc:sldChg>
      <pc:sldChg chg="del">
        <pc:chgData name="Thomas Stensitzki" userId="75cafe6b-2f2a-469b-85c4-eec3b9c972ba" providerId="ADAL" clId="{9F9E9FDF-7C61-4792-941E-3BBD6C5DB2FE}" dt="2021-02-01T16:29:55.666" v="509" actId="47"/>
        <pc:sldMkLst>
          <pc:docMk/>
          <pc:sldMk cId="788060859" sldId="346"/>
        </pc:sldMkLst>
      </pc:sldChg>
      <pc:sldChg chg="del">
        <pc:chgData name="Thomas Stensitzki" userId="75cafe6b-2f2a-469b-85c4-eec3b9c972ba" providerId="ADAL" clId="{9F9E9FDF-7C61-4792-941E-3BBD6C5DB2FE}" dt="2021-02-01T16:29:55.666" v="509" actId="47"/>
        <pc:sldMkLst>
          <pc:docMk/>
          <pc:sldMk cId="188222015" sldId="347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623484320" sldId="348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3468971604" sldId="349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727630022" sldId="350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901964799" sldId="352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2439788833" sldId="353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4123441300" sldId="354"/>
        </pc:sldMkLst>
      </pc:sldChg>
      <pc:sldChg chg="del">
        <pc:chgData name="Thomas Stensitzki" userId="75cafe6b-2f2a-469b-85c4-eec3b9c972ba" providerId="ADAL" clId="{9F9E9FDF-7C61-4792-941E-3BBD6C5DB2FE}" dt="2021-02-01T16:30:10.666" v="511" actId="47"/>
        <pc:sldMkLst>
          <pc:docMk/>
          <pc:sldMk cId="3193010953" sldId="355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4104014147" sldId="356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354451857" sldId="357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149641114" sldId="358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224730637" sldId="359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874601603" sldId="360"/>
        </pc:sldMkLst>
      </pc:sldChg>
      <pc:sldChg chg="del">
        <pc:chgData name="Thomas Stensitzki" userId="75cafe6b-2f2a-469b-85c4-eec3b9c972ba" providerId="ADAL" clId="{9F9E9FDF-7C61-4792-941E-3BBD6C5DB2FE}" dt="2021-02-01T16:29:52.267" v="508" actId="47"/>
        <pc:sldMkLst>
          <pc:docMk/>
          <pc:sldMk cId="2046734869" sldId="361"/>
        </pc:sldMkLst>
      </pc:sldChg>
      <pc:sldChg chg="del">
        <pc:chgData name="Thomas Stensitzki" userId="75cafe6b-2f2a-469b-85c4-eec3b9c972ba" providerId="ADAL" clId="{9F9E9FDF-7C61-4792-941E-3BBD6C5DB2FE}" dt="2021-02-01T16:29:55.666" v="509" actId="47"/>
        <pc:sldMkLst>
          <pc:docMk/>
          <pc:sldMk cId="3266975461" sldId="362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82294517" sldId="363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3020178309" sldId="364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3331174969" sldId="365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07981993" sldId="366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2527187877" sldId="367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1777320957" sldId="368"/>
        </pc:sldMkLst>
      </pc:sldChg>
      <pc:sldChg chg="del">
        <pc:chgData name="Thomas Stensitzki" userId="75cafe6b-2f2a-469b-85c4-eec3b9c972ba" providerId="ADAL" clId="{9F9E9FDF-7C61-4792-941E-3BBD6C5DB2FE}" dt="2021-02-01T16:30:06.697" v="510" actId="47"/>
        <pc:sldMkLst>
          <pc:docMk/>
          <pc:sldMk cId="3450062575" sldId="369"/>
        </pc:sldMkLst>
      </pc:sldChg>
      <pc:sldChg chg="del">
        <pc:chgData name="Thomas Stensitzki" userId="75cafe6b-2f2a-469b-85c4-eec3b9c972ba" providerId="ADAL" clId="{9F9E9FDF-7C61-4792-941E-3BBD6C5DB2FE}" dt="2021-02-01T16:30:10.666" v="511" actId="47"/>
        <pc:sldMkLst>
          <pc:docMk/>
          <pc:sldMk cId="426610277" sldId="370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705138562" sldId="371"/>
        </pc:sldMkLst>
      </pc:sldChg>
      <pc:sldChg chg="addSp delSp modSp mod modTransition modNotesTx">
        <pc:chgData name="Thomas Stensitzki" userId="75cafe6b-2f2a-469b-85c4-eec3b9c972ba" providerId="ADAL" clId="{9F9E9FDF-7C61-4792-941E-3BBD6C5DB2FE}" dt="2021-02-02T13:13:57.391" v="1765" actId="14100"/>
        <pc:sldMkLst>
          <pc:docMk/>
          <pc:sldMk cId="3298503951" sldId="372"/>
        </pc:sldMkLst>
        <pc:spChg chg="mod">
          <ac:chgData name="Thomas Stensitzki" userId="75cafe6b-2f2a-469b-85c4-eec3b9c972ba" providerId="ADAL" clId="{9F9E9FDF-7C61-4792-941E-3BBD6C5DB2FE}" dt="2021-02-02T13:13:57.391" v="1765" actId="14100"/>
          <ac:spMkLst>
            <pc:docMk/>
            <pc:sldMk cId="3298503951" sldId="372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7:09:26.581" v="1100" actId="20577"/>
          <ac:spMkLst>
            <pc:docMk/>
            <pc:sldMk cId="3298503951" sldId="372"/>
            <ac:spMk id="5" creationId="{C24DACB5-1BEC-4C86-9652-BAFD8DE56FEF}"/>
          </ac:spMkLst>
        </pc:spChg>
        <pc:spChg chg="add del mod">
          <ac:chgData name="Thomas Stensitzki" userId="75cafe6b-2f2a-469b-85c4-eec3b9c972ba" providerId="ADAL" clId="{9F9E9FDF-7C61-4792-941E-3BBD6C5DB2FE}" dt="2021-02-01T17:00:55.099" v="953" actId="22"/>
          <ac:spMkLst>
            <pc:docMk/>
            <pc:sldMk cId="3298503951" sldId="372"/>
            <ac:spMk id="6" creationId="{611224E3-1A0D-470E-B9FE-F2BA121DBBCF}"/>
          </ac:spMkLst>
        </pc:spChg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217993370" sldId="373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432380457" sldId="374"/>
        </pc:sldMkLst>
      </pc:sldChg>
      <pc:sldChg chg="del">
        <pc:chgData name="Thomas Stensitzki" userId="75cafe6b-2f2a-469b-85c4-eec3b9c972ba" providerId="ADAL" clId="{9F9E9FDF-7C61-4792-941E-3BBD6C5DB2FE}" dt="2021-02-01T16:30:18.702" v="512" actId="47"/>
        <pc:sldMkLst>
          <pc:docMk/>
          <pc:sldMk cId="2872056675" sldId="375"/>
        </pc:sldMkLst>
      </pc:sldChg>
      <pc:sldChg chg="modSp del mod">
        <pc:chgData name="Thomas Stensitzki" userId="75cafe6b-2f2a-469b-85c4-eec3b9c972ba" providerId="ADAL" clId="{9F9E9FDF-7C61-4792-941E-3BBD6C5DB2FE}" dt="2021-02-01T16:11:00.582" v="415" actId="47"/>
        <pc:sldMkLst>
          <pc:docMk/>
          <pc:sldMk cId="838709494" sldId="376"/>
        </pc:sldMkLst>
        <pc:graphicFrameChg chg="mod modGraphic">
          <ac:chgData name="Thomas Stensitzki" userId="75cafe6b-2f2a-469b-85c4-eec3b9c972ba" providerId="ADAL" clId="{9F9E9FDF-7C61-4792-941E-3BBD6C5DB2FE}" dt="2021-02-01T16:05:27.525" v="69" actId="20577"/>
          <ac:graphicFrameMkLst>
            <pc:docMk/>
            <pc:sldMk cId="838709494" sldId="376"/>
            <ac:graphicFrameMk id="6" creationId="{0F955DCC-462D-431D-BBDE-26F10687D590}"/>
          </ac:graphicFrameMkLst>
        </pc:graphicFrameChg>
      </pc:sldChg>
      <pc:sldChg chg="add or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1108181351" sldId="377"/>
        </pc:sldMkLst>
      </pc:sldChg>
      <pc:sldChg chg="modSp add mod modTransition modNotesTx">
        <pc:chgData name="Thomas Stensitzki" userId="75cafe6b-2f2a-469b-85c4-eec3b9c972ba" providerId="ADAL" clId="{9F9E9FDF-7C61-4792-941E-3BBD6C5DB2FE}" dt="2021-02-02T12:16:03.409" v="1540"/>
        <pc:sldMkLst>
          <pc:docMk/>
          <pc:sldMk cId="2227487991" sldId="378"/>
        </pc:sldMkLst>
        <pc:spChg chg="mod">
          <ac:chgData name="Thomas Stensitzki" userId="75cafe6b-2f2a-469b-85c4-eec3b9c972ba" providerId="ADAL" clId="{9F9E9FDF-7C61-4792-941E-3BBD6C5DB2FE}" dt="2021-02-02T12:11:53.106" v="1537" actId="1035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6:45:24.787" v="781" actId="20577"/>
          <ac:spMkLst>
            <pc:docMk/>
            <pc:sldMk cId="2227487991" sldId="378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9F9E9FDF-7C61-4792-941E-3BBD6C5DB2FE}" dt="2021-02-01T16:33:15.669" v="584"/>
        <pc:sldMkLst>
          <pc:docMk/>
          <pc:sldMk cId="3297434357" sldId="379"/>
        </pc:sldMkLst>
        <pc:picChg chg="add">
          <ac:chgData name="Thomas Stensitzki" userId="75cafe6b-2f2a-469b-85c4-eec3b9c972ba" providerId="ADAL" clId="{9F9E9FDF-7C61-4792-941E-3BBD6C5DB2FE}" dt="2021-02-01T16:33:15.669" v="584"/>
          <ac:picMkLst>
            <pc:docMk/>
            <pc:sldMk cId="3297434357" sldId="379"/>
            <ac:picMk id="1026" creationId="{6F4D62F5-9A7A-4568-B0C8-37200F0AADF0}"/>
          </ac:picMkLst>
        </pc:picChg>
      </pc:sldChg>
      <pc:sldChg chg="delSp modSp new add del mod ord modTransition modNotesTx">
        <pc:chgData name="Thomas Stensitzki" userId="75cafe6b-2f2a-469b-85c4-eec3b9c972ba" providerId="ADAL" clId="{9F9E9FDF-7C61-4792-941E-3BBD6C5DB2FE}" dt="2021-02-02T12:24:12.766" v="1596" actId="1440"/>
        <pc:sldMkLst>
          <pc:docMk/>
          <pc:sldMk cId="4126930427" sldId="379"/>
        </pc:sldMkLst>
        <pc:spChg chg="mod">
          <ac:chgData name="Thomas Stensitzki" userId="75cafe6b-2f2a-469b-85c4-eec3b9c972ba" providerId="ADAL" clId="{9F9E9FDF-7C61-4792-941E-3BBD6C5DB2FE}" dt="2021-02-01T16:32:48.109" v="582"/>
          <ac:spMkLst>
            <pc:docMk/>
            <pc:sldMk cId="4126930427" sldId="379"/>
            <ac:spMk id="2" creationId="{50183ADD-E6D0-4570-B5FB-F95BA9130DEC}"/>
          </ac:spMkLst>
        </pc:spChg>
        <pc:spChg chg="del">
          <ac:chgData name="Thomas Stensitzki" userId="75cafe6b-2f2a-469b-85c4-eec3b9c972ba" providerId="ADAL" clId="{9F9E9FDF-7C61-4792-941E-3BBD6C5DB2FE}" dt="2021-02-01T16:32:51.188" v="583" actId="478"/>
          <ac:spMkLst>
            <pc:docMk/>
            <pc:sldMk cId="4126930427" sldId="379"/>
            <ac:spMk id="3" creationId="{63B38917-415E-406D-BA2F-888576D68CE3}"/>
          </ac:spMkLst>
        </pc:spChg>
        <pc:picChg chg="mod">
          <ac:chgData name="Thomas Stensitzki" userId="75cafe6b-2f2a-469b-85c4-eec3b9c972ba" providerId="ADAL" clId="{9F9E9FDF-7C61-4792-941E-3BBD6C5DB2FE}" dt="2021-02-02T12:24:12.766" v="1596" actId="1440"/>
          <ac:picMkLst>
            <pc:docMk/>
            <pc:sldMk cId="4126930427" sldId="379"/>
            <ac:picMk id="1026" creationId="{6F4D62F5-9A7A-4568-B0C8-37200F0AADF0}"/>
          </ac:picMkLst>
        </pc:picChg>
      </pc:sldChg>
      <pc:sldChg chg="modSp new mod modTransition">
        <pc:chgData name="Thomas Stensitzki" userId="75cafe6b-2f2a-469b-85c4-eec3b9c972ba" providerId="ADAL" clId="{9F9E9FDF-7C61-4792-941E-3BBD6C5DB2FE}" dt="2021-02-02T12:16:03.409" v="1540"/>
        <pc:sldMkLst>
          <pc:docMk/>
          <pc:sldMk cId="2961263446" sldId="380"/>
        </pc:sldMkLst>
        <pc:spChg chg="mod">
          <ac:chgData name="Thomas Stensitzki" userId="75cafe6b-2f2a-469b-85c4-eec3b9c972ba" providerId="ADAL" clId="{9F9E9FDF-7C61-4792-941E-3BBD6C5DB2FE}" dt="2021-02-01T16:31:27.314" v="541" actId="20577"/>
          <ac:spMkLst>
            <pc:docMk/>
            <pc:sldMk cId="2961263446" sldId="380"/>
            <ac:spMk id="2" creationId="{A26E16A2-7D3C-4696-B630-50742B55E985}"/>
          </ac:spMkLst>
        </pc:spChg>
        <pc:spChg chg="mod">
          <ac:chgData name="Thomas Stensitzki" userId="75cafe6b-2f2a-469b-85c4-eec3b9c972ba" providerId="ADAL" clId="{9F9E9FDF-7C61-4792-941E-3BBD6C5DB2FE}" dt="2021-02-01T16:31:43.515" v="568" actId="20577"/>
          <ac:spMkLst>
            <pc:docMk/>
            <pc:sldMk cId="2961263446" sldId="380"/>
            <ac:spMk id="3" creationId="{DFFA8D7B-746D-435B-B204-1D05F1677C6B}"/>
          </ac:spMkLst>
        </pc:spChg>
      </pc:sldChg>
      <pc:sldChg chg="addSp delSp modSp add del mod ord modTransition modAnim modNotesTx">
        <pc:chgData name="Thomas Stensitzki" userId="75cafe6b-2f2a-469b-85c4-eec3b9c972ba" providerId="ADAL" clId="{9F9E9FDF-7C61-4792-941E-3BBD6C5DB2FE}" dt="2021-02-02T12:24:06.721" v="1595" actId="1440"/>
        <pc:sldMkLst>
          <pc:docMk/>
          <pc:sldMk cId="2134997509" sldId="381"/>
        </pc:sldMkLst>
        <pc:spChg chg="mod">
          <ac:chgData name="Thomas Stensitzki" userId="75cafe6b-2f2a-469b-85c4-eec3b9c972ba" providerId="ADAL" clId="{9F9E9FDF-7C61-4792-941E-3BBD6C5DB2FE}" dt="2021-02-01T16:36:02.957" v="654"/>
          <ac:spMkLst>
            <pc:docMk/>
            <pc:sldMk cId="2134997509" sldId="381"/>
            <ac:spMk id="2" creationId="{50183ADD-E6D0-4570-B5FB-F95BA9130DEC}"/>
          </ac:spMkLst>
        </pc:spChg>
        <pc:spChg chg="add del">
          <ac:chgData name="Thomas Stensitzki" userId="75cafe6b-2f2a-469b-85c4-eec3b9c972ba" providerId="ADAL" clId="{9F9E9FDF-7C61-4792-941E-3BBD6C5DB2FE}" dt="2021-02-01T16:38:39.219" v="670" actId="22"/>
          <ac:spMkLst>
            <pc:docMk/>
            <pc:sldMk cId="2134997509" sldId="381"/>
            <ac:spMk id="6" creationId="{C76B924A-1598-4EF2-9DF2-0BF5D859A7BC}"/>
          </ac:spMkLst>
        </pc:spChg>
        <pc:picChg chg="add mod">
          <ac:chgData name="Thomas Stensitzki" userId="75cafe6b-2f2a-469b-85c4-eec3b9c972ba" providerId="ADAL" clId="{9F9E9FDF-7C61-4792-941E-3BBD6C5DB2FE}" dt="2021-02-02T12:23:56.265" v="1591" actId="1440"/>
          <ac:picMkLst>
            <pc:docMk/>
            <pc:sldMk cId="2134997509" sldId="381"/>
            <ac:picMk id="4" creationId="{9D05F190-4412-4197-8E5C-5F0A9D2394F8}"/>
          </ac:picMkLst>
        </pc:picChg>
        <pc:picChg chg="del">
          <ac:chgData name="Thomas Stensitzki" userId="75cafe6b-2f2a-469b-85c4-eec3b9c972ba" providerId="ADAL" clId="{9F9E9FDF-7C61-4792-941E-3BBD6C5DB2FE}" dt="2021-02-01T16:34:39.482" v="596" actId="478"/>
          <ac:picMkLst>
            <pc:docMk/>
            <pc:sldMk cId="2134997509" sldId="381"/>
            <ac:picMk id="1026" creationId="{6F4D62F5-9A7A-4568-B0C8-37200F0AADF0}"/>
          </ac:picMkLst>
        </pc:picChg>
        <pc:picChg chg="mod">
          <ac:chgData name="Thomas Stensitzki" userId="75cafe6b-2f2a-469b-85c4-eec3b9c972ba" providerId="ADAL" clId="{9F9E9FDF-7C61-4792-941E-3BBD6C5DB2FE}" dt="2021-02-02T12:24:06.721" v="1595" actId="1440"/>
          <ac:picMkLst>
            <pc:docMk/>
            <pc:sldMk cId="2134997509" sldId="381"/>
            <ac:picMk id="2050" creationId="{9F54692A-BFF1-40AA-8546-4373B2D37913}"/>
          </ac:picMkLst>
        </pc:picChg>
      </pc:sldChg>
      <pc:sldChg chg="addSp">
        <pc:chgData name="Thomas Stensitzki" userId="75cafe6b-2f2a-469b-85c4-eec3b9c972ba" providerId="ADAL" clId="{9F9E9FDF-7C61-4792-941E-3BBD6C5DB2FE}" dt="2021-02-01T16:37:37.427" v="660"/>
        <pc:sldMkLst>
          <pc:docMk/>
          <pc:sldMk cId="4092087368" sldId="381"/>
        </pc:sldMkLst>
        <pc:picChg chg="add">
          <ac:chgData name="Thomas Stensitzki" userId="75cafe6b-2f2a-469b-85c4-eec3b9c972ba" providerId="ADAL" clId="{9F9E9FDF-7C61-4792-941E-3BBD6C5DB2FE}" dt="2021-02-01T16:37:37.427" v="660"/>
          <ac:picMkLst>
            <pc:docMk/>
            <pc:sldMk cId="4092087368" sldId="381"/>
            <ac:picMk id="2050" creationId="{9F54692A-BFF1-40AA-8546-4373B2D37913}"/>
          </ac:picMkLst>
        </pc:picChg>
      </pc:sldChg>
      <pc:sldChg chg="delSp modSp add del mod ord modTransition modAnim modNotesTx">
        <pc:chgData name="Thomas Stensitzki" userId="75cafe6b-2f2a-469b-85c4-eec3b9c972ba" providerId="ADAL" clId="{9F9E9FDF-7C61-4792-941E-3BBD6C5DB2FE}" dt="2021-02-02T12:25:33.964" v="1609"/>
        <pc:sldMkLst>
          <pc:docMk/>
          <pc:sldMk cId="804569921" sldId="382"/>
        </pc:sldMkLst>
        <pc:spChg chg="mod">
          <ac:chgData name="Thomas Stensitzki" userId="75cafe6b-2f2a-469b-85c4-eec3b9c972ba" providerId="ADAL" clId="{9F9E9FDF-7C61-4792-941E-3BBD6C5DB2FE}" dt="2021-02-01T16:40:06.108" v="700"/>
          <ac:spMkLst>
            <pc:docMk/>
            <pc:sldMk cId="804569921" sldId="382"/>
            <ac:spMk id="2" creationId="{50183ADD-E6D0-4570-B5FB-F95BA9130DEC}"/>
          </ac:spMkLst>
        </pc:spChg>
        <pc:picChg chg="del">
          <ac:chgData name="Thomas Stensitzki" userId="75cafe6b-2f2a-469b-85c4-eec3b9c972ba" providerId="ADAL" clId="{9F9E9FDF-7C61-4792-941E-3BBD6C5DB2FE}" dt="2021-02-01T16:38:44.704" v="672" actId="478"/>
          <ac:picMkLst>
            <pc:docMk/>
            <pc:sldMk cId="804569921" sldId="382"/>
            <ac:picMk id="1026" creationId="{6F4D62F5-9A7A-4568-B0C8-37200F0AADF0}"/>
          </ac:picMkLst>
        </pc:picChg>
        <pc:picChg chg="mod">
          <ac:chgData name="Thomas Stensitzki" userId="75cafe6b-2f2a-469b-85c4-eec3b9c972ba" providerId="ADAL" clId="{9F9E9FDF-7C61-4792-941E-3BBD6C5DB2FE}" dt="2021-02-02T12:23:36.133" v="1587" actId="1440"/>
          <ac:picMkLst>
            <pc:docMk/>
            <pc:sldMk cId="804569921" sldId="382"/>
            <ac:picMk id="3074" creationId="{525FA78C-D70F-4375-8510-812E8C34D37F}"/>
          </ac:picMkLst>
        </pc:picChg>
        <pc:picChg chg="mod">
          <ac:chgData name="Thomas Stensitzki" userId="75cafe6b-2f2a-469b-85c4-eec3b9c972ba" providerId="ADAL" clId="{9F9E9FDF-7C61-4792-941E-3BBD6C5DB2FE}" dt="2021-02-02T12:23:44.023" v="1589" actId="1440"/>
          <ac:picMkLst>
            <pc:docMk/>
            <pc:sldMk cId="804569921" sldId="382"/>
            <ac:picMk id="4098" creationId="{C3BE1F8B-0C0E-46DA-8F0F-EA84B0224D86}"/>
          </ac:picMkLst>
        </pc:picChg>
      </pc:sldChg>
      <pc:sldChg chg="addSp">
        <pc:chgData name="Thomas Stensitzki" userId="75cafe6b-2f2a-469b-85c4-eec3b9c972ba" providerId="ADAL" clId="{9F9E9FDF-7C61-4792-941E-3BBD6C5DB2FE}" dt="2021-02-01T16:40:14.886" v="701"/>
        <pc:sldMkLst>
          <pc:docMk/>
          <pc:sldMk cId="2964036851" sldId="382"/>
        </pc:sldMkLst>
        <pc:picChg chg="add">
          <ac:chgData name="Thomas Stensitzki" userId="75cafe6b-2f2a-469b-85c4-eec3b9c972ba" providerId="ADAL" clId="{9F9E9FDF-7C61-4792-941E-3BBD6C5DB2FE}" dt="2021-02-01T16:40:14.886" v="701"/>
          <ac:picMkLst>
            <pc:docMk/>
            <pc:sldMk cId="2964036851" sldId="382"/>
            <ac:picMk id="3074" creationId="{525FA78C-D70F-4375-8510-812E8C34D37F}"/>
          </ac:picMkLst>
        </pc:picChg>
      </pc:sldChg>
      <pc:sldChg chg="addSp">
        <pc:chgData name="Thomas Stensitzki" userId="75cafe6b-2f2a-469b-85c4-eec3b9c972ba" providerId="ADAL" clId="{9F9E9FDF-7C61-4792-941E-3BBD6C5DB2FE}" dt="2021-02-01T16:40:33.988" v="705"/>
        <pc:sldMkLst>
          <pc:docMk/>
          <pc:sldMk cId="3129078594" sldId="382"/>
        </pc:sldMkLst>
        <pc:picChg chg="add">
          <ac:chgData name="Thomas Stensitzki" userId="75cafe6b-2f2a-469b-85c4-eec3b9c972ba" providerId="ADAL" clId="{9F9E9FDF-7C61-4792-941E-3BBD6C5DB2FE}" dt="2021-02-01T16:40:33.988" v="705"/>
          <ac:picMkLst>
            <pc:docMk/>
            <pc:sldMk cId="3129078594" sldId="382"/>
            <ac:picMk id="4098" creationId="{C3BE1F8B-0C0E-46DA-8F0F-EA84B0224D86}"/>
          </ac:picMkLst>
        </pc:picChg>
      </pc:sldChg>
      <pc:sldChg chg="addSp modSp add del mod ord modTransition modAnim modNotesTx">
        <pc:chgData name="Thomas Stensitzki" userId="75cafe6b-2f2a-469b-85c4-eec3b9c972ba" providerId="ADAL" clId="{9F9E9FDF-7C61-4792-941E-3BBD6C5DB2FE}" dt="2021-02-02T12:23:12.634" v="1585"/>
        <pc:sldMkLst>
          <pc:docMk/>
          <pc:sldMk cId="1200616128" sldId="383"/>
        </pc:sldMkLst>
        <pc:spChg chg="mod">
          <ac:chgData name="Thomas Stensitzki" userId="75cafe6b-2f2a-469b-85c4-eec3b9c972ba" providerId="ADAL" clId="{9F9E9FDF-7C61-4792-941E-3BBD6C5DB2FE}" dt="2021-02-01T16:42:12.561" v="734"/>
          <ac:spMkLst>
            <pc:docMk/>
            <pc:sldMk cId="1200616128" sldId="383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23:01.298" v="1584" actId="1440"/>
          <ac:picMkLst>
            <pc:docMk/>
            <pc:sldMk cId="1200616128" sldId="383"/>
            <ac:picMk id="5122" creationId="{98FEBD17-3DE4-4FC0-98CD-A47E52244993}"/>
          </ac:picMkLst>
        </pc:picChg>
        <pc:picChg chg="mod">
          <ac:chgData name="Thomas Stensitzki" userId="75cafe6b-2f2a-469b-85c4-eec3b9c972ba" providerId="ADAL" clId="{9F9E9FDF-7C61-4792-941E-3BBD6C5DB2FE}" dt="2021-02-02T12:22:35.638" v="1581" actId="1440"/>
          <ac:picMkLst>
            <pc:docMk/>
            <pc:sldMk cId="1200616128" sldId="383"/>
            <ac:picMk id="6146" creationId="{D79D56E1-73D8-41FE-BCAC-51D16FAF5530}"/>
          </ac:picMkLst>
        </pc:picChg>
        <pc:cxnChg chg="add mod">
          <ac:chgData name="Thomas Stensitzki" userId="75cafe6b-2f2a-469b-85c4-eec3b9c972ba" providerId="ADAL" clId="{9F9E9FDF-7C61-4792-941E-3BBD6C5DB2FE}" dt="2021-02-02T12:21:54.518" v="1578" actId="208"/>
          <ac:cxnSpMkLst>
            <pc:docMk/>
            <pc:sldMk cId="1200616128" sldId="383"/>
            <ac:cxnSpMk id="4" creationId="{A2316F48-304E-4FE0-92CD-62B086F6AF6B}"/>
          </ac:cxnSpMkLst>
        </pc:cxnChg>
      </pc:sldChg>
      <pc:sldChg chg="addSp">
        <pc:chgData name="Thomas Stensitzki" userId="75cafe6b-2f2a-469b-85c4-eec3b9c972ba" providerId="ADAL" clId="{9F9E9FDF-7C61-4792-941E-3BBD6C5DB2FE}" dt="2021-02-01T16:43:13.235" v="741"/>
        <pc:sldMkLst>
          <pc:docMk/>
          <pc:sldMk cId="2646536025" sldId="383"/>
        </pc:sldMkLst>
        <pc:picChg chg="add">
          <ac:chgData name="Thomas Stensitzki" userId="75cafe6b-2f2a-469b-85c4-eec3b9c972ba" providerId="ADAL" clId="{9F9E9FDF-7C61-4792-941E-3BBD6C5DB2FE}" dt="2021-02-01T16:43:13.235" v="741"/>
          <ac:picMkLst>
            <pc:docMk/>
            <pc:sldMk cId="2646536025" sldId="383"/>
            <ac:picMk id="6146" creationId="{D79D56E1-73D8-41FE-BCAC-51D16FAF5530}"/>
          </ac:picMkLst>
        </pc:picChg>
      </pc:sldChg>
      <pc:sldChg chg="addSp">
        <pc:chgData name="Thomas Stensitzki" userId="75cafe6b-2f2a-469b-85c4-eec3b9c972ba" providerId="ADAL" clId="{9F9E9FDF-7C61-4792-941E-3BBD6C5DB2FE}" dt="2021-02-01T16:43:01.213" v="738"/>
        <pc:sldMkLst>
          <pc:docMk/>
          <pc:sldMk cId="3315723477" sldId="383"/>
        </pc:sldMkLst>
        <pc:picChg chg="add">
          <ac:chgData name="Thomas Stensitzki" userId="75cafe6b-2f2a-469b-85c4-eec3b9c972ba" providerId="ADAL" clId="{9F9E9FDF-7C61-4792-941E-3BBD6C5DB2FE}" dt="2021-02-01T16:43:01.213" v="738"/>
          <ac:picMkLst>
            <pc:docMk/>
            <pc:sldMk cId="3315723477" sldId="383"/>
            <ac:picMk id="5122" creationId="{98FEBD17-3DE4-4FC0-98CD-A47E52244993}"/>
          </ac:picMkLst>
        </pc:picChg>
      </pc:sldChg>
      <pc:sldChg chg="addSp">
        <pc:chgData name="Thomas Stensitzki" userId="75cafe6b-2f2a-469b-85c4-eec3b9c972ba" providerId="ADAL" clId="{9F9E9FDF-7C61-4792-941E-3BBD6C5DB2FE}" dt="2021-02-01T16:46:47.567" v="797"/>
        <pc:sldMkLst>
          <pc:docMk/>
          <pc:sldMk cId="268345041" sldId="384"/>
        </pc:sldMkLst>
        <pc:picChg chg="add">
          <ac:chgData name="Thomas Stensitzki" userId="75cafe6b-2f2a-469b-85c4-eec3b9c972ba" providerId="ADAL" clId="{9F9E9FDF-7C61-4792-941E-3BBD6C5DB2FE}" dt="2021-02-01T16:46:47.567" v="797"/>
          <ac:picMkLst>
            <pc:docMk/>
            <pc:sldMk cId="268345041" sldId="384"/>
            <ac:picMk id="7170" creationId="{260BBE70-DAC3-4E07-B418-8D32185B4B8C}"/>
          </ac:picMkLst>
        </pc:picChg>
      </pc:sldChg>
      <pc:sldChg chg="modSp add del mod ord modTransition modNotesTx">
        <pc:chgData name="Thomas Stensitzki" userId="75cafe6b-2f2a-469b-85c4-eec3b9c972ba" providerId="ADAL" clId="{9F9E9FDF-7C61-4792-941E-3BBD6C5DB2FE}" dt="2021-02-02T12:28:27.405" v="1622" actId="1440"/>
        <pc:sldMkLst>
          <pc:docMk/>
          <pc:sldMk cId="2706860444" sldId="384"/>
        </pc:sldMkLst>
        <pc:spChg chg="mod">
          <ac:chgData name="Thomas Stensitzki" userId="75cafe6b-2f2a-469b-85c4-eec3b9c972ba" providerId="ADAL" clId="{9F9E9FDF-7C61-4792-941E-3BBD6C5DB2FE}" dt="2021-02-01T16:46:40.586" v="796"/>
          <ac:spMkLst>
            <pc:docMk/>
            <pc:sldMk cId="2706860444" sldId="384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28:27.405" v="1622" actId="1440"/>
          <ac:picMkLst>
            <pc:docMk/>
            <pc:sldMk cId="2706860444" sldId="384"/>
            <ac:picMk id="7170" creationId="{260BBE70-DAC3-4E07-B418-8D32185B4B8C}"/>
          </ac:picMkLst>
        </pc:picChg>
      </pc:sldChg>
      <pc:sldChg chg="addSp">
        <pc:chgData name="Thomas Stensitzki" userId="75cafe6b-2f2a-469b-85c4-eec3b9c972ba" providerId="ADAL" clId="{9F9E9FDF-7C61-4792-941E-3BBD6C5DB2FE}" dt="2021-02-01T16:48:46.082" v="818"/>
        <pc:sldMkLst>
          <pc:docMk/>
          <pc:sldMk cId="200308074" sldId="385"/>
        </pc:sldMkLst>
        <pc:picChg chg="add">
          <ac:chgData name="Thomas Stensitzki" userId="75cafe6b-2f2a-469b-85c4-eec3b9c972ba" providerId="ADAL" clId="{9F9E9FDF-7C61-4792-941E-3BBD6C5DB2FE}" dt="2021-02-01T16:48:46.082" v="818"/>
          <ac:picMkLst>
            <pc:docMk/>
            <pc:sldMk cId="200308074" sldId="385"/>
            <ac:picMk id="8194" creationId="{088BB987-0736-45BC-A2AE-5F7C068F7E09}"/>
          </ac:picMkLst>
        </pc:picChg>
      </pc:sldChg>
      <pc:sldChg chg="addSp">
        <pc:chgData name="Thomas Stensitzki" userId="75cafe6b-2f2a-469b-85c4-eec3b9c972ba" providerId="ADAL" clId="{9F9E9FDF-7C61-4792-941E-3BBD6C5DB2FE}" dt="2021-02-01T16:49:13.209" v="822"/>
        <pc:sldMkLst>
          <pc:docMk/>
          <pc:sldMk cId="472251526" sldId="385"/>
        </pc:sldMkLst>
        <pc:picChg chg="add">
          <ac:chgData name="Thomas Stensitzki" userId="75cafe6b-2f2a-469b-85c4-eec3b9c972ba" providerId="ADAL" clId="{9F9E9FDF-7C61-4792-941E-3BBD6C5DB2FE}" dt="2021-02-01T16:49:13.209" v="822"/>
          <ac:picMkLst>
            <pc:docMk/>
            <pc:sldMk cId="472251526" sldId="385"/>
            <ac:picMk id="9218" creationId="{F8D8E185-9FFE-4889-9996-BD5B46FBFDE2}"/>
          </ac:picMkLst>
        </pc:picChg>
      </pc:sldChg>
      <pc:sldChg chg="modSp add del mod ord modTransition modAnim modNotesTx">
        <pc:chgData name="Thomas Stensitzki" userId="75cafe6b-2f2a-469b-85c4-eec3b9c972ba" providerId="ADAL" clId="{9F9E9FDF-7C61-4792-941E-3BBD6C5DB2FE}" dt="2021-02-02T12:29:29.036" v="1638"/>
        <pc:sldMkLst>
          <pc:docMk/>
          <pc:sldMk cId="2618174212" sldId="385"/>
        </pc:sldMkLst>
        <pc:spChg chg="mod">
          <ac:chgData name="Thomas Stensitzki" userId="75cafe6b-2f2a-469b-85c4-eec3b9c972ba" providerId="ADAL" clId="{9F9E9FDF-7C61-4792-941E-3BBD6C5DB2FE}" dt="2021-02-01T16:47:55.508" v="804"/>
          <ac:spMkLst>
            <pc:docMk/>
            <pc:sldMk cId="2618174212" sldId="385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29:03.092" v="1632" actId="1440"/>
          <ac:picMkLst>
            <pc:docMk/>
            <pc:sldMk cId="2618174212" sldId="385"/>
            <ac:picMk id="8194" creationId="{088BB987-0736-45BC-A2AE-5F7C068F7E09}"/>
          </ac:picMkLst>
        </pc:picChg>
        <pc:picChg chg="mod">
          <ac:chgData name="Thomas Stensitzki" userId="75cafe6b-2f2a-469b-85c4-eec3b9c972ba" providerId="ADAL" clId="{9F9E9FDF-7C61-4792-941E-3BBD6C5DB2FE}" dt="2021-02-02T12:29:23.820" v="1637" actId="1076"/>
          <ac:picMkLst>
            <pc:docMk/>
            <pc:sldMk cId="2618174212" sldId="385"/>
            <ac:picMk id="9218" creationId="{F8D8E185-9FFE-4889-9996-BD5B46FBFDE2}"/>
          </ac:picMkLst>
        </pc:picChg>
      </pc:sldChg>
      <pc:sldChg chg="addSp">
        <pc:chgData name="Thomas Stensitzki" userId="75cafe6b-2f2a-469b-85c4-eec3b9c972ba" providerId="ADAL" clId="{9F9E9FDF-7C61-4792-941E-3BBD6C5DB2FE}" dt="2021-02-01T16:51:43.493" v="851"/>
        <pc:sldMkLst>
          <pc:docMk/>
          <pc:sldMk cId="111797964" sldId="386"/>
        </pc:sldMkLst>
        <pc:picChg chg="add">
          <ac:chgData name="Thomas Stensitzki" userId="75cafe6b-2f2a-469b-85c4-eec3b9c972ba" providerId="ADAL" clId="{9F9E9FDF-7C61-4792-941E-3BBD6C5DB2FE}" dt="2021-02-01T16:51:43.493" v="851"/>
          <ac:picMkLst>
            <pc:docMk/>
            <pc:sldMk cId="111797964" sldId="386"/>
            <ac:picMk id="11266" creationId="{68B66526-F4E2-473C-8CC5-9B0D8882C321}"/>
          </ac:picMkLst>
        </pc:picChg>
      </pc:sldChg>
      <pc:sldChg chg="addSp">
        <pc:chgData name="Thomas Stensitzki" userId="75cafe6b-2f2a-469b-85c4-eec3b9c972ba" providerId="ADAL" clId="{9F9E9FDF-7C61-4792-941E-3BBD6C5DB2FE}" dt="2021-02-01T16:51:28.456" v="847"/>
        <pc:sldMkLst>
          <pc:docMk/>
          <pc:sldMk cId="1399614890" sldId="386"/>
        </pc:sldMkLst>
        <pc:picChg chg="add">
          <ac:chgData name="Thomas Stensitzki" userId="75cafe6b-2f2a-469b-85c4-eec3b9c972ba" providerId="ADAL" clId="{9F9E9FDF-7C61-4792-941E-3BBD6C5DB2FE}" dt="2021-02-01T16:51:28.456" v="847"/>
          <ac:picMkLst>
            <pc:docMk/>
            <pc:sldMk cId="1399614890" sldId="386"/>
            <ac:picMk id="10242" creationId="{9C37F8C5-9571-4D51-B7F2-F05AB240B20B}"/>
          </ac:picMkLst>
        </pc:picChg>
      </pc:sldChg>
      <pc:sldChg chg="modSp add del mod ord modTransition modAnim modNotesTx">
        <pc:chgData name="Thomas Stensitzki" userId="75cafe6b-2f2a-469b-85c4-eec3b9c972ba" providerId="ADAL" clId="{9F9E9FDF-7C61-4792-941E-3BBD6C5DB2FE}" dt="2021-02-02T12:38:08.228" v="1654"/>
        <pc:sldMkLst>
          <pc:docMk/>
          <pc:sldMk cId="2318153121" sldId="386"/>
        </pc:sldMkLst>
        <pc:spChg chg="mod">
          <ac:chgData name="Thomas Stensitzki" userId="75cafe6b-2f2a-469b-85c4-eec3b9c972ba" providerId="ADAL" clId="{9F9E9FDF-7C61-4792-941E-3BBD6C5DB2FE}" dt="2021-02-01T16:50:35.609" v="836"/>
          <ac:spMkLst>
            <pc:docMk/>
            <pc:sldMk cId="2318153121" sldId="386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37:46.408" v="1648" actId="1440"/>
          <ac:picMkLst>
            <pc:docMk/>
            <pc:sldMk cId="2318153121" sldId="386"/>
            <ac:picMk id="10242" creationId="{9C37F8C5-9571-4D51-B7F2-F05AB240B20B}"/>
          </ac:picMkLst>
        </pc:picChg>
        <pc:picChg chg="mod">
          <ac:chgData name="Thomas Stensitzki" userId="75cafe6b-2f2a-469b-85c4-eec3b9c972ba" providerId="ADAL" clId="{9F9E9FDF-7C61-4792-941E-3BBD6C5DB2FE}" dt="2021-02-02T12:38:04.134" v="1653" actId="1440"/>
          <ac:picMkLst>
            <pc:docMk/>
            <pc:sldMk cId="2318153121" sldId="386"/>
            <ac:picMk id="11266" creationId="{68B66526-F4E2-473C-8CC5-9B0D8882C321}"/>
          </ac:picMkLst>
        </pc:picChg>
      </pc:sldChg>
      <pc:sldChg chg="modSp add mod modTransition modNotesTx">
        <pc:chgData name="Thomas Stensitzki" userId="75cafe6b-2f2a-469b-85c4-eec3b9c972ba" providerId="ADAL" clId="{9F9E9FDF-7C61-4792-941E-3BBD6C5DB2FE}" dt="2021-02-02T12:27:52.848" v="1618"/>
        <pc:sldMkLst>
          <pc:docMk/>
          <pc:sldMk cId="2558906762" sldId="387"/>
        </pc:sldMkLst>
        <pc:spChg chg="mod">
          <ac:chgData name="Thomas Stensitzki" userId="75cafe6b-2f2a-469b-85c4-eec3b9c972ba" providerId="ADAL" clId="{9F9E9FDF-7C61-4792-941E-3BBD6C5DB2FE}" dt="2021-02-02T12:27:30.479" v="1616" actId="1036"/>
          <ac:spMkLst>
            <pc:docMk/>
            <pc:sldMk cId="2558906762" sldId="387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7:03:56.503" v="1065" actId="20577"/>
          <ac:spMkLst>
            <pc:docMk/>
            <pc:sldMk cId="2558906762" sldId="387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9F9E9FDF-7C61-4792-941E-3BBD6C5DB2FE}" dt="2021-02-01T16:59:24.441" v="943"/>
        <pc:sldMkLst>
          <pc:docMk/>
          <pc:sldMk cId="1475173892" sldId="388"/>
        </pc:sldMkLst>
        <pc:picChg chg="add">
          <ac:chgData name="Thomas Stensitzki" userId="75cafe6b-2f2a-469b-85c4-eec3b9c972ba" providerId="ADAL" clId="{9F9E9FDF-7C61-4792-941E-3BBD6C5DB2FE}" dt="2021-02-01T16:59:24.441" v="943"/>
          <ac:picMkLst>
            <pc:docMk/>
            <pc:sldMk cId="1475173892" sldId="388"/>
            <ac:picMk id="14338" creationId="{EE8D1B22-ACB4-46C4-A4E7-A7B07C0707BC}"/>
          </ac:picMkLst>
        </pc:picChg>
      </pc:sldChg>
      <pc:sldChg chg="addSp delSp modSp add del mod modTransition modNotesTx">
        <pc:chgData name="Thomas Stensitzki" userId="75cafe6b-2f2a-469b-85c4-eec3b9c972ba" providerId="ADAL" clId="{9F9E9FDF-7C61-4792-941E-3BBD6C5DB2FE}" dt="2021-02-02T12:53:42.475" v="1704" actId="17032"/>
        <pc:sldMkLst>
          <pc:docMk/>
          <pc:sldMk cId="2051762330" sldId="388"/>
        </pc:sldMkLst>
        <pc:spChg chg="mod">
          <ac:chgData name="Thomas Stensitzki" userId="75cafe6b-2f2a-469b-85c4-eec3b9c972ba" providerId="ADAL" clId="{9F9E9FDF-7C61-4792-941E-3BBD6C5DB2FE}" dt="2021-02-01T17:12:20.815" v="1143"/>
          <ac:spMkLst>
            <pc:docMk/>
            <pc:sldMk cId="2051762330" sldId="388"/>
            <ac:spMk id="2" creationId="{50183ADD-E6D0-4570-B5FB-F95BA9130DEC}"/>
          </ac:spMkLst>
        </pc:spChg>
        <pc:spChg chg="add mod">
          <ac:chgData name="Thomas Stensitzki" userId="75cafe6b-2f2a-469b-85c4-eec3b9c972ba" providerId="ADAL" clId="{9F9E9FDF-7C61-4792-941E-3BBD6C5DB2FE}" dt="2021-02-02T12:53:42.475" v="1704" actId="17032"/>
          <ac:spMkLst>
            <pc:docMk/>
            <pc:sldMk cId="2051762330" sldId="388"/>
            <ac:spMk id="3" creationId="{0C85C9A9-0526-420F-88D1-C511F504C043}"/>
          </ac:spMkLst>
        </pc:spChg>
        <pc:picChg chg="add del mod">
          <ac:chgData name="Thomas Stensitzki" userId="75cafe6b-2f2a-469b-85c4-eec3b9c972ba" providerId="ADAL" clId="{9F9E9FDF-7C61-4792-941E-3BBD6C5DB2FE}" dt="2021-02-01T17:12:59.806" v="1149" actId="478"/>
          <ac:picMkLst>
            <pc:docMk/>
            <pc:sldMk cId="2051762330" sldId="388"/>
            <ac:picMk id="14338" creationId="{EE8D1B22-ACB4-46C4-A4E7-A7B07C0707BC}"/>
          </ac:picMkLst>
        </pc:picChg>
        <pc:picChg chg="mod">
          <ac:chgData name="Thomas Stensitzki" userId="75cafe6b-2f2a-469b-85c4-eec3b9c972ba" providerId="ADAL" clId="{9F9E9FDF-7C61-4792-941E-3BBD6C5DB2FE}" dt="2021-02-02T12:53:05.755" v="1702" actId="1076"/>
          <ac:picMkLst>
            <pc:docMk/>
            <pc:sldMk cId="2051762330" sldId="388"/>
            <ac:picMk id="19458" creationId="{D0BE47F9-312D-4DCB-9EEB-05CA5E81F0B9}"/>
          </ac:picMkLst>
        </pc:picChg>
      </pc:sldChg>
      <pc:sldChg chg="addSp">
        <pc:chgData name="Thomas Stensitzki" userId="75cafe6b-2f2a-469b-85c4-eec3b9c972ba" providerId="ADAL" clId="{9F9E9FDF-7C61-4792-941E-3BBD6C5DB2FE}" dt="2021-02-01T17:13:04.894" v="1150"/>
        <pc:sldMkLst>
          <pc:docMk/>
          <pc:sldMk cId="3464665633" sldId="388"/>
        </pc:sldMkLst>
        <pc:picChg chg="add">
          <ac:chgData name="Thomas Stensitzki" userId="75cafe6b-2f2a-469b-85c4-eec3b9c972ba" providerId="ADAL" clId="{9F9E9FDF-7C61-4792-941E-3BBD6C5DB2FE}" dt="2021-02-01T17:13:04.894" v="1150"/>
          <ac:picMkLst>
            <pc:docMk/>
            <pc:sldMk cId="3464665633" sldId="388"/>
            <ac:picMk id="19458" creationId="{D0BE47F9-312D-4DCB-9EEB-05CA5E81F0B9}"/>
          </ac:picMkLst>
        </pc:picChg>
      </pc:sldChg>
      <pc:sldChg chg="addSp">
        <pc:chgData name="Thomas Stensitzki" userId="75cafe6b-2f2a-469b-85c4-eec3b9c972ba" providerId="ADAL" clId="{9F9E9FDF-7C61-4792-941E-3BBD6C5DB2FE}" dt="2021-02-01T16:57:50.417" v="917"/>
        <pc:sldMkLst>
          <pc:docMk/>
          <pc:sldMk cId="1957061461" sldId="389"/>
        </pc:sldMkLst>
        <pc:picChg chg="add">
          <ac:chgData name="Thomas Stensitzki" userId="75cafe6b-2f2a-469b-85c4-eec3b9c972ba" providerId="ADAL" clId="{9F9E9FDF-7C61-4792-941E-3BBD6C5DB2FE}" dt="2021-02-01T16:57:50.417" v="917"/>
          <ac:picMkLst>
            <pc:docMk/>
            <pc:sldMk cId="1957061461" sldId="389"/>
            <ac:picMk id="13314" creationId="{0EE2B04D-768F-4FAF-A2DC-658BEBF890D3}"/>
          </ac:picMkLst>
        </pc:picChg>
      </pc:sldChg>
      <pc:sldChg chg="modSp add del mod ord modTransition modNotesTx">
        <pc:chgData name="Thomas Stensitzki" userId="75cafe6b-2f2a-469b-85c4-eec3b9c972ba" providerId="ADAL" clId="{9F9E9FDF-7C61-4792-941E-3BBD6C5DB2FE}" dt="2021-02-02T12:41:49.731" v="1673" actId="1440"/>
        <pc:sldMkLst>
          <pc:docMk/>
          <pc:sldMk cId="3866198253" sldId="389"/>
        </pc:sldMkLst>
        <pc:spChg chg="mod">
          <ac:chgData name="Thomas Stensitzki" userId="75cafe6b-2f2a-469b-85c4-eec3b9c972ba" providerId="ADAL" clId="{9F9E9FDF-7C61-4792-941E-3BBD6C5DB2FE}" dt="2021-02-01T16:56:49.112" v="896"/>
          <ac:spMkLst>
            <pc:docMk/>
            <pc:sldMk cId="3866198253" sldId="389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2:41:49.731" v="1673" actId="1440"/>
          <ac:picMkLst>
            <pc:docMk/>
            <pc:sldMk cId="3866198253" sldId="389"/>
            <ac:picMk id="13314" creationId="{0EE2B04D-768F-4FAF-A2DC-658BEBF890D3}"/>
          </ac:picMkLst>
        </pc:picChg>
      </pc:sldChg>
      <pc:sldChg chg="addSp delSp modSp add del mod ord modTransition modNotesTx">
        <pc:chgData name="Thomas Stensitzki" userId="75cafe6b-2f2a-469b-85c4-eec3b9c972ba" providerId="ADAL" clId="{9F9E9FDF-7C61-4792-941E-3BBD6C5DB2FE}" dt="2021-02-02T12:41:19.513" v="1664" actId="1440"/>
        <pc:sldMkLst>
          <pc:docMk/>
          <pc:sldMk cId="1281650883" sldId="390"/>
        </pc:sldMkLst>
        <pc:spChg chg="mod">
          <ac:chgData name="Thomas Stensitzki" userId="75cafe6b-2f2a-469b-85c4-eec3b9c972ba" providerId="ADAL" clId="{9F9E9FDF-7C61-4792-941E-3BBD6C5DB2FE}" dt="2021-02-01T16:52:05.797" v="854"/>
          <ac:spMkLst>
            <pc:docMk/>
            <pc:sldMk cId="1281650883" sldId="390"/>
            <ac:spMk id="2" creationId="{50183ADD-E6D0-4570-B5FB-F95BA9130DEC}"/>
          </ac:spMkLst>
        </pc:spChg>
        <pc:spChg chg="add del">
          <ac:chgData name="Thomas Stensitzki" userId="75cafe6b-2f2a-469b-85c4-eec3b9c972ba" providerId="ADAL" clId="{9F9E9FDF-7C61-4792-941E-3BBD6C5DB2FE}" dt="2021-02-01T16:52:32.537" v="858" actId="478"/>
          <ac:spMkLst>
            <pc:docMk/>
            <pc:sldMk cId="1281650883" sldId="390"/>
            <ac:spMk id="4" creationId="{12541D46-FB2A-4FC8-8756-0718815220BE}"/>
          </ac:spMkLst>
        </pc:spChg>
        <pc:picChg chg="mod">
          <ac:chgData name="Thomas Stensitzki" userId="75cafe6b-2f2a-469b-85c4-eec3b9c972ba" providerId="ADAL" clId="{9F9E9FDF-7C61-4792-941E-3BBD6C5DB2FE}" dt="2021-02-02T12:41:19.513" v="1664" actId="1440"/>
          <ac:picMkLst>
            <pc:docMk/>
            <pc:sldMk cId="1281650883" sldId="390"/>
            <ac:picMk id="12290" creationId="{7853A3BB-F62F-44E0-B98E-81D92BD646D1}"/>
          </ac:picMkLst>
        </pc:picChg>
      </pc:sldChg>
      <pc:sldChg chg="addSp">
        <pc:chgData name="Thomas Stensitzki" userId="75cafe6b-2f2a-469b-85c4-eec3b9c972ba" providerId="ADAL" clId="{9F9E9FDF-7C61-4792-941E-3BBD6C5DB2FE}" dt="2021-02-01T16:52:39.752" v="859"/>
        <pc:sldMkLst>
          <pc:docMk/>
          <pc:sldMk cId="1513511166" sldId="390"/>
        </pc:sldMkLst>
        <pc:picChg chg="add">
          <ac:chgData name="Thomas Stensitzki" userId="75cafe6b-2f2a-469b-85c4-eec3b9c972ba" providerId="ADAL" clId="{9F9E9FDF-7C61-4792-941E-3BBD6C5DB2FE}" dt="2021-02-01T16:52:39.752" v="859"/>
          <ac:picMkLst>
            <pc:docMk/>
            <pc:sldMk cId="1513511166" sldId="390"/>
            <ac:picMk id="12290" creationId="{7853A3BB-F62F-44E0-B98E-81D92BD646D1}"/>
          </ac:picMkLst>
        </pc:picChg>
      </pc:sldChg>
      <pc:sldChg chg="addSp">
        <pc:chgData name="Thomas Stensitzki" userId="75cafe6b-2f2a-469b-85c4-eec3b9c972ba" providerId="ADAL" clId="{9F9E9FDF-7C61-4792-941E-3BBD6C5DB2FE}" dt="2021-02-01T17:05:20.262" v="1081"/>
        <pc:sldMkLst>
          <pc:docMk/>
          <pc:sldMk cId="945372120" sldId="391"/>
        </pc:sldMkLst>
        <pc:picChg chg="add">
          <ac:chgData name="Thomas Stensitzki" userId="75cafe6b-2f2a-469b-85c4-eec3b9c972ba" providerId="ADAL" clId="{9F9E9FDF-7C61-4792-941E-3BBD6C5DB2FE}" dt="2021-02-01T17:05:20.262" v="1081"/>
          <ac:picMkLst>
            <pc:docMk/>
            <pc:sldMk cId="945372120" sldId="391"/>
            <ac:picMk id="15362" creationId="{B90975DC-5162-4F41-B5F2-BBBE15E2112E}"/>
          </ac:picMkLst>
        </pc:picChg>
      </pc:sldChg>
      <pc:sldChg chg="addSp">
        <pc:chgData name="Thomas Stensitzki" userId="75cafe6b-2f2a-469b-85c4-eec3b9c972ba" providerId="ADAL" clId="{9F9E9FDF-7C61-4792-941E-3BBD6C5DB2FE}" dt="2021-02-01T17:05:27.412" v="1085"/>
        <pc:sldMkLst>
          <pc:docMk/>
          <pc:sldMk cId="1151788966" sldId="391"/>
        </pc:sldMkLst>
        <pc:picChg chg="add">
          <ac:chgData name="Thomas Stensitzki" userId="75cafe6b-2f2a-469b-85c4-eec3b9c972ba" providerId="ADAL" clId="{9F9E9FDF-7C61-4792-941E-3BBD6C5DB2FE}" dt="2021-02-01T17:05:27.412" v="1085"/>
          <ac:picMkLst>
            <pc:docMk/>
            <pc:sldMk cId="1151788966" sldId="391"/>
            <ac:picMk id="16386" creationId="{F2A275E7-9123-49B8-915C-3A94852B1686}"/>
          </ac:picMkLst>
        </pc:picChg>
      </pc:sldChg>
      <pc:sldChg chg="delSp modSp new add del mod ord modTransition modAnim">
        <pc:chgData name="Thomas Stensitzki" userId="75cafe6b-2f2a-469b-85c4-eec3b9c972ba" providerId="ADAL" clId="{9F9E9FDF-7C61-4792-941E-3BBD6C5DB2FE}" dt="2021-02-02T13:16:40.338" v="1799"/>
        <pc:sldMkLst>
          <pc:docMk/>
          <pc:sldMk cId="2585887928" sldId="391"/>
        </pc:sldMkLst>
        <pc:spChg chg="mod">
          <ac:chgData name="Thomas Stensitzki" userId="75cafe6b-2f2a-469b-85c4-eec3b9c972ba" providerId="ADAL" clId="{9F9E9FDF-7C61-4792-941E-3BBD6C5DB2FE}" dt="2021-02-01T17:05:13.081" v="1080"/>
          <ac:spMkLst>
            <pc:docMk/>
            <pc:sldMk cId="2585887928" sldId="391"/>
            <ac:spMk id="2" creationId="{11E5EEC8-6493-4BA0-8811-4A3F48FE62AF}"/>
          </ac:spMkLst>
        </pc:spChg>
        <pc:spChg chg="del">
          <ac:chgData name="Thomas Stensitzki" userId="75cafe6b-2f2a-469b-85c4-eec3b9c972ba" providerId="ADAL" clId="{9F9E9FDF-7C61-4792-941E-3BBD6C5DB2FE}" dt="2021-02-01T16:54:28.929" v="892" actId="478"/>
          <ac:spMkLst>
            <pc:docMk/>
            <pc:sldMk cId="2585887928" sldId="391"/>
            <ac:spMk id="3" creationId="{CAE56BB2-30FF-4890-8015-D3777AA14D19}"/>
          </ac:spMkLst>
        </pc:spChg>
        <pc:picChg chg="mod">
          <ac:chgData name="Thomas Stensitzki" userId="75cafe6b-2f2a-469b-85c4-eec3b9c972ba" providerId="ADAL" clId="{9F9E9FDF-7C61-4792-941E-3BBD6C5DB2FE}" dt="2021-02-02T13:15:11.072" v="1782" actId="1440"/>
          <ac:picMkLst>
            <pc:docMk/>
            <pc:sldMk cId="2585887928" sldId="391"/>
            <ac:picMk id="15362" creationId="{B90975DC-5162-4F41-B5F2-BBBE15E2112E}"/>
          </ac:picMkLst>
        </pc:picChg>
        <pc:picChg chg="mod">
          <ac:chgData name="Thomas Stensitzki" userId="75cafe6b-2f2a-469b-85c4-eec3b9c972ba" providerId="ADAL" clId="{9F9E9FDF-7C61-4792-941E-3BBD6C5DB2FE}" dt="2021-02-02T13:16:37.692" v="1798" actId="1076"/>
          <ac:picMkLst>
            <pc:docMk/>
            <pc:sldMk cId="2585887928" sldId="391"/>
            <ac:picMk id="16386" creationId="{F2A275E7-9123-49B8-915C-3A94852B1686}"/>
          </ac:picMkLst>
        </pc:picChg>
        <pc:picChg chg="del mod">
          <ac:chgData name="Thomas Stensitzki" userId="75cafe6b-2f2a-469b-85c4-eec3b9c972ba" providerId="ADAL" clId="{9F9E9FDF-7C61-4792-941E-3BBD6C5DB2FE}" dt="2021-02-02T13:16:30.043" v="1796" actId="478"/>
          <ac:picMkLst>
            <pc:docMk/>
            <pc:sldMk cId="2585887928" sldId="391"/>
            <ac:picMk id="17410" creationId="{EE942377-844A-497A-BCA1-1F49B9ADD376}"/>
          </ac:picMkLst>
        </pc:picChg>
        <pc:picChg chg="del mod">
          <ac:chgData name="Thomas Stensitzki" userId="75cafe6b-2f2a-469b-85c4-eec3b9c972ba" providerId="ADAL" clId="{9F9E9FDF-7C61-4792-941E-3BBD6C5DB2FE}" dt="2021-02-02T13:16:30.697" v="1797" actId="478"/>
          <ac:picMkLst>
            <pc:docMk/>
            <pc:sldMk cId="2585887928" sldId="391"/>
            <ac:picMk id="18434" creationId="{E18917D5-462E-425F-B1A7-02E0FDB5393A}"/>
          </ac:picMkLst>
        </pc:picChg>
      </pc:sldChg>
      <pc:sldChg chg="addSp">
        <pc:chgData name="Thomas Stensitzki" userId="75cafe6b-2f2a-469b-85c4-eec3b9c972ba" providerId="ADAL" clId="{9F9E9FDF-7C61-4792-941E-3BBD6C5DB2FE}" dt="2021-02-01T17:05:58.361" v="1093"/>
        <pc:sldMkLst>
          <pc:docMk/>
          <pc:sldMk cId="4010300682" sldId="391"/>
        </pc:sldMkLst>
        <pc:picChg chg="add">
          <ac:chgData name="Thomas Stensitzki" userId="75cafe6b-2f2a-469b-85c4-eec3b9c972ba" providerId="ADAL" clId="{9F9E9FDF-7C61-4792-941E-3BBD6C5DB2FE}" dt="2021-02-01T17:05:58.361" v="1093"/>
          <ac:picMkLst>
            <pc:docMk/>
            <pc:sldMk cId="4010300682" sldId="391"/>
            <ac:picMk id="18434" creationId="{E18917D5-462E-425F-B1A7-02E0FDB5393A}"/>
          </ac:picMkLst>
        </pc:picChg>
      </pc:sldChg>
      <pc:sldChg chg="addSp">
        <pc:chgData name="Thomas Stensitzki" userId="75cafe6b-2f2a-469b-85c4-eec3b9c972ba" providerId="ADAL" clId="{9F9E9FDF-7C61-4792-941E-3BBD6C5DB2FE}" dt="2021-02-01T17:05:50.791" v="1089"/>
        <pc:sldMkLst>
          <pc:docMk/>
          <pc:sldMk cId="4134506492" sldId="391"/>
        </pc:sldMkLst>
        <pc:picChg chg="add">
          <ac:chgData name="Thomas Stensitzki" userId="75cafe6b-2f2a-469b-85c4-eec3b9c972ba" providerId="ADAL" clId="{9F9E9FDF-7C61-4792-941E-3BBD6C5DB2FE}" dt="2021-02-01T17:05:50.791" v="1089"/>
          <ac:picMkLst>
            <pc:docMk/>
            <pc:sldMk cId="4134506492" sldId="391"/>
            <ac:picMk id="17410" creationId="{EE942377-844A-497A-BCA1-1F49B9ADD376}"/>
          </ac:picMkLst>
        </pc:picChg>
      </pc:sldChg>
      <pc:sldChg chg="addSp modSp add mod ord modTransition">
        <pc:chgData name="Thomas Stensitzki" userId="75cafe6b-2f2a-469b-85c4-eec3b9c972ba" providerId="ADAL" clId="{9F9E9FDF-7C61-4792-941E-3BBD6C5DB2FE}" dt="2021-02-02T13:14:44.120" v="1777" actId="1076"/>
        <pc:sldMkLst>
          <pc:docMk/>
          <pc:sldMk cId="2708846828" sldId="392"/>
        </pc:sldMkLst>
        <pc:picChg chg="add mod">
          <ac:chgData name="Thomas Stensitzki" userId="75cafe6b-2f2a-469b-85c4-eec3b9c972ba" providerId="ADAL" clId="{9F9E9FDF-7C61-4792-941E-3BBD6C5DB2FE}" dt="2021-02-02T13:14:44.120" v="1777" actId="1076"/>
          <ac:picMkLst>
            <pc:docMk/>
            <pc:sldMk cId="2708846828" sldId="392"/>
            <ac:picMk id="4" creationId="{4F4D8847-2D1E-4810-BA5F-7518BE667DB4}"/>
          </ac:picMkLst>
        </pc:picChg>
      </pc:sldChg>
      <pc:sldChg chg="modSp add del mod modTransition modNotesTx">
        <pc:chgData name="Thomas Stensitzki" userId="75cafe6b-2f2a-469b-85c4-eec3b9c972ba" providerId="ADAL" clId="{9F9E9FDF-7C61-4792-941E-3BBD6C5DB2FE}" dt="2021-02-02T13:02:45.293" v="1708" actId="1440"/>
        <pc:sldMkLst>
          <pc:docMk/>
          <pc:sldMk cId="63085039" sldId="393"/>
        </pc:sldMkLst>
        <pc:spChg chg="mod">
          <ac:chgData name="Thomas Stensitzki" userId="75cafe6b-2f2a-469b-85c4-eec3b9c972ba" providerId="ADAL" clId="{9F9E9FDF-7C61-4792-941E-3BBD6C5DB2FE}" dt="2021-02-01T17:13:42.016" v="1157"/>
          <ac:spMkLst>
            <pc:docMk/>
            <pc:sldMk cId="63085039" sldId="393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3:02:45.293" v="1708" actId="1440"/>
          <ac:picMkLst>
            <pc:docMk/>
            <pc:sldMk cId="63085039" sldId="393"/>
            <ac:picMk id="20482" creationId="{A212661B-E975-4803-8346-25C0D9EF720B}"/>
          </ac:picMkLst>
        </pc:picChg>
      </pc:sldChg>
      <pc:sldChg chg="addSp">
        <pc:chgData name="Thomas Stensitzki" userId="75cafe6b-2f2a-469b-85c4-eec3b9c972ba" providerId="ADAL" clId="{9F9E9FDF-7C61-4792-941E-3BBD6C5DB2FE}" dt="2021-02-01T17:14:23.385" v="1172"/>
        <pc:sldMkLst>
          <pc:docMk/>
          <pc:sldMk cId="4246133730" sldId="393"/>
        </pc:sldMkLst>
        <pc:picChg chg="add">
          <ac:chgData name="Thomas Stensitzki" userId="75cafe6b-2f2a-469b-85c4-eec3b9c972ba" providerId="ADAL" clId="{9F9E9FDF-7C61-4792-941E-3BBD6C5DB2FE}" dt="2021-02-01T17:14:23.385" v="1172"/>
          <ac:picMkLst>
            <pc:docMk/>
            <pc:sldMk cId="4246133730" sldId="393"/>
            <ac:picMk id="20482" creationId="{A212661B-E975-4803-8346-25C0D9EF720B}"/>
          </ac:picMkLst>
        </pc:picChg>
      </pc:sldChg>
      <pc:sldChg chg="addSp delSp modSp add mod ord modTransition modNotesTx">
        <pc:chgData name="Thomas Stensitzki" userId="75cafe6b-2f2a-469b-85c4-eec3b9c972ba" providerId="ADAL" clId="{9F9E9FDF-7C61-4792-941E-3BBD6C5DB2FE}" dt="2021-02-02T12:42:29.825" v="1681" actId="1076"/>
        <pc:sldMkLst>
          <pc:docMk/>
          <pc:sldMk cId="3125518215" sldId="394"/>
        </pc:sldMkLst>
        <pc:spChg chg="mod">
          <ac:chgData name="Thomas Stensitzki" userId="75cafe6b-2f2a-469b-85c4-eec3b9c972ba" providerId="ADAL" clId="{9F9E9FDF-7C61-4792-941E-3BBD6C5DB2FE}" dt="2021-02-01T16:58:35.704" v="924"/>
          <ac:spMkLst>
            <pc:docMk/>
            <pc:sldMk cId="3125518215" sldId="394"/>
            <ac:spMk id="2" creationId="{50183ADD-E6D0-4570-B5FB-F95BA9130DEC}"/>
          </ac:spMkLst>
        </pc:spChg>
        <pc:picChg chg="add del mod">
          <ac:chgData name="Thomas Stensitzki" userId="75cafe6b-2f2a-469b-85c4-eec3b9c972ba" providerId="ADAL" clId="{9F9E9FDF-7C61-4792-941E-3BBD6C5DB2FE}" dt="2021-02-01T17:12:37.007" v="1146"/>
          <ac:picMkLst>
            <pc:docMk/>
            <pc:sldMk cId="3125518215" sldId="394"/>
            <ac:picMk id="3" creationId="{F65C3E2C-D2FC-4DBB-A0C0-8BA9A3100F72}"/>
          </ac:picMkLst>
        </pc:picChg>
        <pc:picChg chg="add mod">
          <ac:chgData name="Thomas Stensitzki" userId="75cafe6b-2f2a-469b-85c4-eec3b9c972ba" providerId="ADAL" clId="{9F9E9FDF-7C61-4792-941E-3BBD6C5DB2FE}" dt="2021-02-02T12:42:29.825" v="1681" actId="1076"/>
          <ac:picMkLst>
            <pc:docMk/>
            <pc:sldMk cId="3125518215" sldId="394"/>
            <ac:picMk id="4" creationId="{12785D05-5E49-4868-B8E4-454539F5AA8A}"/>
          </ac:picMkLst>
        </pc:picChg>
      </pc:sldChg>
      <pc:sldChg chg="modSp add mod ord modTransition">
        <pc:chgData name="Thomas Stensitzki" userId="75cafe6b-2f2a-469b-85c4-eec3b9c972ba" providerId="ADAL" clId="{9F9E9FDF-7C61-4792-941E-3BBD6C5DB2FE}" dt="2021-02-02T13:18:53.187" v="1838"/>
        <pc:sldMkLst>
          <pc:docMk/>
          <pc:sldMk cId="3389754536" sldId="395"/>
        </pc:sldMkLst>
        <pc:spChg chg="mod">
          <ac:chgData name="Thomas Stensitzki" userId="75cafe6b-2f2a-469b-85c4-eec3b9c972ba" providerId="ADAL" clId="{9F9E9FDF-7C61-4792-941E-3BBD6C5DB2FE}" dt="2021-02-01T17:06:26.701" v="1097"/>
          <ac:spMkLst>
            <pc:docMk/>
            <pc:sldMk cId="3389754536" sldId="395"/>
            <ac:spMk id="2" creationId="{11E5EEC8-6493-4BA0-8811-4A3F48FE62AF}"/>
          </ac:spMkLst>
        </pc:spChg>
      </pc:sldChg>
      <pc:sldChg chg="add del modTransition">
        <pc:chgData name="Thomas Stensitzki" userId="75cafe6b-2f2a-469b-85c4-eec3b9c972ba" providerId="ADAL" clId="{9F9E9FDF-7C61-4792-941E-3BBD6C5DB2FE}" dt="2021-02-02T13:18:40.287" v="1835" actId="47"/>
        <pc:sldMkLst>
          <pc:docMk/>
          <pc:sldMk cId="293137779" sldId="396"/>
        </pc:sldMkLst>
      </pc:sldChg>
      <pc:sldChg chg="modSp add mod modTransition modNotesTx">
        <pc:chgData name="Thomas Stensitzki" userId="75cafe6b-2f2a-469b-85c4-eec3b9c972ba" providerId="ADAL" clId="{9F9E9FDF-7C61-4792-941E-3BBD6C5DB2FE}" dt="2021-02-02T13:19:08.353" v="1840" actId="20577"/>
        <pc:sldMkLst>
          <pc:docMk/>
          <pc:sldMk cId="3169144543" sldId="397"/>
        </pc:sldMkLst>
        <pc:spChg chg="mod">
          <ac:chgData name="Thomas Stensitzki" userId="75cafe6b-2f2a-469b-85c4-eec3b9c972ba" providerId="ADAL" clId="{9F9E9FDF-7C61-4792-941E-3BBD6C5DB2FE}" dt="2021-02-02T13:18:27.180" v="1834" actId="14100"/>
          <ac:spMkLst>
            <pc:docMk/>
            <pc:sldMk cId="3169144543" sldId="397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7:25:07.974" v="1463" actId="20577"/>
          <ac:spMkLst>
            <pc:docMk/>
            <pc:sldMk cId="3169144543" sldId="397"/>
            <ac:spMk id="5" creationId="{C24DACB5-1BEC-4C86-9652-BAFD8DE56FEF}"/>
          </ac:spMkLst>
        </pc:spChg>
      </pc:sldChg>
      <pc:sldChg chg="modSp add mod modTransition modNotesTx">
        <pc:chgData name="Thomas Stensitzki" userId="75cafe6b-2f2a-469b-85c4-eec3b9c972ba" providerId="ADAL" clId="{9F9E9FDF-7C61-4792-941E-3BBD6C5DB2FE}" dt="2021-02-02T13:06:32.909" v="1757"/>
        <pc:sldMkLst>
          <pc:docMk/>
          <pc:sldMk cId="482102076" sldId="398"/>
        </pc:sldMkLst>
        <pc:spChg chg="mod">
          <ac:chgData name="Thomas Stensitzki" userId="75cafe6b-2f2a-469b-85c4-eec3b9c972ba" providerId="ADAL" clId="{9F9E9FDF-7C61-4792-941E-3BBD6C5DB2FE}" dt="2021-02-02T12:52:39.821" v="1694" actId="1036"/>
          <ac:spMkLst>
            <pc:docMk/>
            <pc:sldMk cId="482102076" sldId="398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32.909" v="1757"/>
          <ac:spMkLst>
            <pc:docMk/>
            <pc:sldMk cId="482102076" sldId="398"/>
            <ac:spMk id="5" creationId="{C24DACB5-1BEC-4C86-9652-BAFD8DE56FEF}"/>
          </ac:spMkLst>
        </pc:spChg>
      </pc:sldChg>
      <pc:sldChg chg="addSp">
        <pc:chgData name="Thomas Stensitzki" userId="75cafe6b-2f2a-469b-85c4-eec3b9c972ba" providerId="ADAL" clId="{9F9E9FDF-7C61-4792-941E-3BBD6C5DB2FE}" dt="2021-02-01T17:28:31.521" v="1504"/>
        <pc:sldMkLst>
          <pc:docMk/>
          <pc:sldMk cId="3485267665" sldId="399"/>
        </pc:sldMkLst>
        <pc:picChg chg="add">
          <ac:chgData name="Thomas Stensitzki" userId="75cafe6b-2f2a-469b-85c4-eec3b9c972ba" providerId="ADAL" clId="{9F9E9FDF-7C61-4792-941E-3BBD6C5DB2FE}" dt="2021-02-01T17:28:31.521" v="1504"/>
          <ac:picMkLst>
            <pc:docMk/>
            <pc:sldMk cId="3485267665" sldId="399"/>
            <ac:picMk id="22530" creationId="{EF8A0CF6-EBB1-47C5-B089-EDBB735405DB}"/>
          </ac:picMkLst>
        </pc:picChg>
      </pc:sldChg>
      <pc:sldChg chg="modSp add del mod modTransition modNotesTx">
        <pc:chgData name="Thomas Stensitzki" userId="75cafe6b-2f2a-469b-85c4-eec3b9c972ba" providerId="ADAL" clId="{9F9E9FDF-7C61-4792-941E-3BBD6C5DB2FE}" dt="2021-02-02T13:05:23.236" v="1737" actId="1440"/>
        <pc:sldMkLst>
          <pc:docMk/>
          <pc:sldMk cId="3771242240" sldId="399"/>
        </pc:sldMkLst>
        <pc:spChg chg="mod">
          <ac:chgData name="Thomas Stensitzki" userId="75cafe6b-2f2a-469b-85c4-eec3b9c972ba" providerId="ADAL" clId="{9F9E9FDF-7C61-4792-941E-3BBD6C5DB2FE}" dt="2021-02-01T17:28:26.346" v="1503"/>
          <ac:spMkLst>
            <pc:docMk/>
            <pc:sldMk cId="3771242240" sldId="399"/>
            <ac:spMk id="2" creationId="{50183ADD-E6D0-4570-B5FB-F95BA9130DEC}"/>
          </ac:spMkLst>
        </pc:spChg>
        <pc:picChg chg="mod">
          <ac:chgData name="Thomas Stensitzki" userId="75cafe6b-2f2a-469b-85c4-eec3b9c972ba" providerId="ADAL" clId="{9F9E9FDF-7C61-4792-941E-3BBD6C5DB2FE}" dt="2021-02-02T13:05:23.236" v="1737" actId="1440"/>
          <ac:picMkLst>
            <pc:docMk/>
            <pc:sldMk cId="3771242240" sldId="399"/>
            <ac:picMk id="22530" creationId="{EF8A0CF6-EBB1-47C5-B089-EDBB735405DB}"/>
          </ac:picMkLst>
        </pc:picChg>
      </pc:sldChg>
      <pc:sldChg chg="addSp modSp add mod modTransition modAnim modNotesTx">
        <pc:chgData name="Thomas Stensitzki" userId="75cafe6b-2f2a-469b-85c4-eec3b9c972ba" providerId="ADAL" clId="{9F9E9FDF-7C61-4792-941E-3BBD6C5DB2FE}" dt="2021-02-02T13:04:36.215" v="1725" actId="14100"/>
        <pc:sldMkLst>
          <pc:docMk/>
          <pc:sldMk cId="425308375" sldId="400"/>
        </pc:sldMkLst>
        <pc:spChg chg="mod">
          <ac:chgData name="Thomas Stensitzki" userId="75cafe6b-2f2a-469b-85c4-eec3b9c972ba" providerId="ADAL" clId="{9F9E9FDF-7C61-4792-941E-3BBD6C5DB2FE}" dt="2021-02-01T17:15:38.954" v="1203" actId="20577"/>
          <ac:spMkLst>
            <pc:docMk/>
            <pc:sldMk cId="425308375" sldId="400"/>
            <ac:spMk id="2" creationId="{50183ADD-E6D0-4570-B5FB-F95BA9130DEC}"/>
          </ac:spMkLst>
        </pc:spChg>
        <pc:spChg chg="add mod">
          <ac:chgData name="Thomas Stensitzki" userId="75cafe6b-2f2a-469b-85c4-eec3b9c972ba" providerId="ADAL" clId="{9F9E9FDF-7C61-4792-941E-3BBD6C5DB2FE}" dt="2021-02-02T13:04:36.215" v="1725" actId="14100"/>
          <ac:spMkLst>
            <pc:docMk/>
            <pc:sldMk cId="425308375" sldId="400"/>
            <ac:spMk id="5" creationId="{FCF996B8-EE24-4322-A598-0FCE05AE77D5}"/>
          </ac:spMkLst>
        </pc:spChg>
        <pc:picChg chg="add mod">
          <ac:chgData name="Thomas Stensitzki" userId="75cafe6b-2f2a-469b-85c4-eec3b9c972ba" providerId="ADAL" clId="{9F9E9FDF-7C61-4792-941E-3BBD6C5DB2FE}" dt="2021-02-02T13:04:31.511" v="1724" actId="1076"/>
          <ac:picMkLst>
            <pc:docMk/>
            <pc:sldMk cId="425308375" sldId="400"/>
            <ac:picMk id="3" creationId="{8EB4E173-662F-417E-9197-857FCAF37B61}"/>
          </ac:picMkLst>
        </pc:picChg>
        <pc:picChg chg="add mod">
          <ac:chgData name="Thomas Stensitzki" userId="75cafe6b-2f2a-469b-85c4-eec3b9c972ba" providerId="ADAL" clId="{9F9E9FDF-7C61-4792-941E-3BBD6C5DB2FE}" dt="2021-02-02T13:03:23.633" v="1714" actId="1440"/>
          <ac:picMkLst>
            <pc:docMk/>
            <pc:sldMk cId="425308375" sldId="400"/>
            <ac:picMk id="4" creationId="{F4B40881-C338-4763-A029-3B7DC696DC34}"/>
          </ac:picMkLst>
        </pc:picChg>
      </pc:sldChg>
      <pc:sldChg chg="add del modTransition">
        <pc:chgData name="Thomas Stensitzki" userId="75cafe6b-2f2a-469b-85c4-eec3b9c972ba" providerId="ADAL" clId="{9F9E9FDF-7C61-4792-941E-3BBD6C5DB2FE}" dt="2021-02-02T13:06:41.388" v="1758" actId="47"/>
        <pc:sldMkLst>
          <pc:docMk/>
          <pc:sldMk cId="1085090997" sldId="401"/>
        </pc:sldMkLst>
      </pc:sldChg>
      <pc:sldChg chg="addSp">
        <pc:chgData name="Thomas Stensitzki" userId="75cafe6b-2f2a-469b-85c4-eec3b9c972ba" providerId="ADAL" clId="{9F9E9FDF-7C61-4792-941E-3BBD6C5DB2FE}" dt="2021-02-01T17:15:55.241" v="1207"/>
        <pc:sldMkLst>
          <pc:docMk/>
          <pc:sldMk cId="2128800882" sldId="402"/>
        </pc:sldMkLst>
        <pc:picChg chg="add">
          <ac:chgData name="Thomas Stensitzki" userId="75cafe6b-2f2a-469b-85c4-eec3b9c972ba" providerId="ADAL" clId="{9F9E9FDF-7C61-4792-941E-3BBD6C5DB2FE}" dt="2021-02-01T17:15:55.241" v="1207"/>
          <ac:picMkLst>
            <pc:docMk/>
            <pc:sldMk cId="2128800882" sldId="402"/>
            <ac:picMk id="21506" creationId="{C3C61B88-DA23-4330-B34D-216A1F942FEF}"/>
          </ac:picMkLst>
        </pc:picChg>
      </pc:sldChg>
      <pc:sldChg chg="addSp delSp modSp add del mod modTransition modAnim modNotesTx">
        <pc:chgData name="Thomas Stensitzki" userId="75cafe6b-2f2a-469b-85c4-eec3b9c972ba" providerId="ADAL" clId="{9F9E9FDF-7C61-4792-941E-3BBD6C5DB2FE}" dt="2021-02-02T13:07:04.146" v="1763"/>
        <pc:sldMkLst>
          <pc:docMk/>
          <pc:sldMk cId="3556353505" sldId="402"/>
        </pc:sldMkLst>
        <pc:spChg chg="mod">
          <ac:chgData name="Thomas Stensitzki" userId="75cafe6b-2f2a-469b-85c4-eec3b9c972ba" providerId="ADAL" clId="{9F9E9FDF-7C61-4792-941E-3BBD6C5DB2FE}" dt="2021-02-01T17:29:02.402" v="1507"/>
          <ac:spMkLst>
            <pc:docMk/>
            <pc:sldMk cId="3556353505" sldId="402"/>
            <ac:spMk id="2" creationId="{50183ADD-E6D0-4570-B5FB-F95BA9130DEC}"/>
          </ac:spMkLst>
        </pc:spChg>
        <pc:picChg chg="add del mod">
          <ac:chgData name="Thomas Stensitzki" userId="75cafe6b-2f2a-469b-85c4-eec3b9c972ba" providerId="ADAL" clId="{9F9E9FDF-7C61-4792-941E-3BBD6C5DB2FE}" dt="2021-02-01T17:17:41.325" v="1216" actId="478"/>
          <ac:picMkLst>
            <pc:docMk/>
            <pc:sldMk cId="3556353505" sldId="402"/>
            <ac:picMk id="4" creationId="{D96DA14E-1E36-4B14-B466-0A5021045F3D}"/>
          </ac:picMkLst>
        </pc:picChg>
        <pc:picChg chg="del mod">
          <ac:chgData name="Thomas Stensitzki" userId="75cafe6b-2f2a-469b-85c4-eec3b9c972ba" providerId="ADAL" clId="{9F9E9FDF-7C61-4792-941E-3BBD6C5DB2FE}" dt="2021-02-01T17:17:41.325" v="1216" actId="478"/>
          <ac:picMkLst>
            <pc:docMk/>
            <pc:sldMk cId="3556353505" sldId="402"/>
            <ac:picMk id="21506" creationId="{C3C61B88-DA23-4330-B34D-216A1F942FEF}"/>
          </ac:picMkLst>
        </pc:picChg>
        <pc:picChg chg="mod">
          <ac:chgData name="Thomas Stensitzki" userId="75cafe6b-2f2a-469b-85c4-eec3b9c972ba" providerId="ADAL" clId="{9F9E9FDF-7C61-4792-941E-3BBD6C5DB2FE}" dt="2021-02-02T13:06:51.055" v="1760" actId="1440"/>
          <ac:picMkLst>
            <pc:docMk/>
            <pc:sldMk cId="3556353505" sldId="402"/>
            <ac:picMk id="23554" creationId="{F5FDDD86-DAEF-47CB-9EDD-2FDD418290C6}"/>
          </ac:picMkLst>
        </pc:picChg>
        <pc:picChg chg="mod">
          <ac:chgData name="Thomas Stensitzki" userId="75cafe6b-2f2a-469b-85c4-eec3b9c972ba" providerId="ADAL" clId="{9F9E9FDF-7C61-4792-941E-3BBD6C5DB2FE}" dt="2021-02-02T13:06:59.503" v="1762" actId="1076"/>
          <ac:picMkLst>
            <pc:docMk/>
            <pc:sldMk cId="3556353505" sldId="402"/>
            <ac:picMk id="24578" creationId="{7AC08E14-008C-49B1-9CD0-E4AD1B6ED434}"/>
          </ac:picMkLst>
        </pc:picChg>
      </pc:sldChg>
      <pc:sldChg chg="addSp">
        <pc:chgData name="Thomas Stensitzki" userId="75cafe6b-2f2a-469b-85c4-eec3b9c972ba" providerId="ADAL" clId="{9F9E9FDF-7C61-4792-941E-3BBD6C5DB2FE}" dt="2021-02-01T17:29:38.916" v="1513"/>
        <pc:sldMkLst>
          <pc:docMk/>
          <pc:sldMk cId="3846898001" sldId="402"/>
        </pc:sldMkLst>
        <pc:picChg chg="add">
          <ac:chgData name="Thomas Stensitzki" userId="75cafe6b-2f2a-469b-85c4-eec3b9c972ba" providerId="ADAL" clId="{9F9E9FDF-7C61-4792-941E-3BBD6C5DB2FE}" dt="2021-02-01T17:29:38.916" v="1513"/>
          <ac:picMkLst>
            <pc:docMk/>
            <pc:sldMk cId="3846898001" sldId="402"/>
            <ac:picMk id="23554" creationId="{F5FDDD86-DAEF-47CB-9EDD-2FDD418290C6}"/>
          </ac:picMkLst>
        </pc:picChg>
      </pc:sldChg>
      <pc:sldChg chg="addSp">
        <pc:chgData name="Thomas Stensitzki" userId="75cafe6b-2f2a-469b-85c4-eec3b9c972ba" providerId="ADAL" clId="{9F9E9FDF-7C61-4792-941E-3BBD6C5DB2FE}" dt="2021-02-01T17:29:50.964" v="1517"/>
        <pc:sldMkLst>
          <pc:docMk/>
          <pc:sldMk cId="3942718026" sldId="402"/>
        </pc:sldMkLst>
        <pc:picChg chg="add">
          <ac:chgData name="Thomas Stensitzki" userId="75cafe6b-2f2a-469b-85c4-eec3b9c972ba" providerId="ADAL" clId="{9F9E9FDF-7C61-4792-941E-3BBD6C5DB2FE}" dt="2021-02-01T17:29:50.964" v="1517"/>
          <ac:picMkLst>
            <pc:docMk/>
            <pc:sldMk cId="3942718026" sldId="402"/>
            <ac:picMk id="24578" creationId="{7AC08E14-008C-49B1-9CD0-E4AD1B6ED434}"/>
          </ac:picMkLst>
        </pc:picChg>
      </pc:sldChg>
      <pc:sldChg chg="modSp add mod modTransition modNotesTx">
        <pc:chgData name="Thomas Stensitzki" userId="75cafe6b-2f2a-469b-85c4-eec3b9c972ba" providerId="ADAL" clId="{9F9E9FDF-7C61-4792-941E-3BBD6C5DB2FE}" dt="2021-02-02T13:19:58.795" v="1851" actId="6549"/>
        <pc:sldMkLst>
          <pc:docMk/>
          <pc:sldMk cId="3957297632" sldId="403"/>
        </pc:sldMkLst>
        <pc:spChg chg="mod">
          <ac:chgData name="Thomas Stensitzki" userId="75cafe6b-2f2a-469b-85c4-eec3b9c972ba" providerId="ADAL" clId="{9F9E9FDF-7C61-4792-941E-3BBD6C5DB2FE}" dt="2021-02-02T13:19:55.688" v="1850" actId="1076"/>
          <ac:spMkLst>
            <pc:docMk/>
            <pc:sldMk cId="3957297632" sldId="403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1T17:27:36.898" v="1480" actId="20577"/>
          <ac:spMkLst>
            <pc:docMk/>
            <pc:sldMk cId="3957297632" sldId="403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16:28.806" v="1544" actId="1076"/>
        <pc:sldMkLst>
          <pc:docMk/>
          <pc:sldMk cId="4270566703" sldId="404"/>
        </pc:sldMkLst>
        <pc:spChg chg="mod">
          <ac:chgData name="Thomas Stensitzki" userId="75cafe6b-2f2a-469b-85c4-eec3b9c972ba" providerId="ADAL" clId="{9F9E9FDF-7C61-4792-941E-3BBD6C5DB2FE}" dt="2021-02-02T12:16:28.806" v="1544" actId="1076"/>
          <ac:spMkLst>
            <pc:docMk/>
            <pc:sldMk cId="4270566703" sldId="404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9F9E9FDF-7C61-4792-941E-3BBD6C5DB2FE}" dt="2021-02-02T12:16:50.712" v="1547" actId="14100"/>
        <pc:sldMkLst>
          <pc:docMk/>
          <pc:sldMk cId="21006271" sldId="405"/>
        </pc:sldMkLst>
        <pc:spChg chg="mod">
          <ac:chgData name="Thomas Stensitzki" userId="75cafe6b-2f2a-469b-85c4-eec3b9c972ba" providerId="ADAL" clId="{9F9E9FDF-7C61-4792-941E-3BBD6C5DB2FE}" dt="2021-02-02T12:16:50.712" v="1547" actId="14100"/>
          <ac:spMkLst>
            <pc:docMk/>
            <pc:sldMk cId="21006271" sldId="40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18:30.841" v="1558" actId="1076"/>
        <pc:sldMkLst>
          <pc:docMk/>
          <pc:sldMk cId="550572939" sldId="406"/>
        </pc:sldMkLst>
        <pc:spChg chg="mod">
          <ac:chgData name="Thomas Stensitzki" userId="75cafe6b-2f2a-469b-85c4-eec3b9c972ba" providerId="ADAL" clId="{9F9E9FDF-7C61-4792-941E-3BBD6C5DB2FE}" dt="2021-02-02T12:18:30.841" v="1558" actId="1076"/>
          <ac:spMkLst>
            <pc:docMk/>
            <pc:sldMk cId="550572939" sldId="406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9F9E9FDF-7C61-4792-941E-3BBD6C5DB2FE}" dt="2021-02-02T12:20:47.203" v="1564" actId="22"/>
        <pc:sldMkLst>
          <pc:docMk/>
          <pc:sldMk cId="1044965248" sldId="407"/>
        </pc:sldMkLst>
      </pc:sldChg>
      <pc:sldChg chg="modSp add mod ord">
        <pc:chgData name="Thomas Stensitzki" userId="75cafe6b-2f2a-469b-85c4-eec3b9c972ba" providerId="ADAL" clId="{9F9E9FDF-7C61-4792-941E-3BBD6C5DB2FE}" dt="2021-02-02T12:21:01.223" v="1569" actId="14100"/>
        <pc:sldMkLst>
          <pc:docMk/>
          <pc:sldMk cId="3064330710" sldId="407"/>
        </pc:sldMkLst>
        <pc:spChg chg="mod">
          <ac:chgData name="Thomas Stensitzki" userId="75cafe6b-2f2a-469b-85c4-eec3b9c972ba" providerId="ADAL" clId="{9F9E9FDF-7C61-4792-941E-3BBD6C5DB2FE}" dt="2021-02-02T12:21:01.223" v="1569" actId="14100"/>
          <ac:spMkLst>
            <pc:docMk/>
            <pc:sldMk cId="3064330710" sldId="407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9F9E9FDF-7C61-4792-941E-3BBD6C5DB2FE}" dt="2021-02-02T12:25:10.336" v="1607" actId="20577"/>
        <pc:sldMkLst>
          <pc:docMk/>
          <pc:sldMk cId="1323954105" sldId="408"/>
        </pc:sldMkLst>
        <pc:spChg chg="mod">
          <ac:chgData name="Thomas Stensitzki" userId="75cafe6b-2f2a-469b-85c4-eec3b9c972ba" providerId="ADAL" clId="{9F9E9FDF-7C61-4792-941E-3BBD6C5DB2FE}" dt="2021-02-02T12:25:08.442" v="1606" actId="1076"/>
          <ac:spMkLst>
            <pc:docMk/>
            <pc:sldMk cId="1323954105" sldId="408"/>
            <ac:spMk id="2" creationId="{909DC09D-B9A6-4493-9A72-1CA7ECB1F5CA}"/>
          </ac:spMkLst>
        </pc:spChg>
      </pc:sldChg>
      <pc:sldChg chg="add del ord">
        <pc:chgData name="Thomas Stensitzki" userId="75cafe6b-2f2a-469b-85c4-eec3b9c972ba" providerId="ADAL" clId="{9F9E9FDF-7C61-4792-941E-3BBD6C5DB2FE}" dt="2021-02-02T12:24:36.836" v="1601" actId="47"/>
        <pc:sldMkLst>
          <pc:docMk/>
          <pc:sldMk cId="2400166738" sldId="408"/>
        </pc:sldMkLst>
      </pc:sldChg>
      <pc:sldChg chg="modSp add mod ord modTransition">
        <pc:chgData name="Thomas Stensitzki" userId="75cafe6b-2f2a-469b-85c4-eec3b9c972ba" providerId="ADAL" clId="{9F9E9FDF-7C61-4792-941E-3BBD6C5DB2FE}" dt="2021-02-02T12:28:48.157" v="1628" actId="14100"/>
        <pc:sldMkLst>
          <pc:docMk/>
          <pc:sldMk cId="974386544" sldId="409"/>
        </pc:sldMkLst>
        <pc:spChg chg="mod">
          <ac:chgData name="Thomas Stensitzki" userId="75cafe6b-2f2a-469b-85c4-eec3b9c972ba" providerId="ADAL" clId="{9F9E9FDF-7C61-4792-941E-3BBD6C5DB2FE}" dt="2021-02-02T12:28:48.157" v="1628" actId="14100"/>
          <ac:spMkLst>
            <pc:docMk/>
            <pc:sldMk cId="974386544" sldId="40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30:11.295" v="1643" actId="14100"/>
        <pc:sldMkLst>
          <pc:docMk/>
          <pc:sldMk cId="179439695" sldId="410"/>
        </pc:sldMkLst>
        <pc:spChg chg="mod">
          <ac:chgData name="Thomas Stensitzki" userId="75cafe6b-2f2a-469b-85c4-eec3b9c972ba" providerId="ADAL" clId="{9F9E9FDF-7C61-4792-941E-3BBD6C5DB2FE}" dt="2021-02-02T12:30:11.295" v="1643" actId="14100"/>
          <ac:spMkLst>
            <pc:docMk/>
            <pc:sldMk cId="179439695" sldId="41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41:07.474" v="1659" actId="14100"/>
        <pc:sldMkLst>
          <pc:docMk/>
          <pc:sldMk cId="3385880885" sldId="411"/>
        </pc:sldMkLst>
        <pc:spChg chg="mod">
          <ac:chgData name="Thomas Stensitzki" userId="75cafe6b-2f2a-469b-85c4-eec3b9c972ba" providerId="ADAL" clId="{9F9E9FDF-7C61-4792-941E-3BBD6C5DB2FE}" dt="2021-02-02T12:41:07.474" v="1659" actId="14100"/>
          <ac:spMkLst>
            <pc:docMk/>
            <pc:sldMk cId="3385880885" sldId="41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41:38.118" v="1670" actId="14100"/>
        <pc:sldMkLst>
          <pc:docMk/>
          <pc:sldMk cId="439447182" sldId="412"/>
        </pc:sldMkLst>
        <pc:spChg chg="mod">
          <ac:chgData name="Thomas Stensitzki" userId="75cafe6b-2f2a-469b-85c4-eec3b9c972ba" providerId="ADAL" clId="{9F9E9FDF-7C61-4792-941E-3BBD6C5DB2FE}" dt="2021-02-02T12:41:38.118" v="1670" actId="14100"/>
          <ac:spMkLst>
            <pc:docMk/>
            <pc:sldMk cId="439447182" sldId="41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42:15.645" v="1677" actId="1076"/>
        <pc:sldMkLst>
          <pc:docMk/>
          <pc:sldMk cId="2971012066" sldId="413"/>
        </pc:sldMkLst>
        <pc:spChg chg="mod">
          <ac:chgData name="Thomas Stensitzki" userId="75cafe6b-2f2a-469b-85c4-eec3b9c972ba" providerId="ADAL" clId="{9F9E9FDF-7C61-4792-941E-3BBD6C5DB2FE}" dt="2021-02-02T12:42:15.645" v="1677" actId="1076"/>
          <ac:spMkLst>
            <pc:docMk/>
            <pc:sldMk cId="2971012066" sldId="41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2:52:08.234" v="1685" actId="1076"/>
        <pc:sldMkLst>
          <pc:docMk/>
          <pc:sldMk cId="1183984408" sldId="414"/>
        </pc:sldMkLst>
        <pc:spChg chg="mod">
          <ac:chgData name="Thomas Stensitzki" userId="75cafe6b-2f2a-469b-85c4-eec3b9c972ba" providerId="ADAL" clId="{9F9E9FDF-7C61-4792-941E-3BBD6C5DB2FE}" dt="2021-02-02T12:52:08.234" v="1685" actId="1076"/>
          <ac:spMkLst>
            <pc:docMk/>
            <pc:sldMk cId="1183984408" sldId="414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9F9E9FDF-7C61-4792-941E-3BBD6C5DB2FE}" dt="2021-02-02T13:06:28.027" v="1756"/>
        <pc:sldMkLst>
          <pc:docMk/>
          <pc:sldMk cId="1388017731" sldId="415"/>
        </pc:sldMkLst>
        <pc:spChg chg="mod">
          <ac:chgData name="Thomas Stensitzki" userId="75cafe6b-2f2a-469b-85c4-eec3b9c972ba" providerId="ADAL" clId="{9F9E9FDF-7C61-4792-941E-3BBD6C5DB2FE}" dt="2021-02-02T13:02:33.697" v="1707" actId="1076"/>
          <ac:spMkLst>
            <pc:docMk/>
            <pc:sldMk cId="1388017731" sldId="415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28.027" v="1756"/>
          <ac:spMkLst>
            <pc:docMk/>
            <pc:sldMk cId="1388017731" sldId="415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3:06:23.328" v="1755"/>
        <pc:sldMkLst>
          <pc:docMk/>
          <pc:sldMk cId="1390187629" sldId="416"/>
        </pc:sldMkLst>
        <pc:spChg chg="mod">
          <ac:chgData name="Thomas Stensitzki" userId="75cafe6b-2f2a-469b-85c4-eec3b9c972ba" providerId="ADAL" clId="{9F9E9FDF-7C61-4792-941E-3BBD6C5DB2FE}" dt="2021-02-02T13:04:55.161" v="1730" actId="14100"/>
          <ac:spMkLst>
            <pc:docMk/>
            <pc:sldMk cId="1390187629" sldId="416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23.328" v="1755"/>
          <ac:spMkLst>
            <pc:docMk/>
            <pc:sldMk cId="1390187629" sldId="416"/>
            <ac:spMk id="5" creationId="{C24DACB5-1BEC-4C86-9652-BAFD8DE56FEF}"/>
          </ac:spMkLst>
        </pc:spChg>
      </pc:sldChg>
      <pc:sldChg chg="add del ord">
        <pc:chgData name="Thomas Stensitzki" userId="75cafe6b-2f2a-469b-85c4-eec3b9c972ba" providerId="ADAL" clId="{9F9E9FDF-7C61-4792-941E-3BBD6C5DB2FE}" dt="2021-02-02T13:05:00.073" v="1731" actId="47"/>
        <pc:sldMkLst>
          <pc:docMk/>
          <pc:sldMk cId="2205660386" sldId="417"/>
        </pc:sldMkLst>
      </pc:sldChg>
      <pc:sldChg chg="modSp add mod ord">
        <pc:chgData name="Thomas Stensitzki" userId="75cafe6b-2f2a-469b-85c4-eec3b9c972ba" providerId="ADAL" clId="{9F9E9FDF-7C61-4792-941E-3BBD6C5DB2FE}" dt="2021-02-02T13:06:11.123" v="1753" actId="20577"/>
        <pc:sldMkLst>
          <pc:docMk/>
          <pc:sldMk cId="3737910627" sldId="417"/>
        </pc:sldMkLst>
        <pc:spChg chg="mod">
          <ac:chgData name="Thomas Stensitzki" userId="75cafe6b-2f2a-469b-85c4-eec3b9c972ba" providerId="ADAL" clId="{9F9E9FDF-7C61-4792-941E-3BBD6C5DB2FE}" dt="2021-02-02T13:05:11.384" v="1735" actId="1076"/>
          <ac:spMkLst>
            <pc:docMk/>
            <pc:sldMk cId="3737910627" sldId="417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11.123" v="1753" actId="20577"/>
          <ac:spMkLst>
            <pc:docMk/>
            <pc:sldMk cId="3737910627" sldId="417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9F9E9FDF-7C61-4792-941E-3BBD6C5DB2FE}" dt="2021-02-02T13:06:19.924" v="1754"/>
        <pc:sldMkLst>
          <pc:docMk/>
          <pc:sldMk cId="1540827525" sldId="418"/>
        </pc:sldMkLst>
        <pc:spChg chg="mod">
          <ac:chgData name="Thomas Stensitzki" userId="75cafe6b-2f2a-469b-85c4-eec3b9c972ba" providerId="ADAL" clId="{9F9E9FDF-7C61-4792-941E-3BBD6C5DB2FE}" dt="2021-02-02T13:05:33.942" v="1741" actId="1076"/>
          <ac:spMkLst>
            <pc:docMk/>
            <pc:sldMk cId="1540827525" sldId="418"/>
            <ac:spMk id="2" creationId="{909DC09D-B9A6-4493-9A72-1CA7ECB1F5CA}"/>
          </ac:spMkLst>
        </pc:spChg>
        <pc:spChg chg="mod">
          <ac:chgData name="Thomas Stensitzki" userId="75cafe6b-2f2a-469b-85c4-eec3b9c972ba" providerId="ADAL" clId="{9F9E9FDF-7C61-4792-941E-3BBD6C5DB2FE}" dt="2021-02-02T13:06:19.924" v="1754"/>
          <ac:spMkLst>
            <pc:docMk/>
            <pc:sldMk cId="1540827525" sldId="418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9F9E9FDF-7C61-4792-941E-3BBD6C5DB2FE}" dt="2021-02-02T13:14:12.513" v="1768" actId="14100"/>
        <pc:sldMkLst>
          <pc:docMk/>
          <pc:sldMk cId="2335610676" sldId="419"/>
        </pc:sldMkLst>
        <pc:spChg chg="mod">
          <ac:chgData name="Thomas Stensitzki" userId="75cafe6b-2f2a-469b-85c4-eec3b9c972ba" providerId="ADAL" clId="{9F9E9FDF-7C61-4792-941E-3BBD6C5DB2FE}" dt="2021-02-02T13:14:12.513" v="1768" actId="14100"/>
          <ac:spMkLst>
            <pc:docMk/>
            <pc:sldMk cId="2335610676" sldId="419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9F9E9FDF-7C61-4792-941E-3BBD6C5DB2FE}" dt="2021-02-02T13:14:25.084" v="1771" actId="14100"/>
        <pc:sldMkLst>
          <pc:docMk/>
          <pc:sldMk cId="1865896873" sldId="420"/>
        </pc:sldMkLst>
        <pc:spChg chg="mod">
          <ac:chgData name="Thomas Stensitzki" userId="75cafe6b-2f2a-469b-85c4-eec3b9c972ba" providerId="ADAL" clId="{9F9E9FDF-7C61-4792-941E-3BBD6C5DB2FE}" dt="2021-02-02T13:14:25.084" v="1771" actId="14100"/>
          <ac:spMkLst>
            <pc:docMk/>
            <pc:sldMk cId="1865896873" sldId="420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9F9E9FDF-7C61-4792-941E-3BBD6C5DB2FE}" dt="2021-02-02T13:15:02.889" v="1779" actId="1076"/>
        <pc:sldMkLst>
          <pc:docMk/>
          <pc:sldMk cId="1524395293" sldId="421"/>
        </pc:sldMkLst>
        <pc:spChg chg="mod">
          <ac:chgData name="Thomas Stensitzki" userId="75cafe6b-2f2a-469b-85c4-eec3b9c972ba" providerId="ADAL" clId="{9F9E9FDF-7C61-4792-941E-3BBD6C5DB2FE}" dt="2021-02-02T13:15:02.889" v="1779" actId="1076"/>
          <ac:spMkLst>
            <pc:docMk/>
            <pc:sldMk cId="1524395293" sldId="421"/>
            <ac:spMk id="2" creationId="{909DC09D-B9A6-4493-9A72-1CA7ECB1F5CA}"/>
          </ac:spMkLst>
        </pc:spChg>
      </pc:sldChg>
      <pc:sldChg chg="addSp delSp modSp add mod modAnim">
        <pc:chgData name="Thomas Stensitzki" userId="75cafe6b-2f2a-469b-85c4-eec3b9c972ba" providerId="ADAL" clId="{9F9E9FDF-7C61-4792-941E-3BBD6C5DB2FE}" dt="2021-02-02T13:18:15.918" v="1832"/>
        <pc:sldMkLst>
          <pc:docMk/>
          <pc:sldMk cId="1280545839" sldId="422"/>
        </pc:sldMkLst>
        <pc:spChg chg="add mod">
          <ac:chgData name="Thomas Stensitzki" userId="75cafe6b-2f2a-469b-85c4-eec3b9c972ba" providerId="ADAL" clId="{9F9E9FDF-7C61-4792-941E-3BBD6C5DB2FE}" dt="2021-02-02T13:17:28.456" v="1810" actId="14100"/>
          <ac:spMkLst>
            <pc:docMk/>
            <pc:sldMk cId="1280545839" sldId="422"/>
            <ac:spMk id="7" creationId="{C6191598-7775-4D95-899B-0E2D0541313F}"/>
          </ac:spMkLst>
        </pc:spChg>
        <pc:picChg chg="del">
          <ac:chgData name="Thomas Stensitzki" userId="75cafe6b-2f2a-469b-85c4-eec3b9c972ba" providerId="ADAL" clId="{9F9E9FDF-7C61-4792-941E-3BBD6C5DB2FE}" dt="2021-02-02T13:16:43.441" v="1800" actId="478"/>
          <ac:picMkLst>
            <pc:docMk/>
            <pc:sldMk cId="1280545839" sldId="422"/>
            <ac:picMk id="15362" creationId="{B90975DC-5162-4F41-B5F2-BBBE15E2112E}"/>
          </ac:picMkLst>
        </pc:picChg>
        <pc:picChg chg="del">
          <ac:chgData name="Thomas Stensitzki" userId="75cafe6b-2f2a-469b-85c4-eec3b9c972ba" providerId="ADAL" clId="{9F9E9FDF-7C61-4792-941E-3BBD6C5DB2FE}" dt="2021-02-02T13:16:44.071" v="1801" actId="478"/>
          <ac:picMkLst>
            <pc:docMk/>
            <pc:sldMk cId="1280545839" sldId="422"/>
            <ac:picMk id="16386" creationId="{F2A275E7-9123-49B8-915C-3A94852B1686}"/>
          </ac:picMkLst>
        </pc:picChg>
        <pc:picChg chg="mod">
          <ac:chgData name="Thomas Stensitzki" userId="75cafe6b-2f2a-469b-85c4-eec3b9c972ba" providerId="ADAL" clId="{9F9E9FDF-7C61-4792-941E-3BBD6C5DB2FE}" dt="2021-02-02T13:16:46.311" v="1802" actId="1076"/>
          <ac:picMkLst>
            <pc:docMk/>
            <pc:sldMk cId="1280545839" sldId="422"/>
            <ac:picMk id="17410" creationId="{EE942377-844A-497A-BCA1-1F49B9ADD376}"/>
          </ac:picMkLst>
        </pc:picChg>
        <pc:picChg chg="mod">
          <ac:chgData name="Thomas Stensitzki" userId="75cafe6b-2f2a-469b-85c4-eec3b9c972ba" providerId="ADAL" clId="{9F9E9FDF-7C61-4792-941E-3BBD6C5DB2FE}" dt="2021-02-02T13:16:50.835" v="1803" actId="1076"/>
          <ac:picMkLst>
            <pc:docMk/>
            <pc:sldMk cId="1280545839" sldId="422"/>
            <ac:picMk id="18434" creationId="{E18917D5-462E-425F-B1A7-02E0FDB5393A}"/>
          </ac:picMkLst>
        </pc:picChg>
      </pc:sldChg>
      <pc:sldChg chg="modSp add mod">
        <pc:chgData name="Thomas Stensitzki" userId="75cafe6b-2f2a-469b-85c4-eec3b9c972ba" providerId="ADAL" clId="{9F9E9FDF-7C61-4792-941E-3BBD6C5DB2FE}" dt="2021-02-02T13:18:59.786" v="1839" actId="1076"/>
        <pc:sldMkLst>
          <pc:docMk/>
          <pc:sldMk cId="3310606032" sldId="423"/>
        </pc:sldMkLst>
        <pc:spChg chg="mod">
          <ac:chgData name="Thomas Stensitzki" userId="75cafe6b-2f2a-469b-85c4-eec3b9c972ba" providerId="ADAL" clId="{9F9E9FDF-7C61-4792-941E-3BBD6C5DB2FE}" dt="2021-02-02T13:18:59.786" v="1839" actId="1076"/>
          <ac:spMkLst>
            <pc:docMk/>
            <pc:sldMk cId="3310606032" sldId="423"/>
            <ac:spMk id="2" creationId="{909DC09D-B9A6-4493-9A72-1CA7ECB1F5CA}"/>
          </ac:spMkLst>
        </pc:spChg>
      </pc:sldChg>
      <pc:sldChg chg="modSp add mod modNotesTx">
        <pc:chgData name="Thomas Stensitzki" userId="75cafe6b-2f2a-469b-85c4-eec3b9c972ba" providerId="ADAL" clId="{9F9E9FDF-7C61-4792-941E-3BBD6C5DB2FE}" dt="2021-02-02T13:19:27.066" v="1845" actId="14100"/>
        <pc:sldMkLst>
          <pc:docMk/>
          <pc:sldMk cId="2775711133" sldId="424"/>
        </pc:sldMkLst>
        <pc:spChg chg="mod">
          <ac:chgData name="Thomas Stensitzki" userId="75cafe6b-2f2a-469b-85c4-eec3b9c972ba" providerId="ADAL" clId="{9F9E9FDF-7C61-4792-941E-3BBD6C5DB2FE}" dt="2021-02-02T13:19:27.066" v="1845" actId="14100"/>
          <ac:spMkLst>
            <pc:docMk/>
            <pc:sldMk cId="2775711133" sldId="424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9F9E9FDF-7C61-4792-941E-3BBD6C5DB2FE}" dt="2021-02-02T13:19:41.191" v="1848" actId="14100"/>
        <pc:sldMkLst>
          <pc:docMk/>
          <pc:sldMk cId="1206553185" sldId="425"/>
        </pc:sldMkLst>
        <pc:spChg chg="mod">
          <ac:chgData name="Thomas Stensitzki" userId="75cafe6b-2f2a-469b-85c4-eec3b9c972ba" providerId="ADAL" clId="{9F9E9FDF-7C61-4792-941E-3BBD6C5DB2FE}" dt="2021-02-02T13:19:41.191" v="1848" actId="14100"/>
          <ac:spMkLst>
            <pc:docMk/>
            <pc:sldMk cId="1206553185" sldId="425"/>
            <ac:spMk id="2" creationId="{909DC09D-B9A6-4493-9A72-1CA7ECB1F5CA}"/>
          </ac:spMkLst>
        </pc:spChg>
      </pc:sldChg>
      <pc:sldMasterChg chg="modSp mod modSldLayout">
        <pc:chgData name="Thomas Stensitzki" userId="75cafe6b-2f2a-469b-85c4-eec3b9c972ba" providerId="ADAL" clId="{9F9E9FDF-7C61-4792-941E-3BBD6C5DB2FE}" dt="2021-02-01T13:29:14.397" v="45" actId="20577"/>
        <pc:sldMasterMkLst>
          <pc:docMk/>
          <pc:sldMasterMk cId="277911257" sldId="2147483648"/>
        </pc:sldMasterMkLst>
        <pc:spChg chg="mod">
          <ac:chgData name="Thomas Stensitzki" userId="75cafe6b-2f2a-469b-85c4-eec3b9c972ba" providerId="ADAL" clId="{9F9E9FDF-7C61-4792-941E-3BBD6C5DB2FE}" dt="2021-02-01T13:29:09.034" v="39" actId="20577"/>
          <ac:spMkLst>
            <pc:docMk/>
            <pc:sldMasterMk cId="277911257" sldId="2147483648"/>
            <ac:spMk id="9" creationId="{2406A12C-E783-4BE5-BEFC-AA493EA54917}"/>
          </ac:spMkLst>
        </pc:spChg>
        <pc:sldLayoutChg chg="modSp mod">
          <pc:chgData name="Thomas Stensitzki" userId="75cafe6b-2f2a-469b-85c4-eec3b9c972ba" providerId="ADAL" clId="{9F9E9FDF-7C61-4792-941E-3BBD6C5DB2FE}" dt="2021-02-01T13:29:14.397" v="45" actId="20577"/>
          <pc:sldLayoutMkLst>
            <pc:docMk/>
            <pc:sldMasterMk cId="277911257" sldId="2147483648"/>
            <pc:sldLayoutMk cId="3364905932" sldId="2147483649"/>
          </pc:sldLayoutMkLst>
          <pc:spChg chg="mod">
            <ac:chgData name="Thomas Stensitzki" userId="75cafe6b-2f2a-469b-85c4-eec3b9c972ba" providerId="ADAL" clId="{9F9E9FDF-7C61-4792-941E-3BBD6C5DB2FE}" dt="2021-02-01T13:29:14.397" v="45" actId="20577"/>
            <ac:spMkLst>
              <pc:docMk/>
              <pc:sldMasterMk cId="277911257" sldId="2147483648"/>
              <pc:sldLayoutMk cId="3364905932" sldId="2147483649"/>
              <ac:spMk id="4" creationId="{DC492C04-9595-4D88-A6FA-ABEAC2147667}"/>
            </ac:spMkLst>
          </pc:spChg>
        </pc:sldLayoutChg>
      </pc:sldMasterChg>
    </pc:docChg>
  </pc:docChgLst>
  <pc:docChgLst>
    <pc:chgData name="Thomas Stensitzki" userId="75cafe6b-2f2a-469b-85c4-eec3b9c972ba" providerId="ADAL" clId="{732483C3-CB0C-4598-9DB1-778FE3877DE7}"/>
    <pc:docChg chg="undo custSel addSld delSld modSld sldOrd addSection modSection">
      <pc:chgData name="Thomas Stensitzki" userId="75cafe6b-2f2a-469b-85c4-eec3b9c972ba" providerId="ADAL" clId="{732483C3-CB0C-4598-9DB1-778FE3877DE7}" dt="2022-02-17T15:59:12.602" v="1969" actId="1076"/>
      <pc:docMkLst>
        <pc:docMk/>
      </pc:docMkLst>
      <pc:sldChg chg="modSp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671489701" sldId="256"/>
        </pc:sldMkLst>
        <pc:spChg chg="mod">
          <ac:chgData name="Thomas Stensitzki" userId="75cafe6b-2f2a-469b-85c4-eec3b9c972ba" providerId="ADAL" clId="{732483C3-CB0C-4598-9DB1-778FE3877DE7}" dt="2022-02-13T12:22:51.290" v="50" actId="113"/>
          <ac:spMkLst>
            <pc:docMk/>
            <pc:sldMk cId="671489701" sldId="256"/>
            <ac:spMk id="2" creationId="{86A4A9C3-88F1-47B1-832C-DF14CF7A00CF}"/>
          </ac:spMkLst>
        </pc:spChg>
        <pc:spChg chg="mod">
          <ac:chgData name="Thomas Stensitzki" userId="75cafe6b-2f2a-469b-85c4-eec3b9c972ba" providerId="ADAL" clId="{732483C3-CB0C-4598-9DB1-778FE3877DE7}" dt="2022-02-13T12:23:22.759" v="51" actId="113"/>
          <ac:spMkLst>
            <pc:docMk/>
            <pc:sldMk cId="671489701" sldId="256"/>
            <ac:spMk id="3" creationId="{CBA95633-B02D-4A15-A8B1-A38E0A70FD27}"/>
          </ac:spMkLst>
        </pc:spChg>
      </pc:sldChg>
      <pc:sldChg chg="addSp delSp modSp mod modTransition">
        <pc:chgData name="Thomas Stensitzki" userId="75cafe6b-2f2a-469b-85c4-eec3b9c972ba" providerId="ADAL" clId="{732483C3-CB0C-4598-9DB1-778FE3877DE7}" dt="2022-02-17T15:59:12.602" v="1969" actId="1076"/>
        <pc:sldMkLst>
          <pc:docMk/>
          <pc:sldMk cId="2855324227" sldId="257"/>
        </pc:sldMkLst>
        <pc:spChg chg="mod">
          <ac:chgData name="Thomas Stensitzki" userId="75cafe6b-2f2a-469b-85c4-eec3b9c972ba" providerId="ADAL" clId="{732483C3-CB0C-4598-9DB1-778FE3877DE7}" dt="2022-02-16T13:31:32.696" v="1597"/>
          <ac:spMkLst>
            <pc:docMk/>
            <pc:sldMk cId="2855324227" sldId="257"/>
            <ac:spMk id="11" creationId="{5F7E2A8E-3488-43CE-AFB7-0DE0FE9942EC}"/>
          </ac:spMkLst>
        </pc:spChg>
        <pc:spChg chg="mod">
          <ac:chgData name="Thomas Stensitzki" userId="75cafe6b-2f2a-469b-85c4-eec3b9c972ba" providerId="ADAL" clId="{732483C3-CB0C-4598-9DB1-778FE3877DE7}" dt="2022-02-17T15:59:01.053" v="1967"/>
          <ac:spMkLst>
            <pc:docMk/>
            <pc:sldMk cId="2855324227" sldId="257"/>
            <ac:spMk id="11" creationId="{E79462DF-B80C-4577-A7E2-5A5070DE1A39}"/>
          </ac:spMkLst>
        </pc:spChg>
        <pc:spChg chg="mod">
          <ac:chgData name="Thomas Stensitzki" userId="75cafe6b-2f2a-469b-85c4-eec3b9c972ba" providerId="ADAL" clId="{732483C3-CB0C-4598-9DB1-778FE3877DE7}" dt="2022-02-17T15:59:01.053" v="1967"/>
          <ac:spMkLst>
            <pc:docMk/>
            <pc:sldMk cId="2855324227" sldId="257"/>
            <ac:spMk id="12" creationId="{2CBD1460-E995-4D48-A0A3-9B7E8FFC6E73}"/>
          </ac:spMkLst>
        </pc:spChg>
        <pc:spChg chg="mod">
          <ac:chgData name="Thomas Stensitzki" userId="75cafe6b-2f2a-469b-85c4-eec3b9c972ba" providerId="ADAL" clId="{732483C3-CB0C-4598-9DB1-778FE3877DE7}" dt="2022-02-16T13:31:32.696" v="1597"/>
          <ac:spMkLst>
            <pc:docMk/>
            <pc:sldMk cId="2855324227" sldId="257"/>
            <ac:spMk id="12" creationId="{B66D9E92-293C-402F-A9E1-9822A1F2DDE3}"/>
          </ac:spMkLst>
        </pc:spChg>
        <pc:grpChg chg="add del mod">
          <ac:chgData name="Thomas Stensitzki" userId="75cafe6b-2f2a-469b-85c4-eec3b9c972ba" providerId="ADAL" clId="{732483C3-CB0C-4598-9DB1-778FE3877DE7}" dt="2022-02-16T13:32:31.835" v="1606" actId="478"/>
          <ac:grpSpMkLst>
            <pc:docMk/>
            <pc:sldMk cId="2855324227" sldId="257"/>
            <ac:grpSpMk id="10" creationId="{16102D12-CA97-459F-9875-C86808FBFBEB}"/>
          </ac:grpSpMkLst>
        </pc:grpChg>
        <pc:grpChg chg="add mod">
          <ac:chgData name="Thomas Stensitzki" userId="75cafe6b-2f2a-469b-85c4-eec3b9c972ba" providerId="ADAL" clId="{732483C3-CB0C-4598-9DB1-778FE3877DE7}" dt="2022-02-17T15:59:12.602" v="1969" actId="1076"/>
          <ac:grpSpMkLst>
            <pc:docMk/>
            <pc:sldMk cId="2855324227" sldId="257"/>
            <ac:grpSpMk id="10" creationId="{D2AA4FDE-6B43-48F3-A5F5-5B79619A7E68}"/>
          </ac:grpSpMkLst>
        </pc:grpChg>
        <pc:graphicFrameChg chg="mod modGraphic">
          <ac:chgData name="Thomas Stensitzki" userId="75cafe6b-2f2a-469b-85c4-eec3b9c972ba" providerId="ADAL" clId="{732483C3-CB0C-4598-9DB1-778FE3877DE7}" dt="2022-02-13T12:25:25.350" v="63"/>
          <ac:graphicFrameMkLst>
            <pc:docMk/>
            <pc:sldMk cId="2855324227" sldId="257"/>
            <ac:graphicFrameMk id="6" creationId="{0F955DCC-462D-431D-BBDE-26F10687D590}"/>
          </ac:graphicFrameMkLst>
        </pc:graphicFrameChg>
        <pc:picChg chg="add del mod">
          <ac:chgData name="Thomas Stensitzki" userId="75cafe6b-2f2a-469b-85c4-eec3b9c972ba" providerId="ADAL" clId="{732483C3-CB0C-4598-9DB1-778FE3877DE7}" dt="2022-02-16T13:32:33.009" v="1607" actId="478"/>
          <ac:picMkLst>
            <pc:docMk/>
            <pc:sldMk cId="2855324227" sldId="257"/>
            <ac:picMk id="4" creationId="{69EB1147-1A9E-4968-9B6D-4419C751595B}"/>
          </ac:picMkLst>
        </pc:picChg>
        <pc:picChg chg="add del mod">
          <ac:chgData name="Thomas Stensitzki" userId="75cafe6b-2f2a-469b-85c4-eec3b9c972ba" providerId="ADAL" clId="{732483C3-CB0C-4598-9DB1-778FE3877DE7}" dt="2022-02-16T13:32:01.981" v="1601" actId="478"/>
          <ac:picMkLst>
            <pc:docMk/>
            <pc:sldMk cId="2855324227" sldId="257"/>
            <ac:picMk id="14" creationId="{6E278E7A-A6E6-47E7-9D1F-FF803ED76CF6}"/>
          </ac:picMkLst>
        </pc:picChg>
      </pc:sldChg>
      <pc:sldChg chg="modSp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332792154" sldId="258"/>
        </pc:sldMkLst>
        <pc:spChg chg="mod">
          <ac:chgData name="Thomas Stensitzki" userId="75cafe6b-2f2a-469b-85c4-eec3b9c972ba" providerId="ADAL" clId="{732483C3-CB0C-4598-9DB1-778FE3877DE7}" dt="2022-02-13T12:41:53.547" v="314" actId="6549"/>
          <ac:spMkLst>
            <pc:docMk/>
            <pc:sldMk cId="3332792154" sldId="258"/>
            <ac:spMk id="3" creationId="{3A5A44EB-7FB9-473A-8ED3-C49DDD2E65AB}"/>
          </ac:spMkLst>
        </pc:spChg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1545829058" sldId="259"/>
        </pc:sldMkLst>
      </pc:sldChg>
      <pc:sldChg chg="modSp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698998357" sldId="260"/>
        </pc:sldMkLst>
        <pc:spChg chg="mod">
          <ac:chgData name="Thomas Stensitzki" userId="75cafe6b-2f2a-469b-85c4-eec3b9c972ba" providerId="ADAL" clId="{732483C3-CB0C-4598-9DB1-778FE3877DE7}" dt="2022-02-13T12:27:18.416" v="64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732483C3-CB0C-4598-9DB1-778FE3877DE7}" dt="2022-02-13T12:28:37.463" v="70" actId="114"/>
          <ac:spMkLst>
            <pc:docMk/>
            <pc:sldMk cId="2698998357" sldId="260"/>
            <ac:spMk id="5" creationId="{F3459BE7-1731-4733-A912-12977C68CFD6}"/>
          </ac:spMkLst>
        </pc:spChg>
      </pc:sldChg>
      <pc:sldChg chg="modSp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4007670073" sldId="268"/>
        </pc:sldMkLst>
        <pc:spChg chg="mod">
          <ac:chgData name="Thomas Stensitzki" userId="75cafe6b-2f2a-469b-85c4-eec3b9c972ba" providerId="ADAL" clId="{732483C3-CB0C-4598-9DB1-778FE3877DE7}" dt="2022-02-13T12:28:46.343" v="72" actId="20577"/>
          <ac:spMkLst>
            <pc:docMk/>
            <pc:sldMk cId="4007670073" sldId="268"/>
            <ac:spMk id="5" creationId="{F3459BE7-1731-4733-A912-12977C68CFD6}"/>
          </ac:spMkLst>
        </pc:spChg>
      </pc:sldChg>
      <pc:sldChg chg="modSp add del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721051844" sldId="269"/>
        </pc:sldMkLst>
        <pc:spChg chg="mod">
          <ac:chgData name="Thomas Stensitzki" userId="75cafe6b-2f2a-469b-85c4-eec3b9c972ba" providerId="ADAL" clId="{732483C3-CB0C-4598-9DB1-778FE3877DE7}" dt="2022-02-13T12:36:47.285" v="163" actId="20577"/>
          <ac:spMkLst>
            <pc:docMk/>
            <pc:sldMk cId="2721051844" sldId="269"/>
            <ac:spMk id="5" creationId="{C24DACB5-1BEC-4C86-9652-BAFD8DE56FEF}"/>
          </ac:spMkLst>
        </pc:spChg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1928334901" sldId="295"/>
        </pc:sldMkLst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466045460" sldId="296"/>
        </pc:sldMkLst>
      </pc:sldChg>
      <pc:sldChg chg="modSp mod modTransition modShow">
        <pc:chgData name="Thomas Stensitzki" userId="75cafe6b-2f2a-469b-85c4-eec3b9c972ba" providerId="ADAL" clId="{732483C3-CB0C-4598-9DB1-778FE3877DE7}" dt="2022-02-16T13:54:43.015" v="1912" actId="729"/>
        <pc:sldMkLst>
          <pc:docMk/>
          <pc:sldMk cId="53967156" sldId="297"/>
        </pc:sldMkLst>
        <pc:spChg chg="mod">
          <ac:chgData name="Thomas Stensitzki" userId="75cafe6b-2f2a-469b-85c4-eec3b9c972ba" providerId="ADAL" clId="{732483C3-CB0C-4598-9DB1-778FE3877DE7}" dt="2022-02-13T12:38:16.414" v="168" actId="20577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732483C3-CB0C-4598-9DB1-778FE3877DE7}" dt="2022-02-13T12:38:33.111" v="198" actId="20577"/>
          <ac:spMkLst>
            <pc:docMk/>
            <pc:sldMk cId="53967156" sldId="297"/>
            <ac:spMk id="5" creationId="{F3459BE7-1731-4733-A912-12977C68CFD6}"/>
          </ac:spMkLst>
        </pc:spChg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814967912" sldId="311"/>
        </pc:sldMkLst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726195275" sldId="313"/>
        </pc:sldMkLst>
      </pc:sldChg>
      <pc:sldChg chg="modSp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227487991" sldId="378"/>
        </pc:sldMkLst>
        <pc:spChg chg="mod">
          <ac:chgData name="Thomas Stensitzki" userId="75cafe6b-2f2a-469b-85c4-eec3b9c972ba" providerId="ADAL" clId="{732483C3-CB0C-4598-9DB1-778FE3877DE7}" dt="2022-02-14T11:33:44.170" v="1247" actId="1076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732483C3-CB0C-4598-9DB1-778FE3877DE7}" dt="2022-02-14T11:32:58.007" v="1240" actId="255"/>
          <ac:spMkLst>
            <pc:docMk/>
            <pc:sldMk cId="2227487991" sldId="378"/>
            <ac:spMk id="5" creationId="{C24DACB5-1BEC-4C86-9652-BAFD8DE56FEF}"/>
          </ac:spMkLst>
        </pc:spChg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923837414" sldId="513"/>
        </pc:sldMkLst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395924320" sldId="514"/>
        </pc:sldMkLst>
      </pc:sldChg>
      <pc:sldChg chg="modSp mod modTransition modNotesTx">
        <pc:chgData name="Thomas Stensitzki" userId="75cafe6b-2f2a-469b-85c4-eec3b9c972ba" providerId="ADAL" clId="{732483C3-CB0C-4598-9DB1-778FE3877DE7}" dt="2022-02-16T13:52:51.083" v="1895" actId="6549"/>
        <pc:sldMkLst>
          <pc:docMk/>
          <pc:sldMk cId="3797754622" sldId="515"/>
        </pc:sldMkLst>
        <pc:spChg chg="mod">
          <ac:chgData name="Thomas Stensitzki" userId="75cafe6b-2f2a-469b-85c4-eec3b9c972ba" providerId="ADAL" clId="{732483C3-CB0C-4598-9DB1-778FE3877DE7}" dt="2022-02-16T13:47:59.697" v="1848" actId="1076"/>
          <ac:spMkLst>
            <pc:docMk/>
            <pc:sldMk cId="3797754622" sldId="515"/>
            <ac:spMk id="2" creationId="{909DC09D-B9A6-4493-9A72-1CA7ECB1F5CA}"/>
          </ac:spMkLst>
        </pc:spChg>
        <pc:spChg chg="mod">
          <ac:chgData name="Thomas Stensitzki" userId="75cafe6b-2f2a-469b-85c4-eec3b9c972ba" providerId="ADAL" clId="{732483C3-CB0C-4598-9DB1-778FE3877DE7}" dt="2022-02-14T11:33:21.124" v="1244" actId="255"/>
          <ac:spMkLst>
            <pc:docMk/>
            <pc:sldMk cId="3797754622" sldId="515"/>
            <ac:spMk id="5" creationId="{C24DACB5-1BEC-4C86-9652-BAFD8DE56FEF}"/>
          </ac:spMkLst>
        </pc:spChg>
      </pc:sldChg>
      <pc:sldChg chg="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791634409" sldId="560"/>
        </pc:sldMkLst>
      </pc:sldChg>
      <pc:sldChg chg="modSp mod modTransition">
        <pc:chgData name="Thomas Stensitzki" userId="75cafe6b-2f2a-469b-85c4-eec3b9c972ba" providerId="ADAL" clId="{732483C3-CB0C-4598-9DB1-778FE3877DE7}" dt="2022-02-16T13:58:52.710" v="1966" actId="20577"/>
        <pc:sldMkLst>
          <pc:docMk/>
          <pc:sldMk cId="1728515471" sldId="561"/>
        </pc:sldMkLst>
        <pc:graphicFrameChg chg="mod modGraphic">
          <ac:chgData name="Thomas Stensitzki" userId="75cafe6b-2f2a-469b-85c4-eec3b9c972ba" providerId="ADAL" clId="{732483C3-CB0C-4598-9DB1-778FE3877DE7}" dt="2022-02-16T13:58:52.710" v="1966" actId="20577"/>
          <ac:graphicFrameMkLst>
            <pc:docMk/>
            <pc:sldMk cId="1728515471" sldId="561"/>
            <ac:graphicFrameMk id="4" creationId="{55EDB790-67BC-42E5-B64A-5647620B8383}"/>
          </ac:graphicFrameMkLst>
        </pc:graphicFrame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897532384" sldId="562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2102933315" sldId="563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2675026296" sldId="564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751554083" sldId="565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413303963" sldId="566"/>
        </pc:sldMkLst>
      </pc:sldChg>
      <pc:sldChg chg="modSp mod ord modTransition modNotesTx">
        <pc:chgData name="Thomas Stensitzki" userId="75cafe6b-2f2a-469b-85c4-eec3b9c972ba" providerId="ADAL" clId="{732483C3-CB0C-4598-9DB1-778FE3877DE7}" dt="2022-02-16T13:48:53.982" v="1853"/>
        <pc:sldMkLst>
          <pc:docMk/>
          <pc:sldMk cId="4104137776" sldId="567"/>
        </pc:sldMkLst>
        <pc:spChg chg="mod">
          <ac:chgData name="Thomas Stensitzki" userId="75cafe6b-2f2a-469b-85c4-eec3b9c972ba" providerId="ADAL" clId="{732483C3-CB0C-4598-9DB1-778FE3877DE7}" dt="2022-02-13T12:50:50.841" v="328" actId="20577"/>
          <ac:spMkLst>
            <pc:docMk/>
            <pc:sldMk cId="4104137776" sldId="567"/>
            <ac:spMk id="2" creationId="{EC46AD28-746E-4246-884F-4DAE24C62042}"/>
          </ac:spMkLst>
        </pc:spChg>
        <pc:spChg chg="mod">
          <ac:chgData name="Thomas Stensitzki" userId="75cafe6b-2f2a-469b-85c4-eec3b9c972ba" providerId="ADAL" clId="{732483C3-CB0C-4598-9DB1-778FE3877DE7}" dt="2022-02-13T12:51:14.659" v="333" actId="15"/>
          <ac:spMkLst>
            <pc:docMk/>
            <pc:sldMk cId="4104137776" sldId="567"/>
            <ac:spMk id="3" creationId="{4B4B1B02-433C-4551-A25C-9193BE90D3D9}"/>
          </ac:spMkLst>
        </pc:spChg>
      </pc:sldChg>
      <pc:sldChg chg="modSp new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374589673" sldId="568"/>
        </pc:sldMkLst>
        <pc:spChg chg="mod">
          <ac:chgData name="Thomas Stensitzki" userId="75cafe6b-2f2a-469b-85c4-eec3b9c972ba" providerId="ADAL" clId="{732483C3-CB0C-4598-9DB1-778FE3877DE7}" dt="2022-02-13T12:49:26.398" v="319"/>
          <ac:spMkLst>
            <pc:docMk/>
            <pc:sldMk cId="2374589673" sldId="568"/>
            <ac:spMk id="2" creationId="{6A814F1C-A68B-4C48-BFC7-E0C8475DD978}"/>
          </ac:spMkLst>
        </pc:spChg>
        <pc:spChg chg="mod">
          <ac:chgData name="Thomas Stensitzki" userId="75cafe6b-2f2a-469b-85c4-eec3b9c972ba" providerId="ADAL" clId="{732483C3-CB0C-4598-9DB1-778FE3877DE7}" dt="2022-02-16T13:35:25.184" v="1676" actId="20577"/>
          <ac:spMkLst>
            <pc:docMk/>
            <pc:sldMk cId="2374589673" sldId="568"/>
            <ac:spMk id="3" creationId="{4FF3BEF0-B65A-4D8F-9E68-52DE5DDDED8D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2906341100" sldId="568"/>
        </pc:sldMkLst>
      </pc:sldChg>
      <pc:sldChg chg="addSp delSp modSp new mod modTransition modNotesTx">
        <pc:chgData name="Thomas Stensitzki" userId="75cafe6b-2f2a-469b-85c4-eec3b9c972ba" providerId="ADAL" clId="{732483C3-CB0C-4598-9DB1-778FE3877DE7}" dt="2022-02-16T13:35:41.009" v="1677"/>
        <pc:sldMkLst>
          <pc:docMk/>
          <pc:sldMk cId="1152622229" sldId="569"/>
        </pc:sldMkLst>
        <pc:spChg chg="mod">
          <ac:chgData name="Thomas Stensitzki" userId="75cafe6b-2f2a-469b-85c4-eec3b9c972ba" providerId="ADAL" clId="{732483C3-CB0C-4598-9DB1-778FE3877DE7}" dt="2022-02-13T12:52:27.868" v="345"/>
          <ac:spMkLst>
            <pc:docMk/>
            <pc:sldMk cId="1152622229" sldId="569"/>
            <ac:spMk id="2" creationId="{D134A1E6-1853-44BA-9137-1BEBEA3C99F0}"/>
          </ac:spMkLst>
        </pc:spChg>
        <pc:spChg chg="del">
          <ac:chgData name="Thomas Stensitzki" userId="75cafe6b-2f2a-469b-85c4-eec3b9c972ba" providerId="ADAL" clId="{732483C3-CB0C-4598-9DB1-778FE3877DE7}" dt="2022-02-13T12:52:55.345" v="346" actId="478"/>
          <ac:spMkLst>
            <pc:docMk/>
            <pc:sldMk cId="1152622229" sldId="569"/>
            <ac:spMk id="3" creationId="{DEDCB31E-113D-46E3-BC44-C4B104FC3C5E}"/>
          </ac:spMkLst>
        </pc:spChg>
        <pc:spChg chg="add del">
          <ac:chgData name="Thomas Stensitzki" userId="75cafe6b-2f2a-469b-85c4-eec3b9c972ba" providerId="ADAL" clId="{732483C3-CB0C-4598-9DB1-778FE3877DE7}" dt="2022-02-13T12:53:00.511" v="348" actId="22"/>
          <ac:spMkLst>
            <pc:docMk/>
            <pc:sldMk cId="1152622229" sldId="569"/>
            <ac:spMk id="5" creationId="{149A395E-84FB-4E0E-A6A6-74CFBAF08561}"/>
          </ac:spMkLst>
        </pc:spChg>
        <pc:spChg chg="add mod">
          <ac:chgData name="Thomas Stensitzki" userId="75cafe6b-2f2a-469b-85c4-eec3b9c972ba" providerId="ADAL" clId="{732483C3-CB0C-4598-9DB1-778FE3877DE7}" dt="2022-02-13T12:54:31.382" v="359" actId="11530"/>
          <ac:spMkLst>
            <pc:docMk/>
            <pc:sldMk cId="1152622229" sldId="569"/>
            <ac:spMk id="7" creationId="{75A56EB6-960B-4016-97A6-CA24652E2B73}"/>
          </ac:spMkLst>
        </pc:spChg>
        <pc:picChg chg="add mod">
          <ac:chgData name="Thomas Stensitzki" userId="75cafe6b-2f2a-469b-85c4-eec3b9c972ba" providerId="ADAL" clId="{732483C3-CB0C-4598-9DB1-778FE3877DE7}" dt="2022-02-13T12:53:37.056" v="352" actId="1440"/>
          <ac:picMkLst>
            <pc:docMk/>
            <pc:sldMk cId="1152622229" sldId="569"/>
            <ac:picMk id="1026" creationId="{17A553F8-26FB-43E5-A033-ACFB8F72AABF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640343721" sldId="569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1487249929" sldId="570"/>
        </pc:sldMkLst>
      </pc:sldChg>
      <pc:sldChg chg="addSp modSp new mod modTransition modNotesTx">
        <pc:chgData name="Thomas Stensitzki" userId="75cafe6b-2f2a-469b-85c4-eec3b9c972ba" providerId="ADAL" clId="{732483C3-CB0C-4598-9DB1-778FE3877DE7}" dt="2022-02-16T13:35:41.009" v="1677"/>
        <pc:sldMkLst>
          <pc:docMk/>
          <pc:sldMk cId="1687430561" sldId="570"/>
        </pc:sldMkLst>
        <pc:spChg chg="mod">
          <ac:chgData name="Thomas Stensitzki" userId="75cafe6b-2f2a-469b-85c4-eec3b9c972ba" providerId="ADAL" clId="{732483C3-CB0C-4598-9DB1-778FE3877DE7}" dt="2022-02-13T12:59:30.721" v="463" actId="1076"/>
          <ac:spMkLst>
            <pc:docMk/>
            <pc:sldMk cId="1687430561" sldId="570"/>
            <ac:spMk id="2" creationId="{B65A418D-D640-48C7-A300-246643E23BDE}"/>
          </ac:spMkLst>
        </pc:spChg>
        <pc:spChg chg="mod">
          <ac:chgData name="Thomas Stensitzki" userId="75cafe6b-2f2a-469b-85c4-eec3b9c972ba" providerId="ADAL" clId="{732483C3-CB0C-4598-9DB1-778FE3877DE7}" dt="2022-02-13T12:59:15.099" v="460" actId="6549"/>
          <ac:spMkLst>
            <pc:docMk/>
            <pc:sldMk cId="1687430561" sldId="570"/>
            <ac:spMk id="3" creationId="{700F3494-0841-4002-904A-7AC9949D6AF0}"/>
          </ac:spMkLst>
        </pc:spChg>
        <pc:picChg chg="add mod">
          <ac:chgData name="Thomas Stensitzki" userId="75cafe6b-2f2a-469b-85c4-eec3b9c972ba" providerId="ADAL" clId="{732483C3-CB0C-4598-9DB1-778FE3877DE7}" dt="2022-02-13T12:59:44.152" v="465" actId="1440"/>
          <ac:picMkLst>
            <pc:docMk/>
            <pc:sldMk cId="1687430561" sldId="570"/>
            <ac:picMk id="2050" creationId="{0C202E6E-91EF-4C4D-9DF6-2046E7E2816F}"/>
          </ac:picMkLst>
        </pc:picChg>
      </pc:sldChg>
      <pc:sldChg chg="del">
        <pc:chgData name="Thomas Stensitzki" userId="75cafe6b-2f2a-469b-85c4-eec3b9c972ba" providerId="ADAL" clId="{732483C3-CB0C-4598-9DB1-778FE3877DE7}" dt="2022-02-13T12:29:17.530" v="74" actId="47"/>
        <pc:sldMkLst>
          <pc:docMk/>
          <pc:sldMk cId="3439814073" sldId="571"/>
        </pc:sldMkLst>
      </pc:sldChg>
      <pc:sldChg chg="modSp new mod modTransition modNotesTx">
        <pc:chgData name="Thomas Stensitzki" userId="75cafe6b-2f2a-469b-85c4-eec3b9c972ba" providerId="ADAL" clId="{732483C3-CB0C-4598-9DB1-778FE3877DE7}" dt="2022-02-16T13:35:41.009" v="1677"/>
        <pc:sldMkLst>
          <pc:docMk/>
          <pc:sldMk cId="3500137736" sldId="571"/>
        </pc:sldMkLst>
        <pc:spChg chg="mod">
          <ac:chgData name="Thomas Stensitzki" userId="75cafe6b-2f2a-469b-85c4-eec3b9c972ba" providerId="ADAL" clId="{732483C3-CB0C-4598-9DB1-778FE3877DE7}" dt="2022-02-13T13:01:25.016" v="476"/>
          <ac:spMkLst>
            <pc:docMk/>
            <pc:sldMk cId="3500137736" sldId="571"/>
            <ac:spMk id="2" creationId="{72018619-2CAF-432E-A6A8-ECD748C02E56}"/>
          </ac:spMkLst>
        </pc:spChg>
        <pc:spChg chg="mod">
          <ac:chgData name="Thomas Stensitzki" userId="75cafe6b-2f2a-469b-85c4-eec3b9c972ba" providerId="ADAL" clId="{732483C3-CB0C-4598-9DB1-778FE3877DE7}" dt="2022-02-13T13:02:16.429" v="477"/>
          <ac:spMkLst>
            <pc:docMk/>
            <pc:sldMk cId="3500137736" sldId="571"/>
            <ac:spMk id="3" creationId="{A4F1D448-84D0-4496-9C85-0BA3EE3C11D8}"/>
          </ac:spMkLst>
        </pc:spChg>
      </pc:sldChg>
      <pc:sldChg chg="modSp new mod modTransition modNotesTx">
        <pc:chgData name="Thomas Stensitzki" userId="75cafe6b-2f2a-469b-85c4-eec3b9c972ba" providerId="ADAL" clId="{732483C3-CB0C-4598-9DB1-778FE3877DE7}" dt="2022-02-16T13:37:00.310" v="1735" actId="20577"/>
        <pc:sldMkLst>
          <pc:docMk/>
          <pc:sldMk cId="3650339848" sldId="572"/>
        </pc:sldMkLst>
        <pc:spChg chg="mod">
          <ac:chgData name="Thomas Stensitzki" userId="75cafe6b-2f2a-469b-85c4-eec3b9c972ba" providerId="ADAL" clId="{732483C3-CB0C-4598-9DB1-778FE3877DE7}" dt="2022-02-13T13:03:23.173" v="485"/>
          <ac:spMkLst>
            <pc:docMk/>
            <pc:sldMk cId="3650339848" sldId="572"/>
            <ac:spMk id="2" creationId="{4AF704F4-5793-49CA-9C72-9AB75DFEFCA3}"/>
          </ac:spMkLst>
        </pc:spChg>
        <pc:spChg chg="mod">
          <ac:chgData name="Thomas Stensitzki" userId="75cafe6b-2f2a-469b-85c4-eec3b9c972ba" providerId="ADAL" clId="{732483C3-CB0C-4598-9DB1-778FE3877DE7}" dt="2022-02-16T13:37:00.310" v="1735" actId="20577"/>
          <ac:spMkLst>
            <pc:docMk/>
            <pc:sldMk cId="3650339848" sldId="572"/>
            <ac:spMk id="3" creationId="{FB4F1D8E-EA0D-4E76-891B-10A0B7D3A069}"/>
          </ac:spMkLst>
        </pc:spChg>
      </pc:sldChg>
      <pc:sldChg chg="del">
        <pc:chgData name="Thomas Stensitzki" userId="75cafe6b-2f2a-469b-85c4-eec3b9c972ba" providerId="ADAL" clId="{732483C3-CB0C-4598-9DB1-778FE3877DE7}" dt="2022-02-13T12:29:48.194" v="77" actId="47"/>
        <pc:sldMkLst>
          <pc:docMk/>
          <pc:sldMk cId="3856037473" sldId="572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438806011" sldId="573"/>
        </pc:sldMkLst>
      </pc:sldChg>
      <pc:sldChg chg="addSp delSp modSp new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1013366872" sldId="573"/>
        </pc:sldMkLst>
        <pc:spChg chg="mod">
          <ac:chgData name="Thomas Stensitzki" userId="75cafe6b-2f2a-469b-85c4-eec3b9c972ba" providerId="ADAL" clId="{732483C3-CB0C-4598-9DB1-778FE3877DE7}" dt="2022-02-13T13:08:48.738" v="585"/>
          <ac:spMkLst>
            <pc:docMk/>
            <pc:sldMk cId="1013366872" sldId="573"/>
            <ac:spMk id="2" creationId="{529C4F4D-6397-41DA-944A-CF3D73EDBDF4}"/>
          </ac:spMkLst>
        </pc:spChg>
        <pc:spChg chg="del">
          <ac:chgData name="Thomas Stensitzki" userId="75cafe6b-2f2a-469b-85c4-eec3b9c972ba" providerId="ADAL" clId="{732483C3-CB0C-4598-9DB1-778FE3877DE7}" dt="2022-02-13T13:09:09.901" v="586" actId="478"/>
          <ac:spMkLst>
            <pc:docMk/>
            <pc:sldMk cId="1013366872" sldId="573"/>
            <ac:spMk id="3" creationId="{F5CBA397-74A1-4F37-8C68-56FA72B7281E}"/>
          </ac:spMkLst>
        </pc:spChg>
        <pc:spChg chg="add mod">
          <ac:chgData name="Thomas Stensitzki" userId="75cafe6b-2f2a-469b-85c4-eec3b9c972ba" providerId="ADAL" clId="{732483C3-CB0C-4598-9DB1-778FE3877DE7}" dt="2022-02-13T13:09:52.727" v="593" actId="14100"/>
          <ac:spMkLst>
            <pc:docMk/>
            <pc:sldMk cId="1013366872" sldId="573"/>
            <ac:spMk id="5" creationId="{AF2206FE-E125-4BB8-A4FB-6790C85E456D}"/>
          </ac:spMkLst>
        </pc:spChg>
        <pc:picChg chg="add mod">
          <ac:chgData name="Thomas Stensitzki" userId="75cafe6b-2f2a-469b-85c4-eec3b9c972ba" providerId="ADAL" clId="{732483C3-CB0C-4598-9DB1-778FE3877DE7}" dt="2022-02-13T13:09:29.785" v="590" actId="1440"/>
          <ac:picMkLst>
            <pc:docMk/>
            <pc:sldMk cId="1013366872" sldId="573"/>
            <ac:picMk id="3074" creationId="{D6F0604D-887C-4CCF-AD31-4C8A7DFFC46A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1351629711" sldId="574"/>
        </pc:sldMkLst>
      </pc:sldChg>
      <pc:sldChg chg="addSp modSp new mod modTransition">
        <pc:chgData name="Thomas Stensitzki" userId="75cafe6b-2f2a-469b-85c4-eec3b9c972ba" providerId="ADAL" clId="{732483C3-CB0C-4598-9DB1-778FE3877DE7}" dt="2022-02-16T13:39:26.308" v="1796" actId="20577"/>
        <pc:sldMkLst>
          <pc:docMk/>
          <pc:sldMk cId="3064786489" sldId="574"/>
        </pc:sldMkLst>
        <pc:spChg chg="mod">
          <ac:chgData name="Thomas Stensitzki" userId="75cafe6b-2f2a-469b-85c4-eec3b9c972ba" providerId="ADAL" clId="{732483C3-CB0C-4598-9DB1-778FE3877DE7}" dt="2022-02-13T13:36:27.855" v="621"/>
          <ac:spMkLst>
            <pc:docMk/>
            <pc:sldMk cId="3064786489" sldId="574"/>
            <ac:spMk id="2" creationId="{FBC6064E-5EE8-453C-8B3F-2CD673C03B44}"/>
          </ac:spMkLst>
        </pc:spChg>
        <pc:spChg chg="mod">
          <ac:chgData name="Thomas Stensitzki" userId="75cafe6b-2f2a-469b-85c4-eec3b9c972ba" providerId="ADAL" clId="{732483C3-CB0C-4598-9DB1-778FE3877DE7}" dt="2022-02-16T13:39:26.308" v="1796" actId="20577"/>
          <ac:spMkLst>
            <pc:docMk/>
            <pc:sldMk cId="3064786489" sldId="574"/>
            <ac:spMk id="3" creationId="{E4843152-CFE7-423B-860D-D9674DAF34EE}"/>
          </ac:spMkLst>
        </pc:spChg>
        <pc:picChg chg="add mod">
          <ac:chgData name="Thomas Stensitzki" userId="75cafe6b-2f2a-469b-85c4-eec3b9c972ba" providerId="ADAL" clId="{732483C3-CB0C-4598-9DB1-778FE3877DE7}" dt="2022-02-16T13:39:02.539" v="1792" actId="1440"/>
          <ac:picMkLst>
            <pc:docMk/>
            <pc:sldMk cId="3064786489" sldId="574"/>
            <ac:picMk id="4098" creationId="{9E78F526-137A-4B35-A6B9-0E97739C21F4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482620437" sldId="575"/>
        </pc:sldMkLst>
      </pc:sldChg>
      <pc:sldChg chg="modSp add mod or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959338283" sldId="575"/>
        </pc:sldMkLst>
        <pc:spChg chg="mod">
          <ac:chgData name="Thomas Stensitzki" userId="75cafe6b-2f2a-469b-85c4-eec3b9c972ba" providerId="ADAL" clId="{732483C3-CB0C-4598-9DB1-778FE3877DE7}" dt="2022-02-14T11:34:16.007" v="1269" actId="1035"/>
          <ac:spMkLst>
            <pc:docMk/>
            <pc:sldMk cId="2959338283" sldId="575"/>
            <ac:spMk id="2" creationId="{909DC09D-B9A6-4493-9A72-1CA7ECB1F5CA}"/>
          </ac:spMkLst>
        </pc:spChg>
        <pc:spChg chg="mod">
          <ac:chgData name="Thomas Stensitzki" userId="75cafe6b-2f2a-469b-85c4-eec3b9c972ba" providerId="ADAL" clId="{732483C3-CB0C-4598-9DB1-778FE3877DE7}" dt="2022-02-14T08:51:53" v="1204"/>
          <ac:spMkLst>
            <pc:docMk/>
            <pc:sldMk cId="2959338283" sldId="575"/>
            <ac:spMk id="5" creationId="{C24DACB5-1BEC-4C86-9652-BAFD8DE56FEF}"/>
          </ac:spMkLst>
        </pc:spChg>
      </pc:sldChg>
      <pc:sldChg chg="addSp delSp modSp new mod modTransition modAnim modNotesTx">
        <pc:chgData name="Thomas Stensitzki" userId="75cafe6b-2f2a-469b-85c4-eec3b9c972ba" providerId="ADAL" clId="{732483C3-CB0C-4598-9DB1-778FE3877DE7}" dt="2022-02-16T13:40:46.227" v="1802" actId="1076"/>
        <pc:sldMkLst>
          <pc:docMk/>
          <pc:sldMk cId="267886642" sldId="576"/>
        </pc:sldMkLst>
        <pc:spChg chg="mod">
          <ac:chgData name="Thomas Stensitzki" userId="75cafe6b-2f2a-469b-85c4-eec3b9c972ba" providerId="ADAL" clId="{732483C3-CB0C-4598-9DB1-778FE3877DE7}" dt="2022-02-13T13:38:41.418" v="651"/>
          <ac:spMkLst>
            <pc:docMk/>
            <pc:sldMk cId="267886642" sldId="576"/>
            <ac:spMk id="2" creationId="{89843AE1-87BD-4263-8527-5A5117F6CE06}"/>
          </ac:spMkLst>
        </pc:spChg>
        <pc:spChg chg="del">
          <ac:chgData name="Thomas Stensitzki" userId="75cafe6b-2f2a-469b-85c4-eec3b9c972ba" providerId="ADAL" clId="{732483C3-CB0C-4598-9DB1-778FE3877DE7}" dt="2022-02-13T13:39:03.050" v="653" actId="478"/>
          <ac:spMkLst>
            <pc:docMk/>
            <pc:sldMk cId="267886642" sldId="576"/>
            <ac:spMk id="3" creationId="{CE4850BA-55A8-4DFD-A73A-C49ADEA45D9E}"/>
          </ac:spMkLst>
        </pc:spChg>
        <pc:spChg chg="add mod">
          <ac:chgData name="Thomas Stensitzki" userId="75cafe6b-2f2a-469b-85c4-eec3b9c972ba" providerId="ADAL" clId="{732483C3-CB0C-4598-9DB1-778FE3877DE7}" dt="2022-02-16T13:40:36.290" v="1801" actId="14100"/>
          <ac:spMkLst>
            <pc:docMk/>
            <pc:sldMk cId="267886642" sldId="576"/>
            <ac:spMk id="5" creationId="{DB51CC4D-58A1-41A1-8B67-9B71EF6CFE7A}"/>
          </ac:spMkLst>
        </pc:spChg>
        <pc:picChg chg="add mod">
          <ac:chgData name="Thomas Stensitzki" userId="75cafe6b-2f2a-469b-85c4-eec3b9c972ba" providerId="ADAL" clId="{732483C3-CB0C-4598-9DB1-778FE3877DE7}" dt="2022-02-13T13:39:28.915" v="659" actId="1076"/>
          <ac:picMkLst>
            <pc:docMk/>
            <pc:sldMk cId="267886642" sldId="576"/>
            <ac:picMk id="5122" creationId="{341A99A4-FFA5-49A2-857B-71EDA6366F0A}"/>
          </ac:picMkLst>
        </pc:picChg>
        <pc:picChg chg="add mod">
          <ac:chgData name="Thomas Stensitzki" userId="75cafe6b-2f2a-469b-85c4-eec3b9c972ba" providerId="ADAL" clId="{732483C3-CB0C-4598-9DB1-778FE3877DE7}" dt="2022-02-16T13:40:46.227" v="1802" actId="1076"/>
          <ac:picMkLst>
            <pc:docMk/>
            <pc:sldMk cId="267886642" sldId="576"/>
            <ac:picMk id="5124" creationId="{6B04FE5D-029D-4028-BA72-74A013D5D499}"/>
          </ac:picMkLst>
        </pc:pic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1228494520" sldId="576"/>
        </pc:sldMkLst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2011711741" sldId="577"/>
        </pc:sldMkLst>
      </pc:sldChg>
      <pc:sldChg chg="addSp modSp new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394268917" sldId="577"/>
        </pc:sldMkLst>
        <pc:spChg chg="mod">
          <ac:chgData name="Thomas Stensitzki" userId="75cafe6b-2f2a-469b-85c4-eec3b9c972ba" providerId="ADAL" clId="{732483C3-CB0C-4598-9DB1-778FE3877DE7}" dt="2022-02-13T13:40:44.909" v="666"/>
          <ac:spMkLst>
            <pc:docMk/>
            <pc:sldMk cId="3394268917" sldId="577"/>
            <ac:spMk id="2" creationId="{14E06E20-F5A8-4CF9-9629-C11ACC38DD5C}"/>
          </ac:spMkLst>
        </pc:spChg>
        <pc:spChg chg="mod">
          <ac:chgData name="Thomas Stensitzki" userId="75cafe6b-2f2a-469b-85c4-eec3b9c972ba" providerId="ADAL" clId="{732483C3-CB0C-4598-9DB1-778FE3877DE7}" dt="2022-02-13T13:45:13.531" v="718" actId="20577"/>
          <ac:spMkLst>
            <pc:docMk/>
            <pc:sldMk cId="3394268917" sldId="577"/>
            <ac:spMk id="3" creationId="{D3D386A5-5B5A-4243-89A1-011C243D89A4}"/>
          </ac:spMkLst>
        </pc:spChg>
        <pc:picChg chg="add mod">
          <ac:chgData name="Thomas Stensitzki" userId="75cafe6b-2f2a-469b-85c4-eec3b9c972ba" providerId="ADAL" clId="{732483C3-CB0C-4598-9DB1-778FE3877DE7}" dt="2022-02-13T13:41:00.137" v="669" actId="1440"/>
          <ac:picMkLst>
            <pc:docMk/>
            <pc:sldMk cId="3394268917" sldId="577"/>
            <ac:picMk id="6146" creationId="{1EF13E2D-2D5F-4BD3-A3ED-3805FD26C60A}"/>
          </ac:picMkLst>
        </pc:picChg>
        <pc:picChg chg="add mod">
          <ac:chgData name="Thomas Stensitzki" userId="75cafe6b-2f2a-469b-85c4-eec3b9c972ba" providerId="ADAL" clId="{732483C3-CB0C-4598-9DB1-778FE3877DE7}" dt="2022-02-13T13:41:53.514" v="675" actId="1440"/>
          <ac:picMkLst>
            <pc:docMk/>
            <pc:sldMk cId="3394268917" sldId="577"/>
            <ac:picMk id="6148" creationId="{62EBD371-2D59-4540-BD6F-91B4F6A6F34D}"/>
          </ac:picMkLst>
        </pc:picChg>
      </pc:sldChg>
      <pc:sldChg chg="addSp modSp new mod modTransition modAnim">
        <pc:chgData name="Thomas Stensitzki" userId="75cafe6b-2f2a-469b-85c4-eec3b9c972ba" providerId="ADAL" clId="{732483C3-CB0C-4598-9DB1-778FE3877DE7}" dt="2022-02-16T13:42:51.770" v="1821"/>
        <pc:sldMkLst>
          <pc:docMk/>
          <pc:sldMk cId="42815850" sldId="578"/>
        </pc:sldMkLst>
        <pc:spChg chg="mod">
          <ac:chgData name="Thomas Stensitzki" userId="75cafe6b-2f2a-469b-85c4-eec3b9c972ba" providerId="ADAL" clId="{732483C3-CB0C-4598-9DB1-778FE3877DE7}" dt="2022-02-13T13:46:01.694" v="722"/>
          <ac:spMkLst>
            <pc:docMk/>
            <pc:sldMk cId="42815850" sldId="578"/>
            <ac:spMk id="2" creationId="{F2BAC164-C67C-4CF6-8FEF-0A58F7C186FB}"/>
          </ac:spMkLst>
        </pc:spChg>
        <pc:spChg chg="mod">
          <ac:chgData name="Thomas Stensitzki" userId="75cafe6b-2f2a-469b-85c4-eec3b9c972ba" providerId="ADAL" clId="{732483C3-CB0C-4598-9DB1-778FE3877DE7}" dt="2022-02-13T13:47:40.594" v="918" actId="20577"/>
          <ac:spMkLst>
            <pc:docMk/>
            <pc:sldMk cId="42815850" sldId="578"/>
            <ac:spMk id="3" creationId="{61FAB764-0135-40E5-880E-B674B87488B2}"/>
          </ac:spMkLst>
        </pc:spChg>
        <pc:spChg chg="add mod">
          <ac:chgData name="Thomas Stensitzki" userId="75cafe6b-2f2a-469b-85c4-eec3b9c972ba" providerId="ADAL" clId="{732483C3-CB0C-4598-9DB1-778FE3877DE7}" dt="2022-02-16T13:42:20.013" v="1814" actId="1076"/>
          <ac:spMkLst>
            <pc:docMk/>
            <pc:sldMk cId="42815850" sldId="578"/>
            <ac:spMk id="6" creationId="{B07F98FC-3D39-4D44-B4B7-EE3809037F7F}"/>
          </ac:spMkLst>
        </pc:spChg>
        <pc:spChg chg="add mod">
          <ac:chgData name="Thomas Stensitzki" userId="75cafe6b-2f2a-469b-85c4-eec3b9c972ba" providerId="ADAL" clId="{732483C3-CB0C-4598-9DB1-778FE3877DE7}" dt="2022-02-16T13:42:42.406" v="1819" actId="14100"/>
          <ac:spMkLst>
            <pc:docMk/>
            <pc:sldMk cId="42815850" sldId="578"/>
            <ac:spMk id="7" creationId="{5CFD42B4-85AC-4C1D-9619-39E2A48AE104}"/>
          </ac:spMkLst>
        </pc:spChg>
        <pc:picChg chg="add mod">
          <ac:chgData name="Thomas Stensitzki" userId="75cafe6b-2f2a-469b-85c4-eec3b9c972ba" providerId="ADAL" clId="{732483C3-CB0C-4598-9DB1-778FE3877DE7}" dt="2022-02-16T13:42:15.053" v="1813" actId="1076"/>
          <ac:picMkLst>
            <pc:docMk/>
            <pc:sldMk cId="42815850" sldId="578"/>
            <ac:picMk id="7170" creationId="{05E65FA8-5D0A-43D3-A0DE-BB2312EB1910}"/>
          </ac:picMkLst>
        </pc:picChg>
        <pc:picChg chg="add mod">
          <ac:chgData name="Thomas Stensitzki" userId="75cafe6b-2f2a-469b-85c4-eec3b9c972ba" providerId="ADAL" clId="{732483C3-CB0C-4598-9DB1-778FE3877DE7}" dt="2022-02-16T13:42:24.405" v="1815" actId="1076"/>
          <ac:picMkLst>
            <pc:docMk/>
            <pc:sldMk cId="42815850" sldId="578"/>
            <ac:picMk id="7172" creationId="{91719DFD-3AFB-46AB-ADBC-A2DC13B65408}"/>
          </ac:picMkLst>
        </pc:pic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4025581486" sldId="578"/>
        </pc:sldMkLst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3181657178" sldId="579"/>
        </pc:sldMkLst>
      </pc:sldChg>
      <pc:sldChg chg="modSp new del mod modTransition">
        <pc:chgData name="Thomas Stensitzki" userId="75cafe6b-2f2a-469b-85c4-eec3b9c972ba" providerId="ADAL" clId="{732483C3-CB0C-4598-9DB1-778FE3877DE7}" dt="2022-02-16T13:48:26.935" v="1849" actId="47"/>
        <pc:sldMkLst>
          <pc:docMk/>
          <pc:sldMk cId="3415779109" sldId="579"/>
        </pc:sldMkLst>
        <pc:spChg chg="mod">
          <ac:chgData name="Thomas Stensitzki" userId="75cafe6b-2f2a-469b-85c4-eec3b9c972ba" providerId="ADAL" clId="{732483C3-CB0C-4598-9DB1-778FE3877DE7}" dt="2022-02-13T13:50:42.335" v="929"/>
          <ac:spMkLst>
            <pc:docMk/>
            <pc:sldMk cId="3415779109" sldId="579"/>
            <ac:spMk id="2" creationId="{75150DFA-0036-42B2-B4B8-455E5CBE9AA4}"/>
          </ac:spMkLst>
        </pc:sp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324323579" sldId="580"/>
        </pc:sldMkLst>
      </pc:sldChg>
      <pc:sldChg chg="modSp add mod ord modTransition modNotesTx">
        <pc:chgData name="Thomas Stensitzki" userId="75cafe6b-2f2a-469b-85c4-eec3b9c972ba" providerId="ADAL" clId="{732483C3-CB0C-4598-9DB1-778FE3877DE7}" dt="2022-02-16T13:52:25.024" v="1891" actId="6549"/>
        <pc:sldMkLst>
          <pc:docMk/>
          <pc:sldMk cId="1853019381" sldId="580"/>
        </pc:sldMkLst>
        <pc:spChg chg="mod">
          <ac:chgData name="Thomas Stensitzki" userId="75cafe6b-2f2a-469b-85c4-eec3b9c972ba" providerId="ADAL" clId="{732483C3-CB0C-4598-9DB1-778FE3877DE7}" dt="2022-02-16T13:50:53.819" v="1881" actId="1076"/>
          <ac:spMkLst>
            <pc:docMk/>
            <pc:sldMk cId="1853019381" sldId="580"/>
            <ac:spMk id="2" creationId="{909DC09D-B9A6-4493-9A72-1CA7ECB1F5CA}"/>
          </ac:spMkLst>
        </pc:spChg>
        <pc:spChg chg="mod">
          <ac:chgData name="Thomas Stensitzki" userId="75cafe6b-2f2a-469b-85c4-eec3b9c972ba" providerId="ADAL" clId="{732483C3-CB0C-4598-9DB1-778FE3877DE7}" dt="2022-02-16T13:51:36.032" v="1888" actId="20577"/>
          <ac:spMkLst>
            <pc:docMk/>
            <pc:sldMk cId="1853019381" sldId="580"/>
            <ac:spMk id="5" creationId="{C24DACB5-1BEC-4C86-9652-BAFD8DE56FEF}"/>
          </ac:spMkLst>
        </pc:spChg>
      </pc:sldChg>
      <pc:sldChg chg="modSp new mod modTransition modNotesTx">
        <pc:chgData name="Thomas Stensitzki" userId="75cafe6b-2f2a-469b-85c4-eec3b9c972ba" providerId="ADAL" clId="{732483C3-CB0C-4598-9DB1-778FE3877DE7}" dt="2022-02-16T13:45:19.322" v="1829" actId="113"/>
        <pc:sldMkLst>
          <pc:docMk/>
          <pc:sldMk cId="2983071606" sldId="581"/>
        </pc:sldMkLst>
        <pc:spChg chg="mod">
          <ac:chgData name="Thomas Stensitzki" userId="75cafe6b-2f2a-469b-85c4-eec3b9c972ba" providerId="ADAL" clId="{732483C3-CB0C-4598-9DB1-778FE3877DE7}" dt="2022-02-13T13:54:02.519" v="936"/>
          <ac:spMkLst>
            <pc:docMk/>
            <pc:sldMk cId="2983071606" sldId="581"/>
            <ac:spMk id="2" creationId="{72A8CA07-04E5-4D86-AF4F-FD491A7FB84D}"/>
          </ac:spMkLst>
        </pc:spChg>
        <pc:spChg chg="mod">
          <ac:chgData name="Thomas Stensitzki" userId="75cafe6b-2f2a-469b-85c4-eec3b9c972ba" providerId="ADAL" clId="{732483C3-CB0C-4598-9DB1-778FE3877DE7}" dt="2022-02-16T13:45:19.322" v="1829" actId="113"/>
          <ac:spMkLst>
            <pc:docMk/>
            <pc:sldMk cId="2983071606" sldId="581"/>
            <ac:spMk id="3" creationId="{B13549D5-F412-4F7E-B7AA-30C47BE72C34}"/>
          </ac:spMkLst>
        </pc:sp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3981601369" sldId="581"/>
        </pc:sldMkLst>
      </pc:sldChg>
      <pc:sldChg chg="addSp delSp modSp new mod modTransition modNotesTx">
        <pc:chgData name="Thomas Stensitzki" userId="75cafe6b-2f2a-469b-85c4-eec3b9c972ba" providerId="ADAL" clId="{732483C3-CB0C-4598-9DB1-778FE3877DE7}" dt="2022-02-16T13:46:29.889" v="1837" actId="478"/>
        <pc:sldMkLst>
          <pc:docMk/>
          <pc:sldMk cId="170210111" sldId="582"/>
        </pc:sldMkLst>
        <pc:spChg chg="mod">
          <ac:chgData name="Thomas Stensitzki" userId="75cafe6b-2f2a-469b-85c4-eec3b9c972ba" providerId="ADAL" clId="{732483C3-CB0C-4598-9DB1-778FE3877DE7}" dt="2022-02-13T13:55:11.343" v="942"/>
          <ac:spMkLst>
            <pc:docMk/>
            <pc:sldMk cId="170210111" sldId="582"/>
            <ac:spMk id="2" creationId="{B81C7D31-11B7-43A6-9C01-962FDD5B52DF}"/>
          </ac:spMkLst>
        </pc:spChg>
        <pc:spChg chg="del">
          <ac:chgData name="Thomas Stensitzki" userId="75cafe6b-2f2a-469b-85c4-eec3b9c972ba" providerId="ADAL" clId="{732483C3-CB0C-4598-9DB1-778FE3877DE7}" dt="2022-02-13T13:55:20.235" v="943" actId="478"/>
          <ac:spMkLst>
            <pc:docMk/>
            <pc:sldMk cId="170210111" sldId="582"/>
            <ac:spMk id="3" creationId="{BD2460AC-2183-42D3-AE37-214A06B80137}"/>
          </ac:spMkLst>
        </pc:spChg>
        <pc:picChg chg="add mod">
          <ac:chgData name="Thomas Stensitzki" userId="75cafe6b-2f2a-469b-85c4-eec3b9c972ba" providerId="ADAL" clId="{732483C3-CB0C-4598-9DB1-778FE3877DE7}" dt="2022-02-16T13:46:19.643" v="1835" actId="1076"/>
          <ac:picMkLst>
            <pc:docMk/>
            <pc:sldMk cId="170210111" sldId="582"/>
            <ac:picMk id="8194" creationId="{AFD980FE-4282-4263-AD1E-4D6DAC9F98E5}"/>
          </ac:picMkLst>
        </pc:picChg>
        <pc:picChg chg="add del mod">
          <ac:chgData name="Thomas Stensitzki" userId="75cafe6b-2f2a-469b-85c4-eec3b9c972ba" providerId="ADAL" clId="{732483C3-CB0C-4598-9DB1-778FE3877DE7}" dt="2022-02-16T13:46:29.889" v="1837" actId="478"/>
          <ac:picMkLst>
            <pc:docMk/>
            <pc:sldMk cId="170210111" sldId="582"/>
            <ac:picMk id="8196" creationId="{1A602696-D323-49FA-84C8-07E65F6E0E5C}"/>
          </ac:picMkLst>
        </pc:pic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2226521450" sldId="582"/>
        </pc:sldMkLst>
      </pc:sldChg>
      <pc:sldChg chg="addSp delSp modSp new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631042199" sldId="583"/>
        </pc:sldMkLst>
        <pc:spChg chg="mod">
          <ac:chgData name="Thomas Stensitzki" userId="75cafe6b-2f2a-469b-85c4-eec3b9c972ba" providerId="ADAL" clId="{732483C3-CB0C-4598-9DB1-778FE3877DE7}" dt="2022-02-14T08:39:15.570" v="1009" actId="20577"/>
          <ac:spMkLst>
            <pc:docMk/>
            <pc:sldMk cId="631042199" sldId="583"/>
            <ac:spMk id="2" creationId="{8621DF74-9799-499F-B39C-7DF69E310C72}"/>
          </ac:spMkLst>
        </pc:spChg>
        <pc:spChg chg="del">
          <ac:chgData name="Thomas Stensitzki" userId="75cafe6b-2f2a-469b-85c4-eec3b9c972ba" providerId="ADAL" clId="{732483C3-CB0C-4598-9DB1-778FE3877DE7}" dt="2022-02-14T08:40:00.259" v="1010" actId="478"/>
          <ac:spMkLst>
            <pc:docMk/>
            <pc:sldMk cId="631042199" sldId="583"/>
            <ac:spMk id="3" creationId="{6402D234-AEB1-469A-A530-6A48CDE43F77}"/>
          </ac:spMkLst>
        </pc:spChg>
        <pc:picChg chg="add mod">
          <ac:chgData name="Thomas Stensitzki" userId="75cafe6b-2f2a-469b-85c4-eec3b9c972ba" providerId="ADAL" clId="{732483C3-CB0C-4598-9DB1-778FE3877DE7}" dt="2022-02-14T08:41:56.182" v="1018" actId="1440"/>
          <ac:picMkLst>
            <pc:docMk/>
            <pc:sldMk cId="631042199" sldId="583"/>
            <ac:picMk id="5" creationId="{99B6819A-BEB1-4C2A-8907-9147194D4C88}"/>
          </ac:picMkLst>
        </pc:picChg>
        <pc:picChg chg="add mod">
          <ac:chgData name="Thomas Stensitzki" userId="75cafe6b-2f2a-469b-85c4-eec3b9c972ba" providerId="ADAL" clId="{732483C3-CB0C-4598-9DB1-778FE3877DE7}" dt="2022-02-14T08:41:50.768" v="1017" actId="1440"/>
          <ac:picMkLst>
            <pc:docMk/>
            <pc:sldMk cId="631042199" sldId="583"/>
            <ac:picMk id="7" creationId="{F53CE288-98CF-4C30-AB19-942EAB56FB1E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960845148" sldId="583"/>
        </pc:sldMkLst>
      </pc:sldChg>
      <pc:sldChg chg="addSp delSp modSp new mod modTransition modNotesTx">
        <pc:chgData name="Thomas Stensitzki" userId="75cafe6b-2f2a-469b-85c4-eec3b9c972ba" providerId="ADAL" clId="{732483C3-CB0C-4598-9DB1-778FE3877DE7}" dt="2022-02-16T13:35:41.009" v="1677"/>
        <pc:sldMkLst>
          <pc:docMk/>
          <pc:sldMk cId="120922638" sldId="584"/>
        </pc:sldMkLst>
        <pc:spChg chg="mod">
          <ac:chgData name="Thomas Stensitzki" userId="75cafe6b-2f2a-469b-85c4-eec3b9c972ba" providerId="ADAL" clId="{732483C3-CB0C-4598-9DB1-778FE3877DE7}" dt="2022-02-14T08:45:31.792" v="1095" actId="20577"/>
          <ac:spMkLst>
            <pc:docMk/>
            <pc:sldMk cId="120922638" sldId="584"/>
            <ac:spMk id="2" creationId="{C556861E-5551-4B01-B48C-2D4520DE757F}"/>
          </ac:spMkLst>
        </pc:spChg>
        <pc:spChg chg="del">
          <ac:chgData name="Thomas Stensitzki" userId="75cafe6b-2f2a-469b-85c4-eec3b9c972ba" providerId="ADAL" clId="{732483C3-CB0C-4598-9DB1-778FE3877DE7}" dt="2022-02-14T08:43:58.338" v="1085" actId="478"/>
          <ac:spMkLst>
            <pc:docMk/>
            <pc:sldMk cId="120922638" sldId="584"/>
            <ac:spMk id="3" creationId="{75679EB0-F1DE-44FA-9D9F-82590011543F}"/>
          </ac:spMkLst>
        </pc:spChg>
        <pc:picChg chg="add mod">
          <ac:chgData name="Thomas Stensitzki" userId="75cafe6b-2f2a-469b-85c4-eec3b9c972ba" providerId="ADAL" clId="{732483C3-CB0C-4598-9DB1-778FE3877DE7}" dt="2022-02-14T08:44:17.418" v="1089" actId="1440"/>
          <ac:picMkLst>
            <pc:docMk/>
            <pc:sldMk cId="120922638" sldId="584"/>
            <ac:picMk id="1026" creationId="{46C8CDFE-B590-4228-9496-3CF0F67428E5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2871808218" sldId="584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180834030" sldId="585"/>
        </pc:sldMkLst>
      </pc:sldChg>
      <pc:sldChg chg="addSp delSp modSp add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569684178" sldId="585"/>
        </pc:sldMkLst>
        <pc:spChg chg="mod">
          <ac:chgData name="Thomas Stensitzki" userId="75cafe6b-2f2a-469b-85c4-eec3b9c972ba" providerId="ADAL" clId="{732483C3-CB0C-4598-9DB1-778FE3877DE7}" dt="2022-02-14T08:45:28.467" v="1094" actId="20577"/>
          <ac:spMkLst>
            <pc:docMk/>
            <pc:sldMk cId="569684178" sldId="585"/>
            <ac:spMk id="2" creationId="{C556861E-5551-4B01-B48C-2D4520DE757F}"/>
          </ac:spMkLst>
        </pc:spChg>
        <pc:spChg chg="add del">
          <ac:chgData name="Thomas Stensitzki" userId="75cafe6b-2f2a-469b-85c4-eec3b9c972ba" providerId="ADAL" clId="{732483C3-CB0C-4598-9DB1-778FE3877DE7}" dt="2022-02-14T08:45:41.811" v="1096" actId="478"/>
          <ac:spMkLst>
            <pc:docMk/>
            <pc:sldMk cId="569684178" sldId="585"/>
            <ac:spMk id="5" creationId="{996F64F6-989D-4382-A713-6B60A4389175}"/>
          </ac:spMkLst>
        </pc:spChg>
        <pc:picChg chg="del">
          <ac:chgData name="Thomas Stensitzki" userId="75cafe6b-2f2a-469b-85c4-eec3b9c972ba" providerId="ADAL" clId="{732483C3-CB0C-4598-9DB1-778FE3877DE7}" dt="2022-02-14T08:45:22.503" v="1092" actId="478"/>
          <ac:picMkLst>
            <pc:docMk/>
            <pc:sldMk cId="569684178" sldId="585"/>
            <ac:picMk id="1026" creationId="{46C8CDFE-B590-4228-9496-3CF0F67428E5}"/>
          </ac:picMkLst>
        </pc:picChg>
        <pc:picChg chg="add mod">
          <ac:chgData name="Thomas Stensitzki" userId="75cafe6b-2f2a-469b-85c4-eec3b9c972ba" providerId="ADAL" clId="{732483C3-CB0C-4598-9DB1-778FE3877DE7}" dt="2022-02-14T08:46:00.363" v="1100" actId="1440"/>
          <ac:picMkLst>
            <pc:docMk/>
            <pc:sldMk cId="569684178" sldId="585"/>
            <ac:picMk id="2050" creationId="{CF5F3097-2597-47E3-91E5-2547F725485D}"/>
          </ac:picMkLst>
        </pc:picChg>
      </pc:sldChg>
      <pc:sldChg chg="addSp delSp modSp new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892638827" sldId="586"/>
        </pc:sldMkLst>
        <pc:spChg chg="mod">
          <ac:chgData name="Thomas Stensitzki" userId="75cafe6b-2f2a-469b-85c4-eec3b9c972ba" providerId="ADAL" clId="{732483C3-CB0C-4598-9DB1-778FE3877DE7}" dt="2022-02-14T08:46:41.937" v="1104"/>
          <ac:spMkLst>
            <pc:docMk/>
            <pc:sldMk cId="2892638827" sldId="586"/>
            <ac:spMk id="2" creationId="{0732E4C7-AEAA-441F-9A7C-589775E8D0DB}"/>
          </ac:spMkLst>
        </pc:spChg>
        <pc:spChg chg="del">
          <ac:chgData name="Thomas Stensitzki" userId="75cafe6b-2f2a-469b-85c4-eec3b9c972ba" providerId="ADAL" clId="{732483C3-CB0C-4598-9DB1-778FE3877DE7}" dt="2022-02-14T08:46:50.525" v="1105" actId="478"/>
          <ac:spMkLst>
            <pc:docMk/>
            <pc:sldMk cId="2892638827" sldId="586"/>
            <ac:spMk id="3" creationId="{6536894C-3936-43E3-935A-BF4E445D1CD6}"/>
          </ac:spMkLst>
        </pc:spChg>
        <pc:picChg chg="add mod">
          <ac:chgData name="Thomas Stensitzki" userId="75cafe6b-2f2a-469b-85c4-eec3b9c972ba" providerId="ADAL" clId="{732483C3-CB0C-4598-9DB1-778FE3877DE7}" dt="2022-02-14T08:47:03.180" v="1109" actId="1440"/>
          <ac:picMkLst>
            <pc:docMk/>
            <pc:sldMk cId="2892638827" sldId="586"/>
            <ac:picMk id="3074" creationId="{CC6BD41E-A67C-4B3F-964F-1E9A4F483B83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096191333" sldId="586"/>
        </pc:sldMkLst>
      </pc:sldChg>
      <pc:sldChg chg="modSp new mod modTransition modNotesTx">
        <pc:chgData name="Thomas Stensitzki" userId="75cafe6b-2f2a-469b-85c4-eec3b9c972ba" providerId="ADAL" clId="{732483C3-CB0C-4598-9DB1-778FE3877DE7}" dt="2022-02-16T13:35:41.009" v="1677"/>
        <pc:sldMkLst>
          <pc:docMk/>
          <pc:sldMk cId="952964549" sldId="587"/>
        </pc:sldMkLst>
        <pc:spChg chg="mod">
          <ac:chgData name="Thomas Stensitzki" userId="75cafe6b-2f2a-469b-85c4-eec3b9c972ba" providerId="ADAL" clId="{732483C3-CB0C-4598-9DB1-778FE3877DE7}" dt="2022-02-14T08:47:57.443" v="1113"/>
          <ac:spMkLst>
            <pc:docMk/>
            <pc:sldMk cId="952964549" sldId="587"/>
            <ac:spMk id="2" creationId="{0BA423E4-B806-433B-B319-3501C2828674}"/>
          </ac:spMkLst>
        </pc:spChg>
        <pc:spChg chg="mod">
          <ac:chgData name="Thomas Stensitzki" userId="75cafe6b-2f2a-469b-85c4-eec3b9c972ba" providerId="ADAL" clId="{732483C3-CB0C-4598-9DB1-778FE3877DE7}" dt="2022-02-14T08:50:33.820" v="1202" actId="113"/>
          <ac:spMkLst>
            <pc:docMk/>
            <pc:sldMk cId="952964549" sldId="587"/>
            <ac:spMk id="3" creationId="{892C9CFD-0555-461F-815C-7E869A6C691E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386111181" sldId="587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088514375" sldId="588"/>
        </pc:sldMkLst>
      </pc:sldChg>
      <pc:sldChg chg="addSp delSp modSp new add del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831261343" sldId="588"/>
        </pc:sldMkLst>
        <pc:spChg chg="mod">
          <ac:chgData name="Thomas Stensitzki" userId="75cafe6b-2f2a-469b-85c4-eec3b9c972ba" providerId="ADAL" clId="{732483C3-CB0C-4598-9DB1-778FE3877DE7}" dt="2022-02-14T08:52:01.971" v="1206"/>
          <ac:spMkLst>
            <pc:docMk/>
            <pc:sldMk cId="3831261343" sldId="588"/>
            <ac:spMk id="2" creationId="{AFA186E7-342C-499B-8453-9DD1AB1CA7F2}"/>
          </ac:spMkLst>
        </pc:spChg>
        <pc:spChg chg="del">
          <ac:chgData name="Thomas Stensitzki" userId="75cafe6b-2f2a-469b-85c4-eec3b9c972ba" providerId="ADAL" clId="{732483C3-CB0C-4598-9DB1-778FE3877DE7}" dt="2022-02-14T08:52:45.479" v="1209" actId="478"/>
          <ac:spMkLst>
            <pc:docMk/>
            <pc:sldMk cId="3831261343" sldId="588"/>
            <ac:spMk id="3" creationId="{7CD1371E-9B9E-43E9-8A5C-BF619989D07A}"/>
          </ac:spMkLst>
        </pc:spChg>
        <pc:picChg chg="add mod">
          <ac:chgData name="Thomas Stensitzki" userId="75cafe6b-2f2a-469b-85c4-eec3b9c972ba" providerId="ADAL" clId="{732483C3-CB0C-4598-9DB1-778FE3877DE7}" dt="2022-02-14T08:53:04.155" v="1213" actId="1440"/>
          <ac:picMkLst>
            <pc:docMk/>
            <pc:sldMk cId="3831261343" sldId="588"/>
            <ac:picMk id="4098" creationId="{A56F61E1-0F52-421E-822A-077CF6137CD6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1790374027" sldId="589"/>
        </pc:sldMkLst>
      </pc:sldChg>
      <pc:sldChg chg="addSp delSp modSp ad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795303455" sldId="589"/>
        </pc:sldMkLst>
        <pc:picChg chg="del">
          <ac:chgData name="Thomas Stensitzki" userId="75cafe6b-2f2a-469b-85c4-eec3b9c972ba" providerId="ADAL" clId="{732483C3-CB0C-4598-9DB1-778FE3877DE7}" dt="2022-02-14T08:53:49.819" v="1221" actId="478"/>
          <ac:picMkLst>
            <pc:docMk/>
            <pc:sldMk cId="3795303455" sldId="589"/>
            <ac:picMk id="4098" creationId="{A56F61E1-0F52-421E-822A-077CF6137CD6}"/>
          </ac:picMkLst>
        </pc:picChg>
        <pc:picChg chg="add mod">
          <ac:chgData name="Thomas Stensitzki" userId="75cafe6b-2f2a-469b-85c4-eec3b9c972ba" providerId="ADAL" clId="{732483C3-CB0C-4598-9DB1-778FE3877DE7}" dt="2022-02-14T08:53:48.198" v="1220" actId="167"/>
          <ac:picMkLst>
            <pc:docMk/>
            <pc:sldMk cId="3795303455" sldId="589"/>
            <ac:picMk id="5122" creationId="{02D9EB72-CBDA-4744-ADBB-77E709AAC7CB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918908708" sldId="590"/>
        </pc:sldMkLst>
      </pc:sldChg>
      <pc:sldChg chg="addSp delSp modSp add modTransition modNotesTx">
        <pc:chgData name="Thomas Stensitzki" userId="75cafe6b-2f2a-469b-85c4-eec3b9c972ba" providerId="ADAL" clId="{732483C3-CB0C-4598-9DB1-778FE3877DE7}" dt="2022-02-16T13:35:41.009" v="1677"/>
        <pc:sldMkLst>
          <pc:docMk/>
          <pc:sldMk cId="3073320387" sldId="590"/>
        </pc:sldMkLst>
        <pc:picChg chg="add del">
          <ac:chgData name="Thomas Stensitzki" userId="75cafe6b-2f2a-469b-85c4-eec3b9c972ba" providerId="ADAL" clId="{732483C3-CB0C-4598-9DB1-778FE3877DE7}" dt="2022-02-14T08:54:42.380" v="1234" actId="478"/>
          <ac:picMkLst>
            <pc:docMk/>
            <pc:sldMk cId="3073320387" sldId="590"/>
            <ac:picMk id="5122" creationId="{02D9EB72-CBDA-4744-ADBB-77E709AAC7CB}"/>
          </ac:picMkLst>
        </pc:picChg>
        <pc:picChg chg="add del mod">
          <ac:chgData name="Thomas Stensitzki" userId="75cafe6b-2f2a-469b-85c4-eec3b9c972ba" providerId="ADAL" clId="{732483C3-CB0C-4598-9DB1-778FE3877DE7}" dt="2022-02-14T08:54:38.423" v="1233" actId="478"/>
          <ac:picMkLst>
            <pc:docMk/>
            <pc:sldMk cId="3073320387" sldId="590"/>
            <ac:picMk id="6146" creationId="{7DA09ABE-1DAB-4892-98B2-DA9E7FCC8947}"/>
          </ac:picMkLst>
        </pc:pic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454032179" sldId="591"/>
        </pc:sldMkLst>
      </pc:sldChg>
      <pc:sldChg chg="modSp add mod or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676688735" sldId="591"/>
        </pc:sldMkLst>
        <pc:spChg chg="mod">
          <ac:chgData name="Thomas Stensitzki" userId="75cafe6b-2f2a-469b-85c4-eec3b9c972ba" providerId="ADAL" clId="{732483C3-CB0C-4598-9DB1-778FE3877DE7}" dt="2022-02-14T11:34:35.895" v="1298" actId="1036"/>
          <ac:spMkLst>
            <pc:docMk/>
            <pc:sldMk cId="3676688735" sldId="591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999287501" sldId="592"/>
        </pc:sldMkLst>
      </pc:sldChg>
      <pc:sldChg chg="modSp add mod or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760764139" sldId="592"/>
        </pc:sldMkLst>
        <pc:spChg chg="mod">
          <ac:chgData name="Thomas Stensitzki" userId="75cafe6b-2f2a-469b-85c4-eec3b9c972ba" providerId="ADAL" clId="{732483C3-CB0C-4598-9DB1-778FE3877DE7}" dt="2022-02-14T11:34:50.597" v="1329" actId="1036"/>
          <ac:spMkLst>
            <pc:docMk/>
            <pc:sldMk cId="3760764139" sldId="592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216933282" sldId="593"/>
        </pc:sldMkLst>
      </pc:sldChg>
      <pc:sldChg chg="modSp add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1160737551" sldId="593"/>
        </pc:sldMkLst>
        <pc:spChg chg="mod">
          <ac:chgData name="Thomas Stensitzki" userId="75cafe6b-2f2a-469b-85c4-eec3b9c972ba" providerId="ADAL" clId="{732483C3-CB0C-4598-9DB1-778FE3877DE7}" dt="2022-02-14T11:35:06.916" v="1387" actId="1036"/>
          <ac:spMkLst>
            <pc:docMk/>
            <pc:sldMk cId="1160737551" sldId="593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1858708233" sldId="594"/>
        </pc:sldMkLst>
      </pc:sldChg>
      <pc:sldChg chg="modSp add mod or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620025916" sldId="594"/>
        </pc:sldMkLst>
        <pc:spChg chg="mod">
          <ac:chgData name="Thomas Stensitzki" userId="75cafe6b-2f2a-469b-85c4-eec3b9c972ba" providerId="ADAL" clId="{732483C3-CB0C-4598-9DB1-778FE3877DE7}" dt="2022-02-14T11:35:50.809" v="1434" actId="14100"/>
          <ac:spMkLst>
            <pc:docMk/>
            <pc:sldMk cId="3620025916" sldId="594"/>
            <ac:spMk id="2" creationId="{909DC09D-B9A6-4493-9A72-1CA7ECB1F5CA}"/>
          </ac:spMkLst>
        </pc:spChg>
      </pc:sldChg>
      <pc:sldChg chg="modSp add mod or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243482533" sldId="595"/>
        </pc:sldMkLst>
        <pc:spChg chg="mod">
          <ac:chgData name="Thomas Stensitzki" userId="75cafe6b-2f2a-469b-85c4-eec3b9c972ba" providerId="ADAL" clId="{732483C3-CB0C-4598-9DB1-778FE3877DE7}" dt="2022-02-14T11:36:22.623" v="1511" actId="1035"/>
          <ac:spMkLst>
            <pc:docMk/>
            <pc:sldMk cId="2243482533" sldId="595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220276594" sldId="595"/>
        </pc:sldMkLst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1052203246" sldId="596"/>
        </pc:sldMkLst>
      </pc:sldChg>
      <pc:sldChg chg="add del">
        <pc:chgData name="Thomas Stensitzki" userId="75cafe6b-2f2a-469b-85c4-eec3b9c972ba" providerId="ADAL" clId="{732483C3-CB0C-4598-9DB1-778FE3877DE7}" dt="2022-02-14T11:36:33.085" v="1513"/>
        <pc:sldMkLst>
          <pc:docMk/>
          <pc:sldMk cId="1369410492" sldId="596"/>
        </pc:sldMkLst>
      </pc:sldChg>
      <pc:sldChg chg="modSp add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273231213" sldId="596"/>
        </pc:sldMkLst>
        <pc:spChg chg="mod">
          <ac:chgData name="Thomas Stensitzki" userId="75cafe6b-2f2a-469b-85c4-eec3b9c972ba" providerId="ADAL" clId="{732483C3-CB0C-4598-9DB1-778FE3877DE7}" dt="2022-02-14T11:36:49.142" v="1557" actId="1035"/>
          <ac:spMkLst>
            <pc:docMk/>
            <pc:sldMk cId="3273231213" sldId="596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09.990" v="73" actId="47"/>
        <pc:sldMkLst>
          <pc:docMk/>
          <pc:sldMk cId="3073976506" sldId="597"/>
        </pc:sldMkLst>
      </pc:sldChg>
      <pc:sldChg chg="modSp add mo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3646966063" sldId="597"/>
        </pc:sldMkLst>
        <pc:spChg chg="mod">
          <ac:chgData name="Thomas Stensitzki" userId="75cafe6b-2f2a-469b-85c4-eec3b9c972ba" providerId="ADAL" clId="{732483C3-CB0C-4598-9DB1-778FE3877DE7}" dt="2022-02-14T11:37:06.350" v="1587" actId="1036"/>
          <ac:spMkLst>
            <pc:docMk/>
            <pc:sldMk cId="3646966063" sldId="597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17.530" v="74" actId="47"/>
        <pc:sldMkLst>
          <pc:docMk/>
          <pc:sldMk cId="1359738840" sldId="598"/>
        </pc:sldMkLst>
      </pc:sldChg>
      <pc:sldChg chg="modSp add mod ord modTransition">
        <pc:chgData name="Thomas Stensitzki" userId="75cafe6b-2f2a-469b-85c4-eec3b9c972ba" providerId="ADAL" clId="{732483C3-CB0C-4598-9DB1-778FE3877DE7}" dt="2022-02-16T13:35:41.009" v="1677"/>
        <pc:sldMkLst>
          <pc:docMk/>
          <pc:sldMk cId="2538300061" sldId="598"/>
        </pc:sldMkLst>
        <pc:spChg chg="mod">
          <ac:chgData name="Thomas Stensitzki" userId="75cafe6b-2f2a-469b-85c4-eec3b9c972ba" providerId="ADAL" clId="{732483C3-CB0C-4598-9DB1-778FE3877DE7}" dt="2022-02-14T11:37:21.695" v="1596" actId="1035"/>
          <ac:spMkLst>
            <pc:docMk/>
            <pc:sldMk cId="2538300061" sldId="598"/>
            <ac:spMk id="2" creationId="{909DC09D-B9A6-4493-9A72-1CA7ECB1F5CA}"/>
          </ac:spMkLst>
        </pc:spChg>
      </pc:sldChg>
      <pc:sldChg chg="del">
        <pc:chgData name="Thomas Stensitzki" userId="75cafe6b-2f2a-469b-85c4-eec3b9c972ba" providerId="ADAL" clId="{732483C3-CB0C-4598-9DB1-778FE3877DE7}" dt="2022-02-13T12:29:17.530" v="74" actId="47"/>
        <pc:sldMkLst>
          <pc:docMk/>
          <pc:sldMk cId="497042959" sldId="599"/>
        </pc:sldMkLst>
      </pc:sldChg>
      <pc:sldChg chg="modSp add mod ord">
        <pc:chgData name="Thomas Stensitzki" userId="75cafe6b-2f2a-469b-85c4-eec3b9c972ba" providerId="ADAL" clId="{732483C3-CB0C-4598-9DB1-778FE3877DE7}" dt="2022-02-16T13:43:10.358" v="1825" actId="1076"/>
        <pc:sldMkLst>
          <pc:docMk/>
          <pc:sldMk cId="2905309205" sldId="599"/>
        </pc:sldMkLst>
        <pc:spChg chg="mod">
          <ac:chgData name="Thomas Stensitzki" userId="75cafe6b-2f2a-469b-85c4-eec3b9c972ba" providerId="ADAL" clId="{732483C3-CB0C-4598-9DB1-778FE3877DE7}" dt="2022-02-16T13:43:10.358" v="1825" actId="1076"/>
          <ac:spMkLst>
            <pc:docMk/>
            <pc:sldMk cId="2905309205" sldId="599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32483C3-CB0C-4598-9DB1-778FE3877DE7}" dt="2022-02-16T13:45:36.823" v="1833" actId="1076"/>
        <pc:sldMkLst>
          <pc:docMk/>
          <pc:sldMk cId="2549681173" sldId="600"/>
        </pc:sldMkLst>
        <pc:spChg chg="mod">
          <ac:chgData name="Thomas Stensitzki" userId="75cafe6b-2f2a-469b-85c4-eec3b9c972ba" providerId="ADAL" clId="{732483C3-CB0C-4598-9DB1-778FE3877DE7}" dt="2022-02-16T13:45:36.823" v="1833" actId="1076"/>
          <ac:spMkLst>
            <pc:docMk/>
            <pc:sldMk cId="2549681173" sldId="600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3647128677" sldId="600"/>
        </pc:sldMkLst>
      </pc:sldChg>
      <pc:sldChg chg="delSp modSp add">
        <pc:chgData name="Thomas Stensitzki" userId="75cafe6b-2f2a-469b-85c4-eec3b9c972ba" providerId="ADAL" clId="{732483C3-CB0C-4598-9DB1-778FE3877DE7}" dt="2022-02-16T13:46:44.696" v="1839" actId="1076"/>
        <pc:sldMkLst>
          <pc:docMk/>
          <pc:sldMk cId="1353242244" sldId="601"/>
        </pc:sldMkLst>
        <pc:picChg chg="del">
          <ac:chgData name="Thomas Stensitzki" userId="75cafe6b-2f2a-469b-85c4-eec3b9c972ba" providerId="ADAL" clId="{732483C3-CB0C-4598-9DB1-778FE3877DE7}" dt="2022-02-16T13:46:33.100" v="1838" actId="478"/>
          <ac:picMkLst>
            <pc:docMk/>
            <pc:sldMk cId="1353242244" sldId="601"/>
            <ac:picMk id="8194" creationId="{AFD980FE-4282-4263-AD1E-4D6DAC9F98E5}"/>
          </ac:picMkLst>
        </pc:picChg>
        <pc:picChg chg="mod">
          <ac:chgData name="Thomas Stensitzki" userId="75cafe6b-2f2a-469b-85c4-eec3b9c972ba" providerId="ADAL" clId="{732483C3-CB0C-4598-9DB1-778FE3877DE7}" dt="2022-02-16T13:46:44.696" v="1839" actId="1076"/>
          <ac:picMkLst>
            <pc:docMk/>
            <pc:sldMk cId="1353242244" sldId="601"/>
            <ac:picMk id="8196" creationId="{1A602696-D323-49FA-84C8-07E65F6E0E5C}"/>
          </ac:picMkLst>
        </pc:pic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2742369230" sldId="601"/>
        </pc:sldMkLst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525318874" sldId="602"/>
        </pc:sldMkLst>
      </pc:sldChg>
      <pc:sldChg chg="modSp add mod ord">
        <pc:chgData name="Thomas Stensitzki" userId="75cafe6b-2f2a-469b-85c4-eec3b9c972ba" providerId="ADAL" clId="{732483C3-CB0C-4598-9DB1-778FE3877DE7}" dt="2022-02-16T13:47:16.871" v="1843" actId="1076"/>
        <pc:sldMkLst>
          <pc:docMk/>
          <pc:sldMk cId="1032519195" sldId="602"/>
        </pc:sldMkLst>
        <pc:spChg chg="mod">
          <ac:chgData name="Thomas Stensitzki" userId="75cafe6b-2f2a-469b-85c4-eec3b9c972ba" providerId="ADAL" clId="{732483C3-CB0C-4598-9DB1-778FE3877DE7}" dt="2022-02-16T13:47:16.871" v="1843" actId="1076"/>
          <ac:spMkLst>
            <pc:docMk/>
            <pc:sldMk cId="1032519195" sldId="60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32483C3-CB0C-4598-9DB1-778FE3877DE7}" dt="2022-02-16T13:47:31.127" v="1847" actId="1076"/>
        <pc:sldMkLst>
          <pc:docMk/>
          <pc:sldMk cId="167954962" sldId="603"/>
        </pc:sldMkLst>
        <pc:spChg chg="mod">
          <ac:chgData name="Thomas Stensitzki" userId="75cafe6b-2f2a-469b-85c4-eec3b9c972ba" providerId="ADAL" clId="{732483C3-CB0C-4598-9DB1-778FE3877DE7}" dt="2022-02-16T13:47:31.127" v="1847" actId="1076"/>
          <ac:spMkLst>
            <pc:docMk/>
            <pc:sldMk cId="167954962" sldId="603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4145302730" sldId="603"/>
        </pc:sldMkLst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166632333" sldId="604"/>
        </pc:sldMkLst>
      </pc:sldChg>
      <pc:sldChg chg="modSp add mod ord modNotesTx">
        <pc:chgData name="Thomas Stensitzki" userId="75cafe6b-2f2a-469b-85c4-eec3b9c972ba" providerId="ADAL" clId="{732483C3-CB0C-4598-9DB1-778FE3877DE7}" dt="2022-02-16T13:52:44.405" v="1894" actId="6549"/>
        <pc:sldMkLst>
          <pc:docMk/>
          <pc:sldMk cId="1319860976" sldId="604"/>
        </pc:sldMkLst>
        <pc:spChg chg="mod">
          <ac:chgData name="Thomas Stensitzki" userId="75cafe6b-2f2a-469b-85c4-eec3b9c972ba" providerId="ADAL" clId="{732483C3-CB0C-4598-9DB1-778FE3877DE7}" dt="2022-02-16T13:49:21.649" v="1861" actId="1076"/>
          <ac:spMkLst>
            <pc:docMk/>
            <pc:sldMk cId="1319860976" sldId="60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32483C3-CB0C-4598-9DB1-778FE3877DE7}" dt="2022-02-16T13:49:39.605" v="1865" actId="1076"/>
        <pc:sldMkLst>
          <pc:docMk/>
          <pc:sldMk cId="960196194" sldId="605"/>
        </pc:sldMkLst>
        <pc:spChg chg="mod">
          <ac:chgData name="Thomas Stensitzki" userId="75cafe6b-2f2a-469b-85c4-eec3b9c972ba" providerId="ADAL" clId="{732483C3-CB0C-4598-9DB1-778FE3877DE7}" dt="2022-02-16T13:49:39.605" v="1865" actId="1076"/>
          <ac:spMkLst>
            <pc:docMk/>
            <pc:sldMk cId="960196194" sldId="605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2150546359" sldId="605"/>
        </pc:sldMkLst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2386028982" sldId="606"/>
        </pc:sldMkLst>
      </pc:sldChg>
      <pc:sldChg chg="modSp add mod modNotesTx">
        <pc:chgData name="Thomas Stensitzki" userId="75cafe6b-2f2a-469b-85c4-eec3b9c972ba" providerId="ADAL" clId="{732483C3-CB0C-4598-9DB1-778FE3877DE7}" dt="2022-02-16T13:52:37.340" v="1893" actId="6549"/>
        <pc:sldMkLst>
          <pc:docMk/>
          <pc:sldMk cId="2615993417" sldId="606"/>
        </pc:sldMkLst>
        <pc:spChg chg="mod">
          <ac:chgData name="Thomas Stensitzki" userId="75cafe6b-2f2a-469b-85c4-eec3b9c972ba" providerId="ADAL" clId="{732483C3-CB0C-4598-9DB1-778FE3877DE7}" dt="2022-02-16T13:49:48.290" v="1867" actId="1076"/>
          <ac:spMkLst>
            <pc:docMk/>
            <pc:sldMk cId="2615993417" sldId="606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732483C3-CB0C-4598-9DB1-778FE3877DE7}" dt="2022-02-16T13:52:30.502" v="1892" actId="6549"/>
        <pc:sldMkLst>
          <pc:docMk/>
          <pc:sldMk cId="850732423" sldId="607"/>
        </pc:sldMkLst>
        <pc:spChg chg="mod">
          <ac:chgData name="Thomas Stensitzki" userId="75cafe6b-2f2a-469b-85c4-eec3b9c972ba" providerId="ADAL" clId="{732483C3-CB0C-4598-9DB1-778FE3877DE7}" dt="2022-02-16T13:50:05.937" v="1872" actId="14100"/>
          <ac:spMkLst>
            <pc:docMk/>
            <pc:sldMk cId="850732423" sldId="607"/>
            <ac:spMk id="2" creationId="{909DC09D-B9A6-4493-9A72-1CA7ECB1F5CA}"/>
          </ac:spMkLst>
        </pc:spChg>
      </pc:sldChg>
      <pc:sldChg chg="add del">
        <pc:chgData name="Thomas Stensitzki" userId="75cafe6b-2f2a-469b-85c4-eec3b9c972ba" providerId="ADAL" clId="{732483C3-CB0C-4598-9DB1-778FE3877DE7}" dt="2022-02-13T12:29:48.194" v="77" actId="47"/>
        <pc:sldMkLst>
          <pc:docMk/>
          <pc:sldMk cId="2597390730" sldId="607"/>
        </pc:sldMkLst>
      </pc:sldChg>
      <pc:sldChg chg="modSp add mod ord modNotesTx">
        <pc:chgData name="Thomas Stensitzki" userId="75cafe6b-2f2a-469b-85c4-eec3b9c972ba" providerId="ADAL" clId="{732483C3-CB0C-4598-9DB1-778FE3877DE7}" dt="2022-02-16T13:52:21.814" v="1890" actId="6549"/>
        <pc:sldMkLst>
          <pc:docMk/>
          <pc:sldMk cId="2141078485" sldId="608"/>
        </pc:sldMkLst>
        <pc:spChg chg="mod">
          <ac:chgData name="Thomas Stensitzki" userId="75cafe6b-2f2a-469b-85c4-eec3b9c972ba" providerId="ADAL" clId="{732483C3-CB0C-4598-9DB1-778FE3877DE7}" dt="2022-02-16T13:50:30.509" v="1878" actId="1076"/>
          <ac:spMkLst>
            <pc:docMk/>
            <pc:sldMk cId="2141078485" sldId="608"/>
            <ac:spMk id="2" creationId="{909DC09D-B9A6-4493-9A72-1CA7ECB1F5CA}"/>
          </ac:spMkLst>
        </pc:spChg>
      </pc:sldChg>
      <pc:sldChg chg="add del ord">
        <pc:chgData name="Thomas Stensitzki" userId="75cafe6b-2f2a-469b-85c4-eec3b9c972ba" providerId="ADAL" clId="{732483C3-CB0C-4598-9DB1-778FE3877DE7}" dt="2022-02-16T13:50:24.012" v="1876" actId="47"/>
        <pc:sldMkLst>
          <pc:docMk/>
          <pc:sldMk cId="3573072322" sldId="608"/>
        </pc:sldMkLst>
      </pc:sldChg>
      <pc:sldChg chg="modSp add mod modNotesTx">
        <pc:chgData name="Thomas Stensitzki" userId="75cafe6b-2f2a-469b-85c4-eec3b9c972ba" providerId="ADAL" clId="{732483C3-CB0C-4598-9DB1-778FE3877DE7}" dt="2022-02-16T13:52:16.543" v="1889" actId="6549"/>
        <pc:sldMkLst>
          <pc:docMk/>
          <pc:sldMk cId="2216310711" sldId="609"/>
        </pc:sldMkLst>
        <pc:spChg chg="mod">
          <ac:chgData name="Thomas Stensitzki" userId="75cafe6b-2f2a-469b-85c4-eec3b9c972ba" providerId="ADAL" clId="{732483C3-CB0C-4598-9DB1-778FE3877DE7}" dt="2022-02-16T13:51:18.467" v="1884" actId="14100"/>
          <ac:spMkLst>
            <pc:docMk/>
            <pc:sldMk cId="2216310711" sldId="609"/>
            <ac:spMk id="2" creationId="{909DC09D-B9A6-4493-9A72-1CA7ECB1F5CA}"/>
          </ac:spMkLst>
        </pc:spChg>
        <pc:spChg chg="mod">
          <ac:chgData name="Thomas Stensitzki" userId="75cafe6b-2f2a-469b-85c4-eec3b9c972ba" providerId="ADAL" clId="{732483C3-CB0C-4598-9DB1-778FE3877DE7}" dt="2022-02-16T13:51:26.012" v="1886" actId="20577"/>
          <ac:spMkLst>
            <pc:docMk/>
            <pc:sldMk cId="2216310711" sldId="609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732483C3-CB0C-4598-9DB1-778FE3877DE7}" dt="2022-02-16T13:53:05.745" v="1897" actId="1076"/>
        <pc:sldMkLst>
          <pc:docMk/>
          <pc:sldMk cId="52005476" sldId="610"/>
        </pc:sldMkLst>
        <pc:spChg chg="mod">
          <ac:chgData name="Thomas Stensitzki" userId="75cafe6b-2f2a-469b-85c4-eec3b9c972ba" providerId="ADAL" clId="{732483C3-CB0C-4598-9DB1-778FE3877DE7}" dt="2022-02-16T13:53:05.745" v="1897" actId="1076"/>
          <ac:spMkLst>
            <pc:docMk/>
            <pc:sldMk cId="52005476" sldId="610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732483C3-CB0C-4598-9DB1-778FE3877DE7}" dt="2022-02-16T13:53:21.334" v="1900" actId="14100"/>
        <pc:sldMkLst>
          <pc:docMk/>
          <pc:sldMk cId="724457052" sldId="611"/>
        </pc:sldMkLst>
        <pc:spChg chg="mod">
          <ac:chgData name="Thomas Stensitzki" userId="75cafe6b-2f2a-469b-85c4-eec3b9c972ba" providerId="ADAL" clId="{732483C3-CB0C-4598-9DB1-778FE3877DE7}" dt="2022-02-16T13:53:21.334" v="1900" actId="14100"/>
          <ac:spMkLst>
            <pc:docMk/>
            <pc:sldMk cId="724457052" sldId="611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32483C3-CB0C-4598-9DB1-778FE3877DE7}" dt="2022-02-16T13:53:40.903" v="1905" actId="14100"/>
        <pc:sldMkLst>
          <pc:docMk/>
          <pc:sldMk cId="1451652416" sldId="612"/>
        </pc:sldMkLst>
        <pc:spChg chg="mod">
          <ac:chgData name="Thomas Stensitzki" userId="75cafe6b-2f2a-469b-85c4-eec3b9c972ba" providerId="ADAL" clId="{732483C3-CB0C-4598-9DB1-778FE3877DE7}" dt="2022-02-16T13:53:40.903" v="1905" actId="14100"/>
          <ac:spMkLst>
            <pc:docMk/>
            <pc:sldMk cId="1451652416" sldId="61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732483C3-CB0C-4598-9DB1-778FE3877DE7}" dt="2022-02-16T13:54:02.279" v="1911" actId="1076"/>
        <pc:sldMkLst>
          <pc:docMk/>
          <pc:sldMk cId="1471743522" sldId="613"/>
        </pc:sldMkLst>
        <pc:spChg chg="mod">
          <ac:chgData name="Thomas Stensitzki" userId="75cafe6b-2f2a-469b-85c4-eec3b9c972ba" providerId="ADAL" clId="{732483C3-CB0C-4598-9DB1-778FE3877DE7}" dt="2022-02-16T13:54:02.279" v="1911" actId="1076"/>
          <ac:spMkLst>
            <pc:docMk/>
            <pc:sldMk cId="1471743522" sldId="613"/>
            <ac:spMk id="2" creationId="{909DC09D-B9A6-4493-9A72-1CA7ECB1F5CA}"/>
          </ac:spMkLst>
        </pc:spChg>
      </pc:sldChg>
    </pc:docChg>
  </pc:docChgLst>
  <pc:docChgLst>
    <pc:chgData name="Thomas Stensitzki" userId="75cafe6b-2f2a-469b-85c4-eec3b9c972ba" providerId="ADAL" clId="{04798C56-1619-44FF-99CC-951BCBEDA3B6}"/>
    <pc:docChg chg="undo custSel addSld delSld modSld sldOrd addSection modSection">
      <pc:chgData name="Thomas Stensitzki" userId="75cafe6b-2f2a-469b-85c4-eec3b9c972ba" providerId="ADAL" clId="{04798C56-1619-44FF-99CC-951BCBEDA3B6}" dt="2021-10-24T11:56:50.744" v="5141" actId="20577"/>
      <pc:docMkLst>
        <pc:docMk/>
      </pc:docMkLst>
      <pc:sldChg chg="modSp mod">
        <pc:chgData name="Thomas Stensitzki" userId="75cafe6b-2f2a-469b-85c4-eec3b9c972ba" providerId="ADAL" clId="{04798C56-1619-44FF-99CC-951BCBEDA3B6}" dt="2021-10-16T08:06:48.501" v="11" actId="20577"/>
        <pc:sldMkLst>
          <pc:docMk/>
          <pc:sldMk cId="671489701" sldId="256"/>
        </pc:sldMkLst>
        <pc:spChg chg="mod">
          <ac:chgData name="Thomas Stensitzki" userId="75cafe6b-2f2a-469b-85c4-eec3b9c972ba" providerId="ADAL" clId="{04798C56-1619-44FF-99CC-951BCBEDA3B6}" dt="2021-10-16T08:06:48.501" v="11" actId="20577"/>
          <ac:spMkLst>
            <pc:docMk/>
            <pc:sldMk cId="671489701" sldId="256"/>
            <ac:spMk id="3" creationId="{CBA95633-B02D-4A15-A8B1-A38E0A70FD27}"/>
          </ac:spMkLst>
        </pc:spChg>
      </pc:sldChg>
      <pc:sldChg chg="modSp mod">
        <pc:chgData name="Thomas Stensitzki" userId="75cafe6b-2f2a-469b-85c4-eec3b9c972ba" providerId="ADAL" clId="{04798C56-1619-44FF-99CC-951BCBEDA3B6}" dt="2021-10-21T13:06:10.613" v="4427"/>
        <pc:sldMkLst>
          <pc:docMk/>
          <pc:sldMk cId="2855324227" sldId="257"/>
        </pc:sldMkLst>
        <pc:spChg chg="mod">
          <ac:chgData name="Thomas Stensitzki" userId="75cafe6b-2f2a-469b-85c4-eec3b9c972ba" providerId="ADAL" clId="{04798C56-1619-44FF-99CC-951BCBEDA3B6}" dt="2021-10-16T08:07:25.110" v="63" actId="20577"/>
          <ac:spMkLst>
            <pc:docMk/>
            <pc:sldMk cId="2855324227" sldId="257"/>
            <ac:spMk id="5" creationId="{EE6719E1-4DB6-4D58-BA77-937CF975247C}"/>
          </ac:spMkLst>
        </pc:spChg>
        <pc:graphicFrameChg chg="mod modGraphic">
          <ac:chgData name="Thomas Stensitzki" userId="75cafe6b-2f2a-469b-85c4-eec3b9c972ba" providerId="ADAL" clId="{04798C56-1619-44FF-99CC-951BCBEDA3B6}" dt="2021-10-21T13:06:10.613" v="4427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">
        <pc:chgData name="Thomas Stensitzki" userId="75cafe6b-2f2a-469b-85c4-eec3b9c972ba" providerId="ADAL" clId="{04798C56-1619-44FF-99CC-951BCBEDA3B6}" dt="2021-10-21T13:34:15.525" v="5128" actId="20577"/>
        <pc:sldMkLst>
          <pc:docMk/>
          <pc:sldMk cId="3332792154" sldId="258"/>
        </pc:sldMkLst>
        <pc:spChg chg="mod">
          <ac:chgData name="Thomas Stensitzki" userId="75cafe6b-2f2a-469b-85c4-eec3b9c972ba" providerId="ADAL" clId="{04798C56-1619-44FF-99CC-951BCBEDA3B6}" dt="2021-10-21T13:34:15.525" v="5128" actId="20577"/>
          <ac:spMkLst>
            <pc:docMk/>
            <pc:sldMk cId="3332792154" sldId="258"/>
            <ac:spMk id="3" creationId="{3A5A44EB-7FB9-473A-8ED3-C49DDD2E65AB}"/>
          </ac:spMkLst>
        </pc:spChg>
      </pc:sldChg>
      <pc:sldChg chg="delSp mod ord">
        <pc:chgData name="Thomas Stensitzki" userId="75cafe6b-2f2a-469b-85c4-eec3b9c972ba" providerId="ADAL" clId="{04798C56-1619-44FF-99CC-951BCBEDA3B6}" dt="2021-10-21T13:05:33.349" v="4423"/>
        <pc:sldMkLst>
          <pc:docMk/>
          <pc:sldMk cId="2698998357" sldId="260"/>
        </pc:sldMkLst>
        <pc:spChg chg="del">
          <ac:chgData name="Thomas Stensitzki" userId="75cafe6b-2f2a-469b-85c4-eec3b9c972ba" providerId="ADAL" clId="{04798C56-1619-44FF-99CC-951BCBEDA3B6}" dt="2021-10-16T08:29:25.765" v="179" actId="478"/>
          <ac:spMkLst>
            <pc:docMk/>
            <pc:sldMk cId="2698998357" sldId="260"/>
            <ac:spMk id="6" creationId="{AC7B595A-A4C5-4A86-B8F3-29469F0A7A0E}"/>
          </ac:spMkLst>
        </pc:spChg>
      </pc:sldChg>
      <pc:sldChg chg="modSp mod">
        <pc:chgData name="Thomas Stensitzki" userId="75cafe6b-2f2a-469b-85c4-eec3b9c972ba" providerId="ADAL" clId="{04798C56-1619-44FF-99CC-951BCBEDA3B6}" dt="2021-10-24T11:56:50.744" v="5141" actId="20577"/>
        <pc:sldMkLst>
          <pc:docMk/>
          <pc:sldMk cId="4007670073" sldId="268"/>
        </pc:sldMkLst>
        <pc:spChg chg="mod">
          <ac:chgData name="Thomas Stensitzki" userId="75cafe6b-2f2a-469b-85c4-eec3b9c972ba" providerId="ADAL" clId="{04798C56-1619-44FF-99CC-951BCBEDA3B6}" dt="2021-10-24T11:56:50.744" v="5141" actId="20577"/>
          <ac:spMkLst>
            <pc:docMk/>
            <pc:sldMk cId="4007670073" sldId="268"/>
            <ac:spMk id="5" creationId="{F3459BE7-1731-4733-A912-12977C68CFD6}"/>
          </ac:spMkLst>
        </pc:spChg>
      </pc:sldChg>
      <pc:sldChg chg="modSp mod">
        <pc:chgData name="Thomas Stensitzki" userId="75cafe6b-2f2a-469b-85c4-eec3b9c972ba" providerId="ADAL" clId="{04798C56-1619-44FF-99CC-951BCBEDA3B6}" dt="2021-10-18T07:06:30.752" v="4422" actId="6549"/>
        <pc:sldMkLst>
          <pc:docMk/>
          <pc:sldMk cId="2721051844" sldId="269"/>
        </pc:sldMkLst>
        <pc:spChg chg="mod">
          <ac:chgData name="Thomas Stensitzki" userId="75cafe6b-2f2a-469b-85c4-eec3b9c972ba" providerId="ADAL" clId="{04798C56-1619-44FF-99CC-951BCBEDA3B6}" dt="2021-10-18T07:06:30.752" v="4422" actId="6549"/>
          <ac:spMkLst>
            <pc:docMk/>
            <pc:sldMk cId="2721051844" sldId="269"/>
            <ac:spMk id="5" creationId="{C24DACB5-1BEC-4C86-9652-BAFD8DE56FEF}"/>
          </ac:spMkLst>
        </pc:spChg>
      </pc:sldChg>
      <pc:sldChg chg="modSp mod ord">
        <pc:chgData name="Thomas Stensitzki" userId="75cafe6b-2f2a-469b-85c4-eec3b9c972ba" providerId="ADAL" clId="{04798C56-1619-44FF-99CC-951BCBEDA3B6}" dt="2021-10-21T13:05:36.332" v="4424"/>
        <pc:sldMkLst>
          <pc:docMk/>
          <pc:sldMk cId="53967156" sldId="297"/>
        </pc:sldMkLst>
        <pc:spChg chg="mod">
          <ac:chgData name="Thomas Stensitzki" userId="75cafe6b-2f2a-469b-85c4-eec3b9c972ba" providerId="ADAL" clId="{04798C56-1619-44FF-99CC-951BCBEDA3B6}" dt="2021-10-16T08:30:11.002" v="185" actId="6549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04798C56-1619-44FF-99CC-951BCBEDA3B6}" dt="2021-10-16T08:30:33.213" v="195" actId="6549"/>
          <ac:spMkLst>
            <pc:docMk/>
            <pc:sldMk cId="53967156" sldId="297"/>
            <ac:spMk id="5" creationId="{F3459BE7-1731-4733-A912-12977C68CFD6}"/>
          </ac:spMkLst>
        </pc:spChg>
      </pc:sldChg>
      <pc:sldChg chg="modSp del modAnim">
        <pc:chgData name="Thomas Stensitzki" userId="75cafe6b-2f2a-469b-85c4-eec3b9c972ba" providerId="ADAL" clId="{04798C56-1619-44FF-99CC-951BCBEDA3B6}" dt="2021-10-21T13:33:34.479" v="5107" actId="47"/>
        <pc:sldMkLst>
          <pc:docMk/>
          <pc:sldMk cId="222169851" sldId="312"/>
        </pc:sldMkLst>
        <pc:spChg chg="mod">
          <ac:chgData name="Thomas Stensitzki" userId="75cafe6b-2f2a-469b-85c4-eec3b9c972ba" providerId="ADAL" clId="{04798C56-1619-44FF-99CC-951BCBEDA3B6}" dt="2021-10-21T13:22:22.075" v="4490" actId="20577"/>
          <ac:spMkLst>
            <pc:docMk/>
            <pc:sldMk cId="222169851" sldId="312"/>
            <ac:spMk id="4" creationId="{7B30EE16-D925-417D-89E0-E0CFDA2C14B8}"/>
          </ac:spMkLst>
        </pc:spChg>
        <pc:spChg chg="mod">
          <ac:chgData name="Thomas Stensitzki" userId="75cafe6b-2f2a-469b-85c4-eec3b9c972ba" providerId="ADAL" clId="{04798C56-1619-44FF-99CC-951BCBEDA3B6}" dt="2021-10-21T13:28:58.491" v="4803" actId="20577"/>
          <ac:spMkLst>
            <pc:docMk/>
            <pc:sldMk cId="222169851" sldId="312"/>
            <ac:spMk id="5" creationId="{E4B561B6-C0CF-43D8-8BC7-F305B96C47C8}"/>
          </ac:spMkLst>
        </pc:spChg>
      </pc:sldChg>
      <pc:sldChg chg="modSp del mod">
        <pc:chgData name="Thomas Stensitzki" userId="75cafe6b-2f2a-469b-85c4-eec3b9c972ba" providerId="ADAL" clId="{04798C56-1619-44FF-99CC-951BCBEDA3B6}" dt="2021-10-16T08:53:15.876" v="252" actId="47"/>
        <pc:sldMkLst>
          <pc:docMk/>
          <pc:sldMk cId="3298503951" sldId="372"/>
        </pc:sldMkLst>
        <pc:spChg chg="mod">
          <ac:chgData name="Thomas Stensitzki" userId="75cafe6b-2f2a-469b-85c4-eec3b9c972ba" providerId="ADAL" clId="{04798C56-1619-44FF-99CC-951BCBEDA3B6}" dt="2021-10-16T08:52:50.564" v="250" actId="1076"/>
          <ac:spMkLst>
            <pc:docMk/>
            <pc:sldMk cId="3298503951" sldId="372"/>
            <ac:spMk id="2" creationId="{909DC09D-B9A6-4493-9A72-1CA7ECB1F5CA}"/>
          </ac:spMkLst>
        </pc:spChg>
      </pc:sldChg>
      <pc:sldChg chg="modSp mod">
        <pc:chgData name="Thomas Stensitzki" userId="75cafe6b-2f2a-469b-85c4-eec3b9c972ba" providerId="ADAL" clId="{04798C56-1619-44FF-99CC-951BCBEDA3B6}" dt="2021-10-18T06:50:38.860" v="3514" actId="14100"/>
        <pc:sldMkLst>
          <pc:docMk/>
          <pc:sldMk cId="2227487991" sldId="378"/>
        </pc:sldMkLst>
        <pc:spChg chg="mod">
          <ac:chgData name="Thomas Stensitzki" userId="75cafe6b-2f2a-469b-85c4-eec3b9c972ba" providerId="ADAL" clId="{04798C56-1619-44FF-99CC-951BCBEDA3B6}" dt="2021-10-18T06:50:38.860" v="3514" actId="14100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04798C56-1619-44FF-99CC-951BCBEDA3B6}" dt="2021-10-16T09:06:08.755" v="275" actId="20577"/>
          <ac:spMkLst>
            <pc:docMk/>
            <pc:sldMk cId="2227487991" sldId="378"/>
            <ac:spMk id="4" creationId="{D12969B4-351A-4517-A5B8-3E6AD9CDB206}"/>
          </ac:spMkLst>
        </pc:spChg>
        <pc:spChg chg="mod">
          <ac:chgData name="Thomas Stensitzki" userId="75cafe6b-2f2a-469b-85c4-eec3b9c972ba" providerId="ADAL" clId="{04798C56-1619-44FF-99CC-951BCBEDA3B6}" dt="2021-10-16T11:37:02.088" v="3118" actId="20577"/>
          <ac:spMkLst>
            <pc:docMk/>
            <pc:sldMk cId="2227487991" sldId="378"/>
            <ac:spMk id="5" creationId="{C24DACB5-1BEC-4C86-9652-BAFD8DE56FEF}"/>
          </ac:spMkLst>
        </pc:spChg>
      </pc:sldChg>
      <pc:sldChg chg="del">
        <pc:chgData name="Thomas Stensitzki" userId="75cafe6b-2f2a-469b-85c4-eec3b9c972ba" providerId="ADAL" clId="{04798C56-1619-44FF-99CC-951BCBEDA3B6}" dt="2021-10-16T08:52:41.648" v="249" actId="47"/>
        <pc:sldMkLst>
          <pc:docMk/>
          <pc:sldMk cId="2708846828" sldId="392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403790565" sldId="492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2819505311" sldId="493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900203790" sldId="494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2871162903" sldId="495"/>
        </pc:sldMkLst>
      </pc:sldChg>
      <pc:sldChg chg="del">
        <pc:chgData name="Thomas Stensitzki" userId="75cafe6b-2f2a-469b-85c4-eec3b9c972ba" providerId="ADAL" clId="{04798C56-1619-44FF-99CC-951BCBEDA3B6}" dt="2021-10-16T08:53:15.876" v="252" actId="47"/>
        <pc:sldMkLst>
          <pc:docMk/>
          <pc:sldMk cId="503783842" sldId="496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1558837248" sldId="497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4139680906" sldId="498"/>
        </pc:sldMkLst>
      </pc:sldChg>
      <pc:sldChg chg="del">
        <pc:chgData name="Thomas Stensitzki" userId="75cafe6b-2f2a-469b-85c4-eec3b9c972ba" providerId="ADAL" clId="{04798C56-1619-44FF-99CC-951BCBEDA3B6}" dt="2021-10-16T08:53:15.876" v="252" actId="47"/>
        <pc:sldMkLst>
          <pc:docMk/>
          <pc:sldMk cId="1091876782" sldId="499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3233405587" sldId="500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1828632953" sldId="501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705434850" sldId="502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2116552428" sldId="503"/>
        </pc:sldMkLst>
      </pc:sldChg>
      <pc:sldChg chg="del">
        <pc:chgData name="Thomas Stensitzki" userId="75cafe6b-2f2a-469b-85c4-eec3b9c972ba" providerId="ADAL" clId="{04798C56-1619-44FF-99CC-951BCBEDA3B6}" dt="2021-10-16T08:53:12.649" v="251" actId="47"/>
        <pc:sldMkLst>
          <pc:docMk/>
          <pc:sldMk cId="2167590192" sldId="504"/>
        </pc:sldMkLst>
      </pc:sldChg>
      <pc:sldChg chg="del">
        <pc:chgData name="Thomas Stensitzki" userId="75cafe6b-2f2a-469b-85c4-eec3b9c972ba" providerId="ADAL" clId="{04798C56-1619-44FF-99CC-951BCBEDA3B6}" dt="2021-10-16T08:53:15.876" v="252" actId="47"/>
        <pc:sldMkLst>
          <pc:docMk/>
          <pc:sldMk cId="2730644169" sldId="505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1492262341" sldId="506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2246989815" sldId="507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389331669" sldId="508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3227978394" sldId="509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222762613" sldId="510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1154144205" sldId="511"/>
        </pc:sldMkLst>
      </pc:sldChg>
      <pc:sldChg chg="del">
        <pc:chgData name="Thomas Stensitzki" userId="75cafe6b-2f2a-469b-85c4-eec3b9c972ba" providerId="ADAL" clId="{04798C56-1619-44FF-99CC-951BCBEDA3B6}" dt="2021-10-16T08:52:30.817" v="248" actId="47"/>
        <pc:sldMkLst>
          <pc:docMk/>
          <pc:sldMk cId="409371138" sldId="512"/>
        </pc:sldMkLst>
      </pc:sldChg>
      <pc:sldChg chg="addSp delSp modSp new mod modClrScheme chgLayout">
        <pc:chgData name="Thomas Stensitzki" userId="75cafe6b-2f2a-469b-85c4-eec3b9c972ba" providerId="ADAL" clId="{04798C56-1619-44FF-99CC-951BCBEDA3B6}" dt="2021-10-16T08:51:58.903" v="247" actId="1076"/>
        <pc:sldMkLst>
          <pc:docMk/>
          <pc:sldMk cId="2395924320" sldId="514"/>
        </pc:sldMkLst>
        <pc:spChg chg="del mod ord">
          <ac:chgData name="Thomas Stensitzki" userId="75cafe6b-2f2a-469b-85c4-eec3b9c972ba" providerId="ADAL" clId="{04798C56-1619-44FF-99CC-951BCBEDA3B6}" dt="2021-10-16T08:48:19.894" v="219" actId="700"/>
          <ac:spMkLst>
            <pc:docMk/>
            <pc:sldMk cId="2395924320" sldId="514"/>
            <ac:spMk id="2" creationId="{01FB363C-BCA7-43D4-A2C7-94DD6B2716CE}"/>
          </ac:spMkLst>
        </pc:spChg>
        <pc:spChg chg="del">
          <ac:chgData name="Thomas Stensitzki" userId="75cafe6b-2f2a-469b-85c4-eec3b9c972ba" providerId="ADAL" clId="{04798C56-1619-44FF-99CC-951BCBEDA3B6}" dt="2021-10-16T08:48:19.894" v="219" actId="700"/>
          <ac:spMkLst>
            <pc:docMk/>
            <pc:sldMk cId="2395924320" sldId="514"/>
            <ac:spMk id="3" creationId="{4E50326A-442F-4BBC-A63A-E76CCF1A2677}"/>
          </ac:spMkLst>
        </pc:spChg>
        <pc:spChg chg="add mod ord">
          <ac:chgData name="Thomas Stensitzki" userId="75cafe6b-2f2a-469b-85c4-eec3b9c972ba" providerId="ADAL" clId="{04798C56-1619-44FF-99CC-951BCBEDA3B6}" dt="2021-10-16T08:48:19.894" v="219" actId="700"/>
          <ac:spMkLst>
            <pc:docMk/>
            <pc:sldMk cId="2395924320" sldId="514"/>
            <ac:spMk id="4" creationId="{BC4CCBB5-60CA-4E97-BDCF-05CC269D742F}"/>
          </ac:spMkLst>
        </pc:spChg>
        <pc:spChg chg="add mod">
          <ac:chgData name="Thomas Stensitzki" userId="75cafe6b-2f2a-469b-85c4-eec3b9c972ba" providerId="ADAL" clId="{04798C56-1619-44FF-99CC-951BCBEDA3B6}" dt="2021-10-16T08:50:07.144" v="232" actId="14100"/>
          <ac:spMkLst>
            <pc:docMk/>
            <pc:sldMk cId="2395924320" sldId="514"/>
            <ac:spMk id="7" creationId="{AC653FA9-1AB6-49AB-B58A-9D12BB4A4394}"/>
          </ac:spMkLst>
        </pc:spChg>
        <pc:spChg chg="add del mod">
          <ac:chgData name="Thomas Stensitzki" userId="75cafe6b-2f2a-469b-85c4-eec3b9c972ba" providerId="ADAL" clId="{04798C56-1619-44FF-99CC-951BCBEDA3B6}" dt="2021-10-16T08:50:45.666" v="238" actId="22"/>
          <ac:spMkLst>
            <pc:docMk/>
            <pc:sldMk cId="2395924320" sldId="514"/>
            <ac:spMk id="9" creationId="{40C187F2-C573-4CA5-B9DB-398D9EA0C398}"/>
          </ac:spMkLst>
        </pc:spChg>
        <pc:spChg chg="add mod">
          <ac:chgData name="Thomas Stensitzki" userId="75cafe6b-2f2a-469b-85c4-eec3b9c972ba" providerId="ADAL" clId="{04798C56-1619-44FF-99CC-951BCBEDA3B6}" dt="2021-10-16T08:51:58.903" v="247" actId="1076"/>
          <ac:spMkLst>
            <pc:docMk/>
            <pc:sldMk cId="2395924320" sldId="514"/>
            <ac:spMk id="11" creationId="{DBAF0D92-4F5B-43B3-858F-5EAB5EC10308}"/>
          </ac:spMkLst>
        </pc:spChg>
        <pc:picChg chg="add mod">
          <ac:chgData name="Thomas Stensitzki" userId="75cafe6b-2f2a-469b-85c4-eec3b9c972ba" providerId="ADAL" clId="{04798C56-1619-44FF-99CC-951BCBEDA3B6}" dt="2021-10-16T08:49:01.526" v="227" actId="1440"/>
          <ac:picMkLst>
            <pc:docMk/>
            <pc:sldMk cId="2395924320" sldId="514"/>
            <ac:picMk id="6" creationId="{69AC6E8A-ECCC-4CAE-8164-9F3F87C4F2D6}"/>
          </ac:picMkLst>
        </pc:picChg>
      </pc:sldChg>
      <pc:sldChg chg="addSp delSp modSp add mod ord">
        <pc:chgData name="Thomas Stensitzki" userId="75cafe6b-2f2a-469b-85c4-eec3b9c972ba" providerId="ADAL" clId="{04798C56-1619-44FF-99CC-951BCBEDA3B6}" dt="2021-10-18T07:00:13.981" v="4091" actId="14100"/>
        <pc:sldMkLst>
          <pc:docMk/>
          <pc:sldMk cId="3797754622" sldId="515"/>
        </pc:sldMkLst>
        <pc:spChg chg="mod">
          <ac:chgData name="Thomas Stensitzki" userId="75cafe6b-2f2a-469b-85c4-eec3b9c972ba" providerId="ADAL" clId="{04798C56-1619-44FF-99CC-951BCBEDA3B6}" dt="2021-10-18T07:00:13.981" v="4091" actId="14100"/>
          <ac:spMkLst>
            <pc:docMk/>
            <pc:sldMk cId="3797754622" sldId="515"/>
            <ac:spMk id="2" creationId="{909DC09D-B9A6-4493-9A72-1CA7ECB1F5CA}"/>
          </ac:spMkLst>
        </pc:spChg>
        <pc:spChg chg="mod">
          <ac:chgData name="Thomas Stensitzki" userId="75cafe6b-2f2a-469b-85c4-eec3b9c972ba" providerId="ADAL" clId="{04798C56-1619-44FF-99CC-951BCBEDA3B6}" dt="2021-10-16T09:06:00.255" v="265" actId="20577"/>
          <ac:spMkLst>
            <pc:docMk/>
            <pc:sldMk cId="3797754622" sldId="515"/>
            <ac:spMk id="4" creationId="{D12969B4-351A-4517-A5B8-3E6AD9CDB206}"/>
          </ac:spMkLst>
        </pc:spChg>
        <pc:spChg chg="mod">
          <ac:chgData name="Thomas Stensitzki" userId="75cafe6b-2f2a-469b-85c4-eec3b9c972ba" providerId="ADAL" clId="{04798C56-1619-44FF-99CC-951BCBEDA3B6}" dt="2021-10-16T11:37:25.797" v="3122" actId="20577"/>
          <ac:spMkLst>
            <pc:docMk/>
            <pc:sldMk cId="3797754622" sldId="515"/>
            <ac:spMk id="5" creationId="{C24DACB5-1BEC-4C86-9652-BAFD8DE56FEF}"/>
          </ac:spMkLst>
        </pc:spChg>
        <pc:spChg chg="add del">
          <ac:chgData name="Thomas Stensitzki" userId="75cafe6b-2f2a-469b-85c4-eec3b9c972ba" providerId="ADAL" clId="{04798C56-1619-44FF-99CC-951BCBEDA3B6}" dt="2021-10-16T09:07:15.720" v="289" actId="22"/>
          <ac:spMkLst>
            <pc:docMk/>
            <pc:sldMk cId="3797754622" sldId="515"/>
            <ac:spMk id="6" creationId="{D11E1C29-625B-4233-A181-BC1380056693}"/>
          </ac:spMkLst>
        </pc:spChg>
      </pc:sldChg>
      <pc:sldChg chg="addSp modSp new mod modAnim">
        <pc:chgData name="Thomas Stensitzki" userId="75cafe6b-2f2a-469b-85c4-eec3b9c972ba" providerId="ADAL" clId="{04798C56-1619-44FF-99CC-951BCBEDA3B6}" dt="2021-10-18T07:00:48.371" v="4132"/>
        <pc:sldMkLst>
          <pc:docMk/>
          <pc:sldMk cId="2712056554" sldId="516"/>
        </pc:sldMkLst>
        <pc:spChg chg="mod">
          <ac:chgData name="Thomas Stensitzki" userId="75cafe6b-2f2a-469b-85c4-eec3b9c972ba" providerId="ADAL" clId="{04798C56-1619-44FF-99CC-951BCBEDA3B6}" dt="2021-10-16T09:10:53.320" v="392"/>
          <ac:spMkLst>
            <pc:docMk/>
            <pc:sldMk cId="2712056554" sldId="516"/>
            <ac:spMk id="2" creationId="{F884F3B4-BE70-4584-85CE-8207FCF82B50}"/>
          </ac:spMkLst>
        </pc:spChg>
        <pc:spChg chg="mod">
          <ac:chgData name="Thomas Stensitzki" userId="75cafe6b-2f2a-469b-85c4-eec3b9c972ba" providerId="ADAL" clId="{04798C56-1619-44FF-99CC-951BCBEDA3B6}" dt="2021-10-16T09:13:57.657" v="501" actId="20577"/>
          <ac:spMkLst>
            <pc:docMk/>
            <pc:sldMk cId="2712056554" sldId="516"/>
            <ac:spMk id="3" creationId="{A07B2357-9CF7-41EB-B7DA-519817A3BA59}"/>
          </ac:spMkLst>
        </pc:spChg>
        <pc:picChg chg="add mod">
          <ac:chgData name="Thomas Stensitzki" userId="75cafe6b-2f2a-469b-85c4-eec3b9c972ba" providerId="ADAL" clId="{04798C56-1619-44FF-99CC-951BCBEDA3B6}" dt="2021-10-16T09:12:13.968" v="477" actId="1076"/>
          <ac:picMkLst>
            <pc:docMk/>
            <pc:sldMk cId="2712056554" sldId="516"/>
            <ac:picMk id="4" creationId="{EE4A7BB7-6D9F-4B05-ABAF-258031170F8E}"/>
          </ac:picMkLst>
        </pc:picChg>
        <pc:picChg chg="add mod">
          <ac:chgData name="Thomas Stensitzki" userId="75cafe6b-2f2a-469b-85c4-eec3b9c972ba" providerId="ADAL" clId="{04798C56-1619-44FF-99CC-951BCBEDA3B6}" dt="2021-10-16T09:13:01.534" v="486" actId="14100"/>
          <ac:picMkLst>
            <pc:docMk/>
            <pc:sldMk cId="2712056554" sldId="516"/>
            <ac:picMk id="5" creationId="{60C5CCFD-7218-458F-B770-0C937F31B6DD}"/>
          </ac:picMkLst>
        </pc:picChg>
        <pc:picChg chg="add mod">
          <ac:chgData name="Thomas Stensitzki" userId="75cafe6b-2f2a-469b-85c4-eec3b9c972ba" providerId="ADAL" clId="{04798C56-1619-44FF-99CC-951BCBEDA3B6}" dt="2021-10-16T09:13:15.236" v="489" actId="1440"/>
          <ac:picMkLst>
            <pc:docMk/>
            <pc:sldMk cId="2712056554" sldId="516"/>
            <ac:picMk id="1026" creationId="{61DD7B04-A79F-47EE-9FA3-1EF3BAF2549A}"/>
          </ac:picMkLst>
        </pc:picChg>
      </pc:sldChg>
      <pc:sldChg chg="modSp new mod">
        <pc:chgData name="Thomas Stensitzki" userId="75cafe6b-2f2a-469b-85c4-eec3b9c972ba" providerId="ADAL" clId="{04798C56-1619-44FF-99CC-951BCBEDA3B6}" dt="2021-10-16T10:11:35.711" v="1477" actId="114"/>
        <pc:sldMkLst>
          <pc:docMk/>
          <pc:sldMk cId="2592263701" sldId="517"/>
        </pc:sldMkLst>
        <pc:spChg chg="mod">
          <ac:chgData name="Thomas Stensitzki" userId="75cafe6b-2f2a-469b-85c4-eec3b9c972ba" providerId="ADAL" clId="{04798C56-1619-44FF-99CC-951BCBEDA3B6}" dt="2021-10-16T09:30:04.338" v="551"/>
          <ac:spMkLst>
            <pc:docMk/>
            <pc:sldMk cId="2592263701" sldId="517"/>
            <ac:spMk id="2" creationId="{02873501-8633-41AE-A717-D3437F3C8D38}"/>
          </ac:spMkLst>
        </pc:spChg>
        <pc:spChg chg="mod">
          <ac:chgData name="Thomas Stensitzki" userId="75cafe6b-2f2a-469b-85c4-eec3b9c972ba" providerId="ADAL" clId="{04798C56-1619-44FF-99CC-951BCBEDA3B6}" dt="2021-10-16T10:11:35.711" v="1477" actId="114"/>
          <ac:spMkLst>
            <pc:docMk/>
            <pc:sldMk cId="2592263701" sldId="517"/>
            <ac:spMk id="3" creationId="{10D05E72-139E-4F93-9CF2-E461F306D3F4}"/>
          </ac:spMkLst>
        </pc:spChg>
      </pc:sldChg>
      <pc:sldChg chg="addSp delSp modSp new mod modAnim">
        <pc:chgData name="Thomas Stensitzki" userId="75cafe6b-2f2a-469b-85c4-eec3b9c972ba" providerId="ADAL" clId="{04798C56-1619-44FF-99CC-951BCBEDA3B6}" dt="2021-10-21T13:17:02.352" v="4448"/>
        <pc:sldMkLst>
          <pc:docMk/>
          <pc:sldMk cId="2691419104" sldId="518"/>
        </pc:sldMkLst>
        <pc:spChg chg="mod">
          <ac:chgData name="Thomas Stensitzki" userId="75cafe6b-2f2a-469b-85c4-eec3b9c972ba" providerId="ADAL" clId="{04798C56-1619-44FF-99CC-951BCBEDA3B6}" dt="2021-10-16T10:11:43.045" v="1498" actId="6549"/>
          <ac:spMkLst>
            <pc:docMk/>
            <pc:sldMk cId="2691419104" sldId="518"/>
            <ac:spMk id="2" creationId="{A47CE3D6-ACC4-4E98-8DA1-C7BC6FCDF7B9}"/>
          </ac:spMkLst>
        </pc:spChg>
        <pc:spChg chg="del">
          <ac:chgData name="Thomas Stensitzki" userId="75cafe6b-2f2a-469b-85c4-eec3b9c972ba" providerId="ADAL" clId="{04798C56-1619-44FF-99CC-951BCBEDA3B6}" dt="2021-10-16T09:45:53.303" v="581" actId="1032"/>
          <ac:spMkLst>
            <pc:docMk/>
            <pc:sldMk cId="2691419104" sldId="518"/>
            <ac:spMk id="3" creationId="{501241C8-CCBC-4F03-871B-75142A5CB54C}"/>
          </ac:spMkLst>
        </pc:spChg>
        <pc:spChg chg="add del mod">
          <ac:chgData name="Thomas Stensitzki" userId="75cafe6b-2f2a-469b-85c4-eec3b9c972ba" providerId="ADAL" clId="{04798C56-1619-44FF-99CC-951BCBEDA3B6}" dt="2021-10-16T10:07:41.388" v="1369" actId="11529"/>
          <ac:spMkLst>
            <pc:docMk/>
            <pc:sldMk cId="2691419104" sldId="518"/>
            <ac:spMk id="5" creationId="{83B9018F-CC53-4B54-976E-6EF789BC3E14}"/>
          </ac:spMkLst>
        </pc:spChg>
        <pc:spChg chg="add mod">
          <ac:chgData name="Thomas Stensitzki" userId="75cafe6b-2f2a-469b-85c4-eec3b9c972ba" providerId="ADAL" clId="{04798C56-1619-44FF-99CC-951BCBEDA3B6}" dt="2021-10-16T10:08:25.342" v="1383" actId="1076"/>
          <ac:spMkLst>
            <pc:docMk/>
            <pc:sldMk cId="2691419104" sldId="518"/>
            <ac:spMk id="6" creationId="{7AB9F773-04CA-4DD5-BCA9-88FFD3B0B9C4}"/>
          </ac:spMkLst>
        </pc:spChg>
        <pc:spChg chg="add mod">
          <ac:chgData name="Thomas Stensitzki" userId="75cafe6b-2f2a-469b-85c4-eec3b9c972ba" providerId="ADAL" clId="{04798C56-1619-44FF-99CC-951BCBEDA3B6}" dt="2021-10-16T10:08:37.455" v="1387" actId="6549"/>
          <ac:spMkLst>
            <pc:docMk/>
            <pc:sldMk cId="2691419104" sldId="518"/>
            <ac:spMk id="7" creationId="{0CD5DC5C-74CA-4EDA-9671-68CC7AD71556}"/>
          </ac:spMkLst>
        </pc:spChg>
        <pc:spChg chg="add mod">
          <ac:chgData name="Thomas Stensitzki" userId="75cafe6b-2f2a-469b-85c4-eec3b9c972ba" providerId="ADAL" clId="{04798C56-1619-44FF-99CC-951BCBEDA3B6}" dt="2021-10-16T10:08:48.758" v="1391" actId="6549"/>
          <ac:spMkLst>
            <pc:docMk/>
            <pc:sldMk cId="2691419104" sldId="518"/>
            <ac:spMk id="8" creationId="{C9B36C8D-8A39-40DD-B2C4-DDEB9D759FA0}"/>
          </ac:spMkLst>
        </pc:spChg>
        <pc:spChg chg="add mod">
          <ac:chgData name="Thomas Stensitzki" userId="75cafe6b-2f2a-469b-85c4-eec3b9c972ba" providerId="ADAL" clId="{04798C56-1619-44FF-99CC-951BCBEDA3B6}" dt="2021-10-16T10:09:18.980" v="1397" actId="20577"/>
          <ac:spMkLst>
            <pc:docMk/>
            <pc:sldMk cId="2691419104" sldId="518"/>
            <ac:spMk id="9" creationId="{E9BB9833-9F79-4B36-9636-CC4370E7DC8C}"/>
          </ac:spMkLst>
        </pc:spChg>
        <pc:spChg chg="add mod ord">
          <ac:chgData name="Thomas Stensitzki" userId="75cafe6b-2f2a-469b-85c4-eec3b9c972ba" providerId="ADAL" clId="{04798C56-1619-44FF-99CC-951BCBEDA3B6}" dt="2021-10-16T10:14:14.384" v="1505" actId="14100"/>
          <ac:spMkLst>
            <pc:docMk/>
            <pc:sldMk cId="2691419104" sldId="518"/>
            <ac:spMk id="10" creationId="{6A60B348-C845-407F-A247-0A246554E660}"/>
          </ac:spMkLst>
        </pc:spChg>
        <pc:graphicFrameChg chg="add mod modGraphic">
          <ac:chgData name="Thomas Stensitzki" userId="75cafe6b-2f2a-469b-85c4-eec3b9c972ba" providerId="ADAL" clId="{04798C56-1619-44FF-99CC-951BCBEDA3B6}" dt="2021-10-16T10:13:14.175" v="1499"/>
          <ac:graphicFrameMkLst>
            <pc:docMk/>
            <pc:sldMk cId="2691419104" sldId="518"/>
            <ac:graphicFrameMk id="4" creationId="{4AC86CB2-51E8-461A-9CF6-C0B8BF3C67EA}"/>
          </ac:graphicFrameMkLst>
        </pc:graphicFrameChg>
      </pc:sldChg>
      <pc:sldChg chg="addSp delSp modSp new mod">
        <pc:chgData name="Thomas Stensitzki" userId="75cafe6b-2f2a-469b-85c4-eec3b9c972ba" providerId="ADAL" clId="{04798C56-1619-44FF-99CC-951BCBEDA3B6}" dt="2021-10-16T10:16:13.903" v="1524" actId="1582"/>
        <pc:sldMkLst>
          <pc:docMk/>
          <pc:sldMk cId="2239521866" sldId="519"/>
        </pc:sldMkLst>
        <pc:spChg chg="mod">
          <ac:chgData name="Thomas Stensitzki" userId="75cafe6b-2f2a-469b-85c4-eec3b9c972ba" providerId="ADAL" clId="{04798C56-1619-44FF-99CC-951BCBEDA3B6}" dt="2021-10-16T10:15:28.597" v="1517"/>
          <ac:spMkLst>
            <pc:docMk/>
            <pc:sldMk cId="2239521866" sldId="519"/>
            <ac:spMk id="2" creationId="{75913CB6-469C-4453-AEDA-EE717EB96E3C}"/>
          </ac:spMkLst>
        </pc:spChg>
        <pc:spChg chg="del">
          <ac:chgData name="Thomas Stensitzki" userId="75cafe6b-2f2a-469b-85c4-eec3b9c972ba" providerId="ADAL" clId="{04798C56-1619-44FF-99CC-951BCBEDA3B6}" dt="2021-10-16T10:15:31.791" v="1518" actId="478"/>
          <ac:spMkLst>
            <pc:docMk/>
            <pc:sldMk cId="2239521866" sldId="519"/>
            <ac:spMk id="3" creationId="{27077580-231D-40E2-B229-13188EF2803B}"/>
          </ac:spMkLst>
        </pc:spChg>
        <pc:picChg chg="add mod">
          <ac:chgData name="Thomas Stensitzki" userId="75cafe6b-2f2a-469b-85c4-eec3b9c972ba" providerId="ADAL" clId="{04798C56-1619-44FF-99CC-951BCBEDA3B6}" dt="2021-10-16T10:15:55.797" v="1521" actId="1076"/>
          <ac:picMkLst>
            <pc:docMk/>
            <pc:sldMk cId="2239521866" sldId="519"/>
            <ac:picMk id="2050" creationId="{2A5A4F4F-8033-4E40-9E1E-76A41BBF5BF6}"/>
          </ac:picMkLst>
        </pc:picChg>
        <pc:cxnChg chg="add mod">
          <ac:chgData name="Thomas Stensitzki" userId="75cafe6b-2f2a-469b-85c4-eec3b9c972ba" providerId="ADAL" clId="{04798C56-1619-44FF-99CC-951BCBEDA3B6}" dt="2021-10-16T10:16:13.903" v="1524" actId="1582"/>
          <ac:cxnSpMkLst>
            <pc:docMk/>
            <pc:sldMk cId="2239521866" sldId="519"/>
            <ac:cxnSpMk id="5" creationId="{E012D3C3-9366-4C2A-9AB2-13279C03CA18}"/>
          </ac:cxnSpMkLst>
        </pc:cxnChg>
      </pc:sldChg>
      <pc:sldChg chg="addSp delSp modSp new mod">
        <pc:chgData name="Thomas Stensitzki" userId="75cafe6b-2f2a-469b-85c4-eec3b9c972ba" providerId="ADAL" clId="{04798C56-1619-44FF-99CC-951BCBEDA3B6}" dt="2021-10-16T10:20:24.982" v="1626" actId="1440"/>
        <pc:sldMkLst>
          <pc:docMk/>
          <pc:sldMk cId="2023308020" sldId="520"/>
        </pc:sldMkLst>
        <pc:spChg chg="mod">
          <ac:chgData name="Thomas Stensitzki" userId="75cafe6b-2f2a-469b-85c4-eec3b9c972ba" providerId="ADAL" clId="{04798C56-1619-44FF-99CC-951BCBEDA3B6}" dt="2021-10-16T10:18:58.345" v="1602"/>
          <ac:spMkLst>
            <pc:docMk/>
            <pc:sldMk cId="2023308020" sldId="520"/>
            <ac:spMk id="2" creationId="{873A3C1C-26A2-48C4-A072-652CE92B49A4}"/>
          </ac:spMkLst>
        </pc:spChg>
        <pc:spChg chg="del">
          <ac:chgData name="Thomas Stensitzki" userId="75cafe6b-2f2a-469b-85c4-eec3b9c972ba" providerId="ADAL" clId="{04798C56-1619-44FF-99CC-951BCBEDA3B6}" dt="2021-10-16T10:19:08.223" v="1603" actId="478"/>
          <ac:spMkLst>
            <pc:docMk/>
            <pc:sldMk cId="2023308020" sldId="520"/>
            <ac:spMk id="3" creationId="{787E991E-D7FF-420C-A4DB-65DDE4DA2A39}"/>
          </ac:spMkLst>
        </pc:spChg>
        <pc:picChg chg="add mod">
          <ac:chgData name="Thomas Stensitzki" userId="75cafe6b-2f2a-469b-85c4-eec3b9c972ba" providerId="ADAL" clId="{04798C56-1619-44FF-99CC-951BCBEDA3B6}" dt="2021-10-16T10:19:20.010" v="1607" actId="1076"/>
          <ac:picMkLst>
            <pc:docMk/>
            <pc:sldMk cId="2023308020" sldId="520"/>
            <ac:picMk id="3074" creationId="{B7A60345-AAD4-465E-A1C2-3D1747C6575D}"/>
          </ac:picMkLst>
        </pc:picChg>
        <pc:picChg chg="add mod">
          <ac:chgData name="Thomas Stensitzki" userId="75cafe6b-2f2a-469b-85c4-eec3b9c972ba" providerId="ADAL" clId="{04798C56-1619-44FF-99CC-951BCBEDA3B6}" dt="2021-10-16T10:20:14.138" v="1624" actId="1076"/>
          <ac:picMkLst>
            <pc:docMk/>
            <pc:sldMk cId="2023308020" sldId="520"/>
            <ac:picMk id="3076" creationId="{95CF4B3E-C0AD-4948-9F80-F2D7726AF8AB}"/>
          </ac:picMkLst>
        </pc:picChg>
        <pc:picChg chg="add mod">
          <ac:chgData name="Thomas Stensitzki" userId="75cafe6b-2f2a-469b-85c4-eec3b9c972ba" providerId="ADAL" clId="{04798C56-1619-44FF-99CC-951BCBEDA3B6}" dt="2021-10-16T10:20:24.982" v="1626" actId="1440"/>
          <ac:picMkLst>
            <pc:docMk/>
            <pc:sldMk cId="2023308020" sldId="520"/>
            <ac:picMk id="3078" creationId="{1A918997-72EF-46A2-9956-D54C41BC4199}"/>
          </ac:picMkLst>
        </pc:picChg>
        <pc:cxnChg chg="add mod">
          <ac:chgData name="Thomas Stensitzki" userId="75cafe6b-2f2a-469b-85c4-eec3b9c972ba" providerId="ADAL" clId="{04798C56-1619-44FF-99CC-951BCBEDA3B6}" dt="2021-10-16T10:19:44.316" v="1615" actId="14100"/>
          <ac:cxnSpMkLst>
            <pc:docMk/>
            <pc:sldMk cId="2023308020" sldId="520"/>
            <ac:cxnSpMk id="5" creationId="{147FBB7F-95B3-4D9F-B716-41066EEA072D}"/>
          </ac:cxnSpMkLst>
        </pc:cxnChg>
      </pc:sldChg>
      <pc:sldChg chg="addSp delSp modSp new mod modClrScheme chgLayout">
        <pc:chgData name="Thomas Stensitzki" userId="75cafe6b-2f2a-469b-85c4-eec3b9c972ba" providerId="ADAL" clId="{04798C56-1619-44FF-99CC-951BCBEDA3B6}" dt="2021-10-16T10:23:07.401" v="1702" actId="1076"/>
        <pc:sldMkLst>
          <pc:docMk/>
          <pc:sldMk cId="3342197954" sldId="521"/>
        </pc:sldMkLst>
        <pc:spChg chg="del mod ord">
          <ac:chgData name="Thomas Stensitzki" userId="75cafe6b-2f2a-469b-85c4-eec3b9c972ba" providerId="ADAL" clId="{04798C56-1619-44FF-99CC-951BCBEDA3B6}" dt="2021-10-16T10:21:06.137" v="1629" actId="700"/>
          <ac:spMkLst>
            <pc:docMk/>
            <pc:sldMk cId="3342197954" sldId="521"/>
            <ac:spMk id="2" creationId="{1FCC91F0-9F3C-45EB-B6FF-336C851682C6}"/>
          </ac:spMkLst>
        </pc:spChg>
        <pc:spChg chg="del">
          <ac:chgData name="Thomas Stensitzki" userId="75cafe6b-2f2a-469b-85c4-eec3b9c972ba" providerId="ADAL" clId="{04798C56-1619-44FF-99CC-951BCBEDA3B6}" dt="2021-10-16T10:21:06.137" v="1629" actId="700"/>
          <ac:spMkLst>
            <pc:docMk/>
            <pc:sldMk cId="3342197954" sldId="521"/>
            <ac:spMk id="3" creationId="{F2D5539C-F64B-4BBD-8D92-FFBA85D0F45F}"/>
          </ac:spMkLst>
        </pc:spChg>
        <pc:spChg chg="add mod ord">
          <ac:chgData name="Thomas Stensitzki" userId="75cafe6b-2f2a-469b-85c4-eec3b9c972ba" providerId="ADAL" clId="{04798C56-1619-44FF-99CC-951BCBEDA3B6}" dt="2021-10-16T10:21:12.726" v="1631"/>
          <ac:spMkLst>
            <pc:docMk/>
            <pc:sldMk cId="3342197954" sldId="521"/>
            <ac:spMk id="4" creationId="{237778C3-D01E-4605-9275-3F8FEEF77C69}"/>
          </ac:spMkLst>
        </pc:spChg>
        <pc:picChg chg="add mod">
          <ac:chgData name="Thomas Stensitzki" userId="75cafe6b-2f2a-469b-85c4-eec3b9c972ba" providerId="ADAL" clId="{04798C56-1619-44FF-99CC-951BCBEDA3B6}" dt="2021-10-16T10:22:38.682" v="1698" actId="1076"/>
          <ac:picMkLst>
            <pc:docMk/>
            <pc:sldMk cId="3342197954" sldId="521"/>
            <ac:picMk id="4098" creationId="{A3EBC635-856A-4C2D-A3A7-4C6EDD7B2A52}"/>
          </ac:picMkLst>
        </pc:picChg>
        <pc:cxnChg chg="add mod">
          <ac:chgData name="Thomas Stensitzki" userId="75cafe6b-2f2a-469b-85c4-eec3b9c972ba" providerId="ADAL" clId="{04798C56-1619-44FF-99CC-951BCBEDA3B6}" dt="2021-10-16T10:23:07.401" v="1702" actId="1076"/>
          <ac:cxnSpMkLst>
            <pc:docMk/>
            <pc:sldMk cId="3342197954" sldId="521"/>
            <ac:cxnSpMk id="6" creationId="{754815A2-3648-4ADF-AA4E-B5635C544B6E}"/>
          </ac:cxnSpMkLst>
        </pc:cxnChg>
      </pc:sldChg>
      <pc:sldChg chg="addSp delSp modSp add del mod">
        <pc:chgData name="Thomas Stensitzki" userId="75cafe6b-2f2a-469b-85c4-eec3b9c972ba" providerId="ADAL" clId="{04798C56-1619-44FF-99CC-951BCBEDA3B6}" dt="2021-10-16T10:25:24.902" v="1728" actId="2696"/>
        <pc:sldMkLst>
          <pc:docMk/>
          <pc:sldMk cId="963108723" sldId="522"/>
        </pc:sldMkLst>
        <pc:spChg chg="mod">
          <ac:chgData name="Thomas Stensitzki" userId="75cafe6b-2f2a-469b-85c4-eec3b9c972ba" providerId="ADAL" clId="{04798C56-1619-44FF-99CC-951BCBEDA3B6}" dt="2021-10-16T10:24:16.796" v="1721"/>
          <ac:spMkLst>
            <pc:docMk/>
            <pc:sldMk cId="963108723" sldId="522"/>
            <ac:spMk id="4" creationId="{237778C3-D01E-4605-9275-3F8FEEF77C69}"/>
          </ac:spMkLst>
        </pc:spChg>
        <pc:picChg chg="add del mod">
          <ac:chgData name="Thomas Stensitzki" userId="75cafe6b-2f2a-469b-85c4-eec3b9c972ba" providerId="ADAL" clId="{04798C56-1619-44FF-99CC-951BCBEDA3B6}" dt="2021-10-16T10:24:47.539" v="1727" actId="478"/>
          <ac:picMkLst>
            <pc:docMk/>
            <pc:sldMk cId="963108723" sldId="522"/>
            <ac:picMk id="2" creationId="{34804C99-4832-4326-92A8-C133C8FA725B}"/>
          </ac:picMkLst>
        </pc:picChg>
      </pc:sldChg>
      <pc:sldChg chg="addSp modSp add mod ord modAnim">
        <pc:chgData name="Thomas Stensitzki" userId="75cafe6b-2f2a-469b-85c4-eec3b9c972ba" providerId="ADAL" clId="{04798C56-1619-44FF-99CC-951BCBEDA3B6}" dt="2021-10-18T06:57:29.195" v="3931"/>
        <pc:sldMkLst>
          <pc:docMk/>
          <pc:sldMk cId="2697887611" sldId="523"/>
        </pc:sldMkLst>
        <pc:spChg chg="mod">
          <ac:chgData name="Thomas Stensitzki" userId="75cafe6b-2f2a-469b-85c4-eec3b9c972ba" providerId="ADAL" clId="{04798C56-1619-44FF-99CC-951BCBEDA3B6}" dt="2021-10-16T11:10:34.667" v="2369" actId="5793"/>
          <ac:spMkLst>
            <pc:docMk/>
            <pc:sldMk cId="2697887611" sldId="523"/>
            <ac:spMk id="4" creationId="{237778C3-D01E-4605-9275-3F8FEEF77C69}"/>
          </ac:spMkLst>
        </pc:spChg>
        <pc:picChg chg="add mod">
          <ac:chgData name="Thomas Stensitzki" userId="75cafe6b-2f2a-469b-85c4-eec3b9c972ba" providerId="ADAL" clId="{04798C56-1619-44FF-99CC-951BCBEDA3B6}" dt="2021-10-16T11:10:13.484" v="2353" actId="1076"/>
          <ac:picMkLst>
            <pc:docMk/>
            <pc:sldMk cId="2697887611" sldId="523"/>
            <ac:picMk id="3" creationId="{4D0CC758-400B-485A-A1EF-67C25647D090}"/>
          </ac:picMkLst>
        </pc:picChg>
        <pc:picChg chg="add mod">
          <ac:chgData name="Thomas Stensitzki" userId="75cafe6b-2f2a-469b-85c4-eec3b9c972ba" providerId="ADAL" clId="{04798C56-1619-44FF-99CC-951BCBEDA3B6}" dt="2021-10-16T11:10:15.406" v="2354" actId="1076"/>
          <ac:picMkLst>
            <pc:docMk/>
            <pc:sldMk cId="2697887611" sldId="523"/>
            <ac:picMk id="5" creationId="{BFEF3186-9AD0-4D4C-A61B-F40053705A67}"/>
          </ac:picMkLst>
        </pc:picChg>
      </pc:sldChg>
      <pc:sldChg chg="modSp add mod ord">
        <pc:chgData name="Thomas Stensitzki" userId="75cafe6b-2f2a-469b-85c4-eec3b9c972ba" providerId="ADAL" clId="{04798C56-1619-44FF-99CC-951BCBEDA3B6}" dt="2021-10-18T06:53:32.991" v="3804" actId="1035"/>
        <pc:sldMkLst>
          <pc:docMk/>
          <pc:sldMk cId="3151864037" sldId="524"/>
        </pc:sldMkLst>
        <pc:spChg chg="mod">
          <ac:chgData name="Thomas Stensitzki" userId="75cafe6b-2f2a-469b-85c4-eec3b9c972ba" providerId="ADAL" clId="{04798C56-1619-44FF-99CC-951BCBEDA3B6}" dt="2021-10-18T06:53:32.991" v="3804" actId="1035"/>
          <ac:spMkLst>
            <pc:docMk/>
            <pc:sldMk cId="3151864037" sldId="524"/>
            <ac:spMk id="2" creationId="{909DC09D-B9A6-4493-9A72-1CA7ECB1F5CA}"/>
          </ac:spMkLst>
        </pc:spChg>
        <pc:spChg chg="mod">
          <ac:chgData name="Thomas Stensitzki" userId="75cafe6b-2f2a-469b-85c4-eec3b9c972ba" providerId="ADAL" clId="{04798C56-1619-44FF-99CC-951BCBEDA3B6}" dt="2021-10-16T11:36:38.393" v="3113" actId="6549"/>
          <ac:spMkLst>
            <pc:docMk/>
            <pc:sldMk cId="3151864037" sldId="524"/>
            <ac:spMk id="5" creationId="{C24DACB5-1BEC-4C86-9652-BAFD8DE56FEF}"/>
          </ac:spMkLst>
        </pc:spChg>
      </pc:sldChg>
      <pc:sldChg chg="addSp modSp add mod ord">
        <pc:chgData name="Thomas Stensitzki" userId="75cafe6b-2f2a-469b-85c4-eec3b9c972ba" providerId="ADAL" clId="{04798C56-1619-44FF-99CC-951BCBEDA3B6}" dt="2021-10-16T10:32:37.603" v="1870"/>
        <pc:sldMkLst>
          <pc:docMk/>
          <pc:sldMk cId="1710541557" sldId="525"/>
        </pc:sldMkLst>
        <pc:spChg chg="mod">
          <ac:chgData name="Thomas Stensitzki" userId="75cafe6b-2f2a-469b-85c4-eec3b9c972ba" providerId="ADAL" clId="{04798C56-1619-44FF-99CC-951BCBEDA3B6}" dt="2021-10-16T10:32:31.346" v="1868"/>
          <ac:spMkLst>
            <pc:docMk/>
            <pc:sldMk cId="1710541557" sldId="525"/>
            <ac:spMk id="4" creationId="{237778C3-D01E-4605-9275-3F8FEEF77C69}"/>
          </ac:spMkLst>
        </pc:spChg>
        <pc:picChg chg="add mod">
          <ac:chgData name="Thomas Stensitzki" userId="75cafe6b-2f2a-469b-85c4-eec3b9c972ba" providerId="ADAL" clId="{04798C56-1619-44FF-99CC-951BCBEDA3B6}" dt="2021-10-16T10:32:19.181" v="1867" actId="1440"/>
          <ac:picMkLst>
            <pc:docMk/>
            <pc:sldMk cId="1710541557" sldId="525"/>
            <ac:picMk id="2" creationId="{06D52E15-8E3C-4940-B65E-F576B3596520}"/>
          </ac:picMkLst>
        </pc:picChg>
      </pc:sldChg>
      <pc:sldChg chg="addSp delSp modSp add mod modClrScheme chgLayout">
        <pc:chgData name="Thomas Stensitzki" userId="75cafe6b-2f2a-469b-85c4-eec3b9c972ba" providerId="ADAL" clId="{04798C56-1619-44FF-99CC-951BCBEDA3B6}" dt="2021-10-16T10:57:29.333" v="2266" actId="20577"/>
        <pc:sldMkLst>
          <pc:docMk/>
          <pc:sldMk cId="2296744449" sldId="526"/>
        </pc:sldMkLst>
        <pc:spChg chg="del mod ord">
          <ac:chgData name="Thomas Stensitzki" userId="75cafe6b-2f2a-469b-85c4-eec3b9c972ba" providerId="ADAL" clId="{04798C56-1619-44FF-99CC-951BCBEDA3B6}" dt="2021-10-16T10:53:41.948" v="2003" actId="700"/>
          <ac:spMkLst>
            <pc:docMk/>
            <pc:sldMk cId="2296744449" sldId="526"/>
            <ac:spMk id="4" creationId="{237778C3-D01E-4605-9275-3F8FEEF77C69}"/>
          </ac:spMkLst>
        </pc:spChg>
        <pc:spChg chg="add mod ord">
          <ac:chgData name="Thomas Stensitzki" userId="75cafe6b-2f2a-469b-85c4-eec3b9c972ba" providerId="ADAL" clId="{04798C56-1619-44FF-99CC-951BCBEDA3B6}" dt="2021-10-16T10:53:57.007" v="2006"/>
          <ac:spMkLst>
            <pc:docMk/>
            <pc:sldMk cId="2296744449" sldId="526"/>
            <ac:spMk id="6" creationId="{A902098A-57D9-477D-88A8-01CD719FA8C7}"/>
          </ac:spMkLst>
        </pc:spChg>
        <pc:spChg chg="add mod ord">
          <ac:chgData name="Thomas Stensitzki" userId="75cafe6b-2f2a-469b-85c4-eec3b9c972ba" providerId="ADAL" clId="{04798C56-1619-44FF-99CC-951BCBEDA3B6}" dt="2021-10-16T10:57:29.333" v="2266" actId="20577"/>
          <ac:spMkLst>
            <pc:docMk/>
            <pc:sldMk cId="2296744449" sldId="526"/>
            <ac:spMk id="7" creationId="{05582143-F84F-494C-9ED3-74F62B4BE08E}"/>
          </ac:spMkLst>
        </pc:spChg>
        <pc:picChg chg="add del">
          <ac:chgData name="Thomas Stensitzki" userId="75cafe6b-2f2a-469b-85c4-eec3b9c972ba" providerId="ADAL" clId="{04798C56-1619-44FF-99CC-951BCBEDA3B6}" dt="2021-10-16T10:51:53.504" v="1996" actId="478"/>
          <ac:picMkLst>
            <pc:docMk/>
            <pc:sldMk cId="2296744449" sldId="526"/>
            <ac:picMk id="2" creationId="{8354C8BF-DF9C-44EA-A1E6-2EC4D16FDA45}"/>
          </ac:picMkLst>
        </pc:picChg>
        <pc:picChg chg="add mod">
          <ac:chgData name="Thomas Stensitzki" userId="75cafe6b-2f2a-469b-85c4-eec3b9c972ba" providerId="ADAL" clId="{04798C56-1619-44FF-99CC-951BCBEDA3B6}" dt="2021-10-16T10:56:09.529" v="2173" actId="1076"/>
          <ac:picMkLst>
            <pc:docMk/>
            <pc:sldMk cId="2296744449" sldId="526"/>
            <ac:picMk id="5" creationId="{5052816C-78B9-4C14-9CFB-A4857227AC95}"/>
          </ac:picMkLst>
        </pc:picChg>
      </pc:sldChg>
      <pc:sldChg chg="addSp delSp modSp new mod">
        <pc:chgData name="Thomas Stensitzki" userId="75cafe6b-2f2a-469b-85c4-eec3b9c972ba" providerId="ADAL" clId="{04798C56-1619-44FF-99CC-951BCBEDA3B6}" dt="2021-10-16T11:12:32.506" v="2404" actId="1440"/>
        <pc:sldMkLst>
          <pc:docMk/>
          <pc:sldMk cId="1119798974" sldId="527"/>
        </pc:sldMkLst>
        <pc:spChg chg="mod">
          <ac:chgData name="Thomas Stensitzki" userId="75cafe6b-2f2a-469b-85c4-eec3b9c972ba" providerId="ADAL" clId="{04798C56-1619-44FF-99CC-951BCBEDA3B6}" dt="2021-10-16T11:12:14.446" v="2400"/>
          <ac:spMkLst>
            <pc:docMk/>
            <pc:sldMk cId="1119798974" sldId="527"/>
            <ac:spMk id="2" creationId="{B8016162-B70C-4672-8C07-1762516DBD9A}"/>
          </ac:spMkLst>
        </pc:spChg>
        <pc:picChg chg="add del mod">
          <ac:chgData name="Thomas Stensitzki" userId="75cafe6b-2f2a-469b-85c4-eec3b9c972ba" providerId="ADAL" clId="{04798C56-1619-44FF-99CC-951BCBEDA3B6}" dt="2021-10-16T11:10:02.834" v="2350" actId="478"/>
          <ac:picMkLst>
            <pc:docMk/>
            <pc:sldMk cId="1119798974" sldId="527"/>
            <ac:picMk id="3" creationId="{3EBA36CF-0A26-4084-8A58-4C6C233A6D9A}"/>
          </ac:picMkLst>
        </pc:picChg>
        <pc:picChg chg="add mod">
          <ac:chgData name="Thomas Stensitzki" userId="75cafe6b-2f2a-469b-85c4-eec3b9c972ba" providerId="ADAL" clId="{04798C56-1619-44FF-99CC-951BCBEDA3B6}" dt="2021-10-16T11:12:32.506" v="2404" actId="1440"/>
          <ac:picMkLst>
            <pc:docMk/>
            <pc:sldMk cId="1119798974" sldId="527"/>
            <ac:picMk id="4" creationId="{EFB94256-E15F-4C1D-B7BB-F66F224840E1}"/>
          </ac:picMkLst>
        </pc:picChg>
        <pc:picChg chg="add del mod">
          <ac:chgData name="Thomas Stensitzki" userId="75cafe6b-2f2a-469b-85c4-eec3b9c972ba" providerId="ADAL" clId="{04798C56-1619-44FF-99CC-951BCBEDA3B6}" dt="2021-10-16T11:10:03.376" v="2351" actId="478"/>
          <ac:picMkLst>
            <pc:docMk/>
            <pc:sldMk cId="1119798974" sldId="527"/>
            <ac:picMk id="5122" creationId="{D4548B28-107D-4544-AA40-F5A15963A7EF}"/>
          </ac:picMkLst>
        </pc:picChg>
      </pc:sldChg>
      <pc:sldChg chg="addSp delSp modSp add mod modAnim">
        <pc:chgData name="Thomas Stensitzki" userId="75cafe6b-2f2a-469b-85c4-eec3b9c972ba" providerId="ADAL" clId="{04798C56-1619-44FF-99CC-951BCBEDA3B6}" dt="2021-10-18T06:57:50.645" v="3932"/>
        <pc:sldMkLst>
          <pc:docMk/>
          <pc:sldMk cId="2356668622" sldId="528"/>
        </pc:sldMkLst>
        <pc:spChg chg="mod">
          <ac:chgData name="Thomas Stensitzki" userId="75cafe6b-2f2a-469b-85c4-eec3b9c972ba" providerId="ADAL" clId="{04798C56-1619-44FF-99CC-951BCBEDA3B6}" dt="2021-10-16T11:10:31.499" v="2367" actId="5793"/>
          <ac:spMkLst>
            <pc:docMk/>
            <pc:sldMk cId="2356668622" sldId="528"/>
            <ac:spMk id="4" creationId="{237778C3-D01E-4605-9275-3F8FEEF77C69}"/>
          </ac:spMkLst>
        </pc:spChg>
        <pc:picChg chg="del">
          <ac:chgData name="Thomas Stensitzki" userId="75cafe6b-2f2a-469b-85c4-eec3b9c972ba" providerId="ADAL" clId="{04798C56-1619-44FF-99CC-951BCBEDA3B6}" dt="2021-10-16T11:10:21.200" v="2356" actId="478"/>
          <ac:picMkLst>
            <pc:docMk/>
            <pc:sldMk cId="2356668622" sldId="528"/>
            <ac:picMk id="3" creationId="{4D0CC758-400B-485A-A1EF-67C25647D090}"/>
          </ac:picMkLst>
        </pc:picChg>
        <pc:picChg chg="del">
          <ac:chgData name="Thomas Stensitzki" userId="75cafe6b-2f2a-469b-85c4-eec3b9c972ba" providerId="ADAL" clId="{04798C56-1619-44FF-99CC-951BCBEDA3B6}" dt="2021-10-16T11:10:21.840" v="2357" actId="478"/>
          <ac:picMkLst>
            <pc:docMk/>
            <pc:sldMk cId="2356668622" sldId="528"/>
            <ac:picMk id="5" creationId="{BFEF3186-9AD0-4D4C-A61B-F40053705A67}"/>
          </ac:picMkLst>
        </pc:picChg>
        <pc:picChg chg="add mod">
          <ac:chgData name="Thomas Stensitzki" userId="75cafe6b-2f2a-469b-85c4-eec3b9c972ba" providerId="ADAL" clId="{04798C56-1619-44FF-99CC-951BCBEDA3B6}" dt="2021-10-16T11:10:59.517" v="2375" actId="1440"/>
          <ac:picMkLst>
            <pc:docMk/>
            <pc:sldMk cId="2356668622" sldId="528"/>
            <ac:picMk id="6146" creationId="{7451AACD-DCF9-47D1-ADF4-2445FE7C952C}"/>
          </ac:picMkLst>
        </pc:picChg>
        <pc:picChg chg="add mod">
          <ac:chgData name="Thomas Stensitzki" userId="75cafe6b-2f2a-469b-85c4-eec3b9c972ba" providerId="ADAL" clId="{04798C56-1619-44FF-99CC-951BCBEDA3B6}" dt="2021-10-16T11:11:02.084" v="2376" actId="1076"/>
          <ac:picMkLst>
            <pc:docMk/>
            <pc:sldMk cId="2356668622" sldId="528"/>
            <ac:picMk id="6148" creationId="{8B67657B-55D4-4655-A739-B22B08D9C5DE}"/>
          </ac:picMkLst>
        </pc:picChg>
      </pc:sldChg>
      <pc:sldChg chg="addSp modSp add mod">
        <pc:chgData name="Thomas Stensitzki" userId="75cafe6b-2f2a-469b-85c4-eec3b9c972ba" providerId="ADAL" clId="{04798C56-1619-44FF-99CC-951BCBEDA3B6}" dt="2021-10-16T11:38:20.939" v="3132" actId="1440"/>
        <pc:sldMkLst>
          <pc:docMk/>
          <pc:sldMk cId="3227298801" sldId="529"/>
        </pc:sldMkLst>
        <pc:spChg chg="mod">
          <ac:chgData name="Thomas Stensitzki" userId="75cafe6b-2f2a-469b-85c4-eec3b9c972ba" providerId="ADAL" clId="{04798C56-1619-44FF-99CC-951BCBEDA3B6}" dt="2021-10-16T11:37:46.995" v="3124"/>
          <ac:spMkLst>
            <pc:docMk/>
            <pc:sldMk cId="3227298801" sldId="529"/>
            <ac:spMk id="2" creationId="{B8016162-B70C-4672-8C07-1762516DBD9A}"/>
          </ac:spMkLst>
        </pc:spChg>
        <pc:picChg chg="add mod">
          <ac:chgData name="Thomas Stensitzki" userId="75cafe6b-2f2a-469b-85c4-eec3b9c972ba" providerId="ADAL" clId="{04798C56-1619-44FF-99CC-951BCBEDA3B6}" dt="2021-10-16T11:38:20.939" v="3132" actId="1440"/>
          <ac:picMkLst>
            <pc:docMk/>
            <pc:sldMk cId="3227298801" sldId="529"/>
            <ac:picMk id="10242" creationId="{851EA549-C7C6-4F51-B742-7F9C1BA59D95}"/>
          </ac:picMkLst>
        </pc:picChg>
      </pc:sldChg>
      <pc:sldChg chg="modSp new mod">
        <pc:chgData name="Thomas Stensitzki" userId="75cafe6b-2f2a-469b-85c4-eec3b9c972ba" providerId="ADAL" clId="{04798C56-1619-44FF-99CC-951BCBEDA3B6}" dt="2021-10-16T11:17:44.016" v="2803" actId="20577"/>
        <pc:sldMkLst>
          <pc:docMk/>
          <pc:sldMk cId="4001838037" sldId="530"/>
        </pc:sldMkLst>
        <pc:spChg chg="mod">
          <ac:chgData name="Thomas Stensitzki" userId="75cafe6b-2f2a-469b-85c4-eec3b9c972ba" providerId="ADAL" clId="{04798C56-1619-44FF-99CC-951BCBEDA3B6}" dt="2021-10-16T11:14:51.998" v="2436"/>
          <ac:spMkLst>
            <pc:docMk/>
            <pc:sldMk cId="4001838037" sldId="530"/>
            <ac:spMk id="2" creationId="{B0491DAA-2211-497D-B366-2D81056B599B}"/>
          </ac:spMkLst>
        </pc:spChg>
        <pc:spChg chg="mod">
          <ac:chgData name="Thomas Stensitzki" userId="75cafe6b-2f2a-469b-85c4-eec3b9c972ba" providerId="ADAL" clId="{04798C56-1619-44FF-99CC-951BCBEDA3B6}" dt="2021-10-16T11:17:44.016" v="2803" actId="20577"/>
          <ac:spMkLst>
            <pc:docMk/>
            <pc:sldMk cId="4001838037" sldId="530"/>
            <ac:spMk id="3" creationId="{1150D9B8-210A-4612-9CCD-2CE3DFFD258F}"/>
          </ac:spMkLst>
        </pc:spChg>
      </pc:sldChg>
      <pc:sldChg chg="addSp delSp modSp new mod">
        <pc:chgData name="Thomas Stensitzki" userId="75cafe6b-2f2a-469b-85c4-eec3b9c972ba" providerId="ADAL" clId="{04798C56-1619-44FF-99CC-951BCBEDA3B6}" dt="2021-10-16T11:27:21.554" v="3001" actId="1076"/>
        <pc:sldMkLst>
          <pc:docMk/>
          <pc:sldMk cId="459788482" sldId="531"/>
        </pc:sldMkLst>
        <pc:spChg chg="mod">
          <ac:chgData name="Thomas Stensitzki" userId="75cafe6b-2f2a-469b-85c4-eec3b9c972ba" providerId="ADAL" clId="{04798C56-1619-44FF-99CC-951BCBEDA3B6}" dt="2021-10-16T11:22:16.085" v="2871"/>
          <ac:spMkLst>
            <pc:docMk/>
            <pc:sldMk cId="459788482" sldId="531"/>
            <ac:spMk id="2" creationId="{9A692100-D637-40AC-B465-436308DBF798}"/>
          </ac:spMkLst>
        </pc:spChg>
        <pc:spChg chg="mod">
          <ac:chgData name="Thomas Stensitzki" userId="75cafe6b-2f2a-469b-85c4-eec3b9c972ba" providerId="ADAL" clId="{04798C56-1619-44FF-99CC-951BCBEDA3B6}" dt="2021-10-16T11:24:48.505" v="2987" actId="14100"/>
          <ac:spMkLst>
            <pc:docMk/>
            <pc:sldMk cId="459788482" sldId="531"/>
            <ac:spMk id="3" creationId="{83208AB7-10CC-4D6E-BC26-AF9DC53A690D}"/>
          </ac:spMkLst>
        </pc:spChg>
        <pc:picChg chg="add mod">
          <ac:chgData name="Thomas Stensitzki" userId="75cafe6b-2f2a-469b-85c4-eec3b9c972ba" providerId="ADAL" clId="{04798C56-1619-44FF-99CC-951BCBEDA3B6}" dt="2021-10-16T11:26:12.772" v="2997" actId="1440"/>
          <ac:picMkLst>
            <pc:docMk/>
            <pc:sldMk cId="459788482" sldId="531"/>
            <ac:picMk id="5" creationId="{4D4BF80E-2A59-47C3-A019-BA83C8F8F996}"/>
          </ac:picMkLst>
        </pc:picChg>
        <pc:picChg chg="add del mod">
          <ac:chgData name="Thomas Stensitzki" userId="75cafe6b-2f2a-469b-85c4-eec3b9c972ba" providerId="ADAL" clId="{04798C56-1619-44FF-99CC-951BCBEDA3B6}" dt="2021-10-16T11:24:49.119" v="2988"/>
          <ac:picMkLst>
            <pc:docMk/>
            <pc:sldMk cId="459788482" sldId="531"/>
            <ac:picMk id="8194" creationId="{8B8AEE66-5CA1-4506-9A8B-509DA9B1A978}"/>
          </ac:picMkLst>
        </pc:picChg>
        <pc:picChg chg="add del mod">
          <ac:chgData name="Thomas Stensitzki" userId="75cafe6b-2f2a-469b-85c4-eec3b9c972ba" providerId="ADAL" clId="{04798C56-1619-44FF-99CC-951BCBEDA3B6}" dt="2021-10-16T11:25:44.167" v="2993" actId="478"/>
          <ac:picMkLst>
            <pc:docMk/>
            <pc:sldMk cId="459788482" sldId="531"/>
            <ac:picMk id="8196" creationId="{DB2EA760-F1EB-43B9-9FB8-FA608FEE1D28}"/>
          </ac:picMkLst>
        </pc:picChg>
        <pc:cxnChg chg="add mod">
          <ac:chgData name="Thomas Stensitzki" userId="75cafe6b-2f2a-469b-85c4-eec3b9c972ba" providerId="ADAL" clId="{04798C56-1619-44FF-99CC-951BCBEDA3B6}" dt="2021-10-16T11:27:21.554" v="3001" actId="1076"/>
          <ac:cxnSpMkLst>
            <pc:docMk/>
            <pc:sldMk cId="459788482" sldId="531"/>
            <ac:cxnSpMk id="8" creationId="{A41DC692-3D18-46E9-A378-1B84DD1F59A2}"/>
          </ac:cxnSpMkLst>
        </pc:cxnChg>
      </pc:sldChg>
      <pc:sldChg chg="modSp add mod ord">
        <pc:chgData name="Thomas Stensitzki" userId="75cafe6b-2f2a-469b-85c4-eec3b9c972ba" providerId="ADAL" clId="{04798C56-1619-44FF-99CC-951BCBEDA3B6}" dt="2021-10-18T06:58:32.773" v="4022" actId="1036"/>
        <pc:sldMkLst>
          <pc:docMk/>
          <pc:sldMk cId="1002663695" sldId="532"/>
        </pc:sldMkLst>
        <pc:spChg chg="mod">
          <ac:chgData name="Thomas Stensitzki" userId="75cafe6b-2f2a-469b-85c4-eec3b9c972ba" providerId="ADAL" clId="{04798C56-1619-44FF-99CC-951BCBEDA3B6}" dt="2021-10-18T06:58:32.773" v="4022" actId="1036"/>
          <ac:spMkLst>
            <pc:docMk/>
            <pc:sldMk cId="1002663695" sldId="532"/>
            <ac:spMk id="2" creationId="{909DC09D-B9A6-4493-9A72-1CA7ECB1F5CA}"/>
          </ac:spMkLst>
        </pc:spChg>
        <pc:spChg chg="mod">
          <ac:chgData name="Thomas Stensitzki" userId="75cafe6b-2f2a-469b-85c4-eec3b9c972ba" providerId="ADAL" clId="{04798C56-1619-44FF-99CC-951BCBEDA3B6}" dt="2021-10-16T11:44:42.795" v="3488"/>
          <ac:spMkLst>
            <pc:docMk/>
            <pc:sldMk cId="1002663695" sldId="532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7:04:02.151" v="4348" actId="1036"/>
        <pc:sldMkLst>
          <pc:docMk/>
          <pc:sldMk cId="3719475429" sldId="533"/>
        </pc:sldMkLst>
        <pc:spChg chg="mod">
          <ac:chgData name="Thomas Stensitzki" userId="75cafe6b-2f2a-469b-85c4-eec3b9c972ba" providerId="ADAL" clId="{04798C56-1619-44FF-99CC-951BCBEDA3B6}" dt="2021-10-18T07:04:02.151" v="4348" actId="1036"/>
          <ac:spMkLst>
            <pc:docMk/>
            <pc:sldMk cId="3719475429" sldId="533"/>
            <ac:spMk id="2" creationId="{909DC09D-B9A6-4493-9A72-1CA7ECB1F5CA}"/>
          </ac:spMkLst>
        </pc:spChg>
        <pc:spChg chg="mod">
          <ac:chgData name="Thomas Stensitzki" userId="75cafe6b-2f2a-469b-85c4-eec3b9c972ba" providerId="ADAL" clId="{04798C56-1619-44FF-99CC-951BCBEDA3B6}" dt="2021-10-18T07:03:50.310" v="4338" actId="6549"/>
          <ac:spMkLst>
            <pc:docMk/>
            <pc:sldMk cId="3719475429" sldId="533"/>
            <ac:spMk id="5" creationId="{C24DACB5-1BEC-4C86-9652-BAFD8DE56FEF}"/>
          </ac:spMkLst>
        </pc:spChg>
      </pc:sldChg>
      <pc:sldChg chg="addSp delSp modSp new mod modClrScheme chgLayout modNotesTx">
        <pc:chgData name="Thomas Stensitzki" userId="75cafe6b-2f2a-469b-85c4-eec3b9c972ba" providerId="ADAL" clId="{04798C56-1619-44FF-99CC-951BCBEDA3B6}" dt="2021-10-16T11:32:27.538" v="3047" actId="113"/>
        <pc:sldMkLst>
          <pc:docMk/>
          <pc:sldMk cId="3555038738" sldId="534"/>
        </pc:sldMkLst>
        <pc:spChg chg="mod ord">
          <ac:chgData name="Thomas Stensitzki" userId="75cafe6b-2f2a-469b-85c4-eec3b9c972ba" providerId="ADAL" clId="{04798C56-1619-44FF-99CC-951BCBEDA3B6}" dt="2021-10-16T11:31:44.321" v="3037" actId="5793"/>
          <ac:spMkLst>
            <pc:docMk/>
            <pc:sldMk cId="3555038738" sldId="534"/>
            <ac:spMk id="2" creationId="{F3EA054C-2C03-457B-9EA6-7DC02548D2F0}"/>
          </ac:spMkLst>
        </pc:spChg>
        <pc:spChg chg="del">
          <ac:chgData name="Thomas Stensitzki" userId="75cafe6b-2f2a-469b-85c4-eec3b9c972ba" providerId="ADAL" clId="{04798C56-1619-44FF-99CC-951BCBEDA3B6}" dt="2021-10-16T11:30:16.132" v="3015" actId="700"/>
          <ac:spMkLst>
            <pc:docMk/>
            <pc:sldMk cId="3555038738" sldId="534"/>
            <ac:spMk id="3" creationId="{B90489FA-BDAE-41A3-BF5F-364BFEBD10A7}"/>
          </ac:spMkLst>
        </pc:spChg>
        <pc:picChg chg="add mod">
          <ac:chgData name="Thomas Stensitzki" userId="75cafe6b-2f2a-469b-85c4-eec3b9c972ba" providerId="ADAL" clId="{04798C56-1619-44FF-99CC-951BCBEDA3B6}" dt="2021-10-16T11:30:54.222" v="3022" actId="14100"/>
          <ac:picMkLst>
            <pc:docMk/>
            <pc:sldMk cId="3555038738" sldId="534"/>
            <ac:picMk id="4" creationId="{34D5F48E-9275-4D51-B47D-8DB0BE183846}"/>
          </ac:picMkLst>
        </pc:picChg>
        <pc:picChg chg="add mod">
          <ac:chgData name="Thomas Stensitzki" userId="75cafe6b-2f2a-469b-85c4-eec3b9c972ba" providerId="ADAL" clId="{04798C56-1619-44FF-99CC-951BCBEDA3B6}" dt="2021-10-16T11:31:49.452" v="3038" actId="1076"/>
          <ac:picMkLst>
            <pc:docMk/>
            <pc:sldMk cId="3555038738" sldId="534"/>
            <ac:picMk id="9218" creationId="{F47B81C6-CB63-40EF-A313-E7716606F9F9}"/>
          </ac:picMkLst>
        </pc:picChg>
      </pc:sldChg>
      <pc:sldChg chg="addSp delSp modSp add mod">
        <pc:chgData name="Thomas Stensitzki" userId="75cafe6b-2f2a-469b-85c4-eec3b9c972ba" providerId="ADAL" clId="{04798C56-1619-44FF-99CC-951BCBEDA3B6}" dt="2021-10-16T11:32:03.627" v="3044" actId="1440"/>
        <pc:sldMkLst>
          <pc:docMk/>
          <pc:sldMk cId="89213568" sldId="535"/>
        </pc:sldMkLst>
        <pc:picChg chg="add mod">
          <ac:chgData name="Thomas Stensitzki" userId="75cafe6b-2f2a-469b-85c4-eec3b9c972ba" providerId="ADAL" clId="{04798C56-1619-44FF-99CC-951BCBEDA3B6}" dt="2021-10-16T11:32:03.627" v="3044" actId="1440"/>
          <ac:picMkLst>
            <pc:docMk/>
            <pc:sldMk cId="89213568" sldId="535"/>
            <ac:picMk id="3" creationId="{3B97F59B-4030-42F7-94D8-8C1FE516657F}"/>
          </ac:picMkLst>
        </pc:picChg>
        <pc:picChg chg="del">
          <ac:chgData name="Thomas Stensitzki" userId="75cafe6b-2f2a-469b-85c4-eec3b9c972ba" providerId="ADAL" clId="{04798C56-1619-44FF-99CC-951BCBEDA3B6}" dt="2021-10-16T11:31:52.271" v="3039" actId="478"/>
          <ac:picMkLst>
            <pc:docMk/>
            <pc:sldMk cId="89213568" sldId="535"/>
            <ac:picMk id="4" creationId="{34D5F48E-9275-4D51-B47D-8DB0BE183846}"/>
          </ac:picMkLst>
        </pc:picChg>
        <pc:picChg chg="del">
          <ac:chgData name="Thomas Stensitzki" userId="75cafe6b-2f2a-469b-85c4-eec3b9c972ba" providerId="ADAL" clId="{04798C56-1619-44FF-99CC-951BCBEDA3B6}" dt="2021-10-16T11:31:52.676" v="3040" actId="478"/>
          <ac:picMkLst>
            <pc:docMk/>
            <pc:sldMk cId="89213568" sldId="535"/>
            <ac:picMk id="9218" creationId="{F47B81C6-CB63-40EF-A313-E7716606F9F9}"/>
          </ac:picMkLst>
        </pc:picChg>
      </pc:sldChg>
      <pc:sldChg chg="addSp modSp add mod modClrScheme chgLayout">
        <pc:chgData name="Thomas Stensitzki" userId="75cafe6b-2f2a-469b-85c4-eec3b9c972ba" providerId="ADAL" clId="{04798C56-1619-44FF-99CC-951BCBEDA3B6}" dt="2021-10-16T11:44:08.289" v="3486" actId="20577"/>
        <pc:sldMkLst>
          <pc:docMk/>
          <pc:sldMk cId="3161842247" sldId="536"/>
        </pc:sldMkLst>
        <pc:spChg chg="mod ord">
          <ac:chgData name="Thomas Stensitzki" userId="75cafe6b-2f2a-469b-85c4-eec3b9c972ba" providerId="ADAL" clId="{04798C56-1619-44FF-99CC-951BCBEDA3B6}" dt="2021-10-16T11:40:00.345" v="3140" actId="700"/>
          <ac:spMkLst>
            <pc:docMk/>
            <pc:sldMk cId="3161842247" sldId="536"/>
            <ac:spMk id="2" creationId="{B8016162-B70C-4672-8C07-1762516DBD9A}"/>
          </ac:spMkLst>
        </pc:spChg>
        <pc:spChg chg="add mod ord">
          <ac:chgData name="Thomas Stensitzki" userId="75cafe6b-2f2a-469b-85c4-eec3b9c972ba" providerId="ADAL" clId="{04798C56-1619-44FF-99CC-951BCBEDA3B6}" dt="2021-10-16T11:44:08.289" v="3486" actId="20577"/>
          <ac:spMkLst>
            <pc:docMk/>
            <pc:sldMk cId="3161842247" sldId="536"/>
            <ac:spMk id="4" creationId="{4BE03C7F-5A9C-4420-BECB-1150EC706B50}"/>
          </ac:spMkLst>
        </pc:spChg>
        <pc:picChg chg="add mod">
          <ac:chgData name="Thomas Stensitzki" userId="75cafe6b-2f2a-469b-85c4-eec3b9c972ba" providerId="ADAL" clId="{04798C56-1619-44FF-99CC-951BCBEDA3B6}" dt="2021-10-16T11:43:00.019" v="3394" actId="1076"/>
          <ac:picMkLst>
            <pc:docMk/>
            <pc:sldMk cId="3161842247" sldId="536"/>
            <ac:picMk id="3" creationId="{585D2684-FF48-407A-9437-E3734865FDFE}"/>
          </ac:picMkLst>
        </pc:picChg>
      </pc:sldChg>
      <pc:sldChg chg="addSp modSp add mod modNotesTx">
        <pc:chgData name="Thomas Stensitzki" userId="75cafe6b-2f2a-469b-85c4-eec3b9c972ba" providerId="ADAL" clId="{04798C56-1619-44FF-99CC-951BCBEDA3B6}" dt="2021-10-16T11:45:48.736" v="3512" actId="1076"/>
        <pc:sldMkLst>
          <pc:docMk/>
          <pc:sldMk cId="273152899" sldId="537"/>
        </pc:sldMkLst>
        <pc:spChg chg="mod">
          <ac:chgData name="Thomas Stensitzki" userId="75cafe6b-2f2a-469b-85c4-eec3b9c972ba" providerId="ADAL" clId="{04798C56-1619-44FF-99CC-951BCBEDA3B6}" dt="2021-10-16T11:44:56.403" v="3489"/>
          <ac:spMkLst>
            <pc:docMk/>
            <pc:sldMk cId="273152899" sldId="537"/>
            <ac:spMk id="2" creationId="{B8016162-B70C-4672-8C07-1762516DBD9A}"/>
          </ac:spMkLst>
        </pc:spChg>
        <pc:picChg chg="add mod">
          <ac:chgData name="Thomas Stensitzki" userId="75cafe6b-2f2a-469b-85c4-eec3b9c972ba" providerId="ADAL" clId="{04798C56-1619-44FF-99CC-951BCBEDA3B6}" dt="2021-10-16T11:45:48.736" v="3512" actId="1076"/>
          <ac:picMkLst>
            <pc:docMk/>
            <pc:sldMk cId="273152899" sldId="537"/>
            <ac:picMk id="11266" creationId="{1CAA1F0D-AF5E-469F-BD6E-983D4ADF3CF5}"/>
          </ac:picMkLst>
        </pc:picChg>
        <pc:picChg chg="add mod">
          <ac:chgData name="Thomas Stensitzki" userId="75cafe6b-2f2a-469b-85c4-eec3b9c972ba" providerId="ADAL" clId="{04798C56-1619-44FF-99CC-951BCBEDA3B6}" dt="2021-10-16T11:45:46.299" v="3511" actId="1076"/>
          <ac:picMkLst>
            <pc:docMk/>
            <pc:sldMk cId="273152899" sldId="537"/>
            <ac:picMk id="11268" creationId="{1FFCE83E-C685-4E11-AF75-61C5AE51B2FC}"/>
          </ac:picMkLst>
        </pc:picChg>
      </pc:sldChg>
      <pc:sldChg chg="modSp add mod ord modNotesTx">
        <pc:chgData name="Thomas Stensitzki" userId="75cafe6b-2f2a-469b-85c4-eec3b9c972ba" providerId="ADAL" clId="{04798C56-1619-44FF-99CC-951BCBEDA3B6}" dt="2021-10-18T06:51:15.469" v="3578" actId="20577"/>
        <pc:sldMkLst>
          <pc:docMk/>
          <pc:sldMk cId="3101364963" sldId="538"/>
        </pc:sldMkLst>
        <pc:spChg chg="mod">
          <ac:chgData name="Thomas Stensitzki" userId="75cafe6b-2f2a-469b-85c4-eec3b9c972ba" providerId="ADAL" clId="{04798C56-1619-44FF-99CC-951BCBEDA3B6}" dt="2021-10-18T06:51:08.141" v="3555" actId="14100"/>
          <ac:spMkLst>
            <pc:docMk/>
            <pc:sldMk cId="3101364963" sldId="538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04798C56-1619-44FF-99CC-951BCBEDA3B6}" dt="2021-10-18T06:52:51.495" v="3715" actId="20577"/>
        <pc:sldMkLst>
          <pc:docMk/>
          <pc:sldMk cId="2457228316" sldId="539"/>
        </pc:sldMkLst>
        <pc:spChg chg="mod">
          <ac:chgData name="Thomas Stensitzki" userId="75cafe6b-2f2a-469b-85c4-eec3b9c972ba" providerId="ADAL" clId="{04798C56-1619-44FF-99CC-951BCBEDA3B6}" dt="2021-10-18T06:51:41.820" v="3614" actId="1035"/>
          <ac:spMkLst>
            <pc:docMk/>
            <pc:sldMk cId="2457228316" sldId="539"/>
            <ac:spMk id="2" creationId="{909DC09D-B9A6-4493-9A72-1CA7ECB1F5CA}"/>
          </ac:spMkLst>
        </pc:spChg>
      </pc:sldChg>
      <pc:sldChg chg="modSp add mod ord modNotesTx">
        <pc:chgData name="Thomas Stensitzki" userId="75cafe6b-2f2a-469b-85c4-eec3b9c972ba" providerId="ADAL" clId="{04798C56-1619-44FF-99CC-951BCBEDA3B6}" dt="2021-10-18T06:52:46.391" v="3714" actId="20577"/>
        <pc:sldMkLst>
          <pc:docMk/>
          <pc:sldMk cId="3084141999" sldId="540"/>
        </pc:sldMkLst>
        <pc:spChg chg="mod">
          <ac:chgData name="Thomas Stensitzki" userId="75cafe6b-2f2a-469b-85c4-eec3b9c972ba" providerId="ADAL" clId="{04798C56-1619-44FF-99CC-951BCBEDA3B6}" dt="2021-10-18T06:52:19.274" v="3658" actId="14100"/>
          <ac:spMkLst>
            <pc:docMk/>
            <pc:sldMk cId="3084141999" sldId="540"/>
            <ac:spMk id="2" creationId="{909DC09D-B9A6-4493-9A72-1CA7ECB1F5CA}"/>
          </ac:spMkLst>
        </pc:spChg>
      </pc:sldChg>
      <pc:sldChg chg="modSp add mod modNotesTx">
        <pc:chgData name="Thomas Stensitzki" userId="75cafe6b-2f2a-469b-85c4-eec3b9c972ba" providerId="ADAL" clId="{04798C56-1619-44FF-99CC-951BCBEDA3B6}" dt="2021-10-18T06:52:43.202" v="3713" actId="20577"/>
        <pc:sldMkLst>
          <pc:docMk/>
          <pc:sldMk cId="400379336" sldId="541"/>
        </pc:sldMkLst>
        <pc:spChg chg="mod">
          <ac:chgData name="Thomas Stensitzki" userId="75cafe6b-2f2a-469b-85c4-eec3b9c972ba" providerId="ADAL" clId="{04798C56-1619-44FF-99CC-951BCBEDA3B6}" dt="2021-10-18T06:52:36.004" v="3712" actId="1036"/>
          <ac:spMkLst>
            <pc:docMk/>
            <pc:sldMk cId="400379336" sldId="541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04798C56-1619-44FF-99CC-951BCBEDA3B6}" dt="2021-10-18T06:53:03.289" v="3751" actId="1035"/>
        <pc:sldMkLst>
          <pc:docMk/>
          <pc:sldMk cId="2825434786" sldId="542"/>
        </pc:sldMkLst>
        <pc:spChg chg="mod">
          <ac:chgData name="Thomas Stensitzki" userId="75cafe6b-2f2a-469b-85c4-eec3b9c972ba" providerId="ADAL" clId="{04798C56-1619-44FF-99CC-951BCBEDA3B6}" dt="2021-10-18T06:53:03.289" v="3751" actId="1035"/>
          <ac:spMkLst>
            <pc:docMk/>
            <pc:sldMk cId="2825434786" sldId="54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6:56:28.062" v="3832" actId="1036"/>
        <pc:sldMkLst>
          <pc:docMk/>
          <pc:sldMk cId="2440018585" sldId="543"/>
        </pc:sldMkLst>
        <pc:spChg chg="mod">
          <ac:chgData name="Thomas Stensitzki" userId="75cafe6b-2f2a-469b-85c4-eec3b9c972ba" providerId="ADAL" clId="{04798C56-1619-44FF-99CC-951BCBEDA3B6}" dt="2021-10-18T06:56:28.062" v="3832" actId="1036"/>
          <ac:spMkLst>
            <pc:docMk/>
            <pc:sldMk cId="2440018585" sldId="54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6:56:44.985" v="3870" actId="1036"/>
        <pc:sldMkLst>
          <pc:docMk/>
          <pc:sldMk cId="3405544507" sldId="544"/>
        </pc:sldMkLst>
        <pc:spChg chg="mod">
          <ac:chgData name="Thomas Stensitzki" userId="75cafe6b-2f2a-469b-85c4-eec3b9c972ba" providerId="ADAL" clId="{04798C56-1619-44FF-99CC-951BCBEDA3B6}" dt="2021-10-18T06:56:44.985" v="3870" actId="1036"/>
          <ac:spMkLst>
            <pc:docMk/>
            <pc:sldMk cId="3405544507" sldId="544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04798C56-1619-44FF-99CC-951BCBEDA3B6}" dt="2021-10-18T06:56:57.513" v="3891" actId="1035"/>
        <pc:sldMkLst>
          <pc:docMk/>
          <pc:sldMk cId="3435528560" sldId="545"/>
        </pc:sldMkLst>
        <pc:spChg chg="mod">
          <ac:chgData name="Thomas Stensitzki" userId="75cafe6b-2f2a-469b-85c4-eec3b9c972ba" providerId="ADAL" clId="{04798C56-1619-44FF-99CC-951BCBEDA3B6}" dt="2021-10-18T06:56:57.513" v="3891" actId="1035"/>
          <ac:spMkLst>
            <pc:docMk/>
            <pc:sldMk cId="3435528560" sldId="54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6:57:14.342" v="3927" actId="1035"/>
        <pc:sldMkLst>
          <pc:docMk/>
          <pc:sldMk cId="351288392" sldId="546"/>
        </pc:sldMkLst>
        <pc:spChg chg="mod">
          <ac:chgData name="Thomas Stensitzki" userId="75cafe6b-2f2a-469b-85c4-eec3b9c972ba" providerId="ADAL" clId="{04798C56-1619-44FF-99CC-951BCBEDA3B6}" dt="2021-10-18T06:57:14.342" v="3927" actId="1035"/>
          <ac:spMkLst>
            <pc:docMk/>
            <pc:sldMk cId="351288392" sldId="546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6:58:03.546" v="3954" actId="1035"/>
        <pc:sldMkLst>
          <pc:docMk/>
          <pc:sldMk cId="553914419" sldId="547"/>
        </pc:sldMkLst>
        <pc:spChg chg="mod">
          <ac:chgData name="Thomas Stensitzki" userId="75cafe6b-2f2a-469b-85c4-eec3b9c972ba" providerId="ADAL" clId="{04798C56-1619-44FF-99CC-951BCBEDA3B6}" dt="2021-10-18T06:58:03.546" v="3954" actId="1035"/>
          <ac:spMkLst>
            <pc:docMk/>
            <pc:sldMk cId="553914419" sldId="547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6:58:15.942" v="3992" actId="1036"/>
        <pc:sldMkLst>
          <pc:docMk/>
          <pc:sldMk cId="3814430672" sldId="548"/>
        </pc:sldMkLst>
        <pc:spChg chg="mod">
          <ac:chgData name="Thomas Stensitzki" userId="75cafe6b-2f2a-469b-85c4-eec3b9c972ba" providerId="ADAL" clId="{04798C56-1619-44FF-99CC-951BCBEDA3B6}" dt="2021-10-18T06:58:15.942" v="3992" actId="1036"/>
          <ac:spMkLst>
            <pc:docMk/>
            <pc:sldMk cId="3814430672" sldId="548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04798C56-1619-44FF-99CC-951BCBEDA3B6}" dt="2021-10-18T06:58:56.748" v="4024" actId="1076"/>
        <pc:sldMkLst>
          <pc:docMk/>
          <pc:sldMk cId="3585174972" sldId="549"/>
        </pc:sldMkLst>
        <pc:spChg chg="mod">
          <ac:chgData name="Thomas Stensitzki" userId="75cafe6b-2f2a-469b-85c4-eec3b9c972ba" providerId="ADAL" clId="{04798C56-1619-44FF-99CC-951BCBEDA3B6}" dt="2021-10-18T06:58:56.748" v="4024" actId="1076"/>
          <ac:spMkLst>
            <pc:docMk/>
            <pc:sldMk cId="3585174972" sldId="549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04798C56-1619-44FF-99CC-951BCBEDA3B6}" dt="2021-10-18T06:59:11.100" v="4027" actId="14100"/>
        <pc:sldMkLst>
          <pc:docMk/>
          <pc:sldMk cId="50830545" sldId="550"/>
        </pc:sldMkLst>
        <pc:spChg chg="mod">
          <ac:chgData name="Thomas Stensitzki" userId="75cafe6b-2f2a-469b-85c4-eec3b9c972ba" providerId="ADAL" clId="{04798C56-1619-44FF-99CC-951BCBEDA3B6}" dt="2021-10-18T06:59:11.100" v="4027" actId="14100"/>
          <ac:spMkLst>
            <pc:docMk/>
            <pc:sldMk cId="50830545" sldId="550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6:59:56.422" v="4061" actId="14100"/>
        <pc:sldMkLst>
          <pc:docMk/>
          <pc:sldMk cId="4020096464" sldId="551"/>
        </pc:sldMkLst>
        <pc:spChg chg="mod">
          <ac:chgData name="Thomas Stensitzki" userId="75cafe6b-2f2a-469b-85c4-eec3b9c972ba" providerId="ADAL" clId="{04798C56-1619-44FF-99CC-951BCBEDA3B6}" dt="2021-10-18T06:59:56.422" v="4061" actId="14100"/>
          <ac:spMkLst>
            <pc:docMk/>
            <pc:sldMk cId="4020096464" sldId="551"/>
            <ac:spMk id="2" creationId="{909DC09D-B9A6-4493-9A72-1CA7ECB1F5CA}"/>
          </ac:spMkLst>
        </pc:spChg>
      </pc:sldChg>
      <pc:sldChg chg="add ord">
        <pc:chgData name="Thomas Stensitzki" userId="75cafe6b-2f2a-469b-85c4-eec3b9c972ba" providerId="ADAL" clId="{04798C56-1619-44FF-99CC-951BCBEDA3B6}" dt="2021-10-18T06:59:43.415" v="4037"/>
        <pc:sldMkLst>
          <pc:docMk/>
          <pc:sldMk cId="2714743288" sldId="552"/>
        </pc:sldMkLst>
      </pc:sldChg>
      <pc:sldChg chg="modSp add mod">
        <pc:chgData name="Thomas Stensitzki" userId="75cafe6b-2f2a-469b-85c4-eec3b9c972ba" providerId="ADAL" clId="{04798C56-1619-44FF-99CC-951BCBEDA3B6}" dt="2021-10-18T07:00:34.488" v="4127" actId="14100"/>
        <pc:sldMkLst>
          <pc:docMk/>
          <pc:sldMk cId="941299666" sldId="553"/>
        </pc:sldMkLst>
        <pc:spChg chg="mod">
          <ac:chgData name="Thomas Stensitzki" userId="75cafe6b-2f2a-469b-85c4-eec3b9c972ba" providerId="ADAL" clId="{04798C56-1619-44FF-99CC-951BCBEDA3B6}" dt="2021-10-18T07:00:34.488" v="4127" actId="14100"/>
          <ac:spMkLst>
            <pc:docMk/>
            <pc:sldMk cId="941299666" sldId="55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7:01:16.434" v="4173" actId="1035"/>
        <pc:sldMkLst>
          <pc:docMk/>
          <pc:sldMk cId="2071923169" sldId="554"/>
        </pc:sldMkLst>
        <pc:spChg chg="mod">
          <ac:chgData name="Thomas Stensitzki" userId="75cafe6b-2f2a-469b-85c4-eec3b9c972ba" providerId="ADAL" clId="{04798C56-1619-44FF-99CC-951BCBEDA3B6}" dt="2021-10-18T07:01:16.434" v="4173" actId="1035"/>
          <ac:spMkLst>
            <pc:docMk/>
            <pc:sldMk cId="2071923169" sldId="55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7:01:53.554" v="4210" actId="1036"/>
        <pc:sldMkLst>
          <pc:docMk/>
          <pc:sldMk cId="1201850461" sldId="555"/>
        </pc:sldMkLst>
        <pc:spChg chg="mod">
          <ac:chgData name="Thomas Stensitzki" userId="75cafe6b-2f2a-469b-85c4-eec3b9c972ba" providerId="ADAL" clId="{04798C56-1619-44FF-99CC-951BCBEDA3B6}" dt="2021-10-18T07:01:53.554" v="4210" actId="1036"/>
          <ac:spMkLst>
            <pc:docMk/>
            <pc:sldMk cId="1201850461" sldId="555"/>
            <ac:spMk id="2" creationId="{909DC09D-B9A6-4493-9A72-1CA7ECB1F5CA}"/>
          </ac:spMkLst>
        </pc:spChg>
      </pc:sldChg>
      <pc:sldChg chg="add">
        <pc:chgData name="Thomas Stensitzki" userId="75cafe6b-2f2a-469b-85c4-eec3b9c972ba" providerId="ADAL" clId="{04798C56-1619-44FF-99CC-951BCBEDA3B6}" dt="2021-10-18T07:01:56.293" v="4211"/>
        <pc:sldMkLst>
          <pc:docMk/>
          <pc:sldMk cId="1634876817" sldId="556"/>
        </pc:sldMkLst>
      </pc:sldChg>
      <pc:sldChg chg="modSp add mod">
        <pc:chgData name="Thomas Stensitzki" userId="75cafe6b-2f2a-469b-85c4-eec3b9c972ba" providerId="ADAL" clId="{04798C56-1619-44FF-99CC-951BCBEDA3B6}" dt="2021-10-18T07:02:18.221" v="4260" actId="1035"/>
        <pc:sldMkLst>
          <pc:docMk/>
          <pc:sldMk cId="1953218065" sldId="557"/>
        </pc:sldMkLst>
        <pc:spChg chg="mod">
          <ac:chgData name="Thomas Stensitzki" userId="75cafe6b-2f2a-469b-85c4-eec3b9c972ba" providerId="ADAL" clId="{04798C56-1619-44FF-99CC-951BCBEDA3B6}" dt="2021-10-18T07:02:18.221" v="4260" actId="1035"/>
          <ac:spMkLst>
            <pc:docMk/>
            <pc:sldMk cId="1953218065" sldId="557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04798C56-1619-44FF-99CC-951BCBEDA3B6}" dt="2021-10-18T07:02:34.931" v="4294" actId="1036"/>
        <pc:sldMkLst>
          <pc:docMk/>
          <pc:sldMk cId="4180666764" sldId="558"/>
        </pc:sldMkLst>
        <pc:spChg chg="mod">
          <ac:chgData name="Thomas Stensitzki" userId="75cafe6b-2f2a-469b-85c4-eec3b9c972ba" providerId="ADAL" clId="{04798C56-1619-44FF-99CC-951BCBEDA3B6}" dt="2021-10-18T07:02:34.931" v="4294" actId="1036"/>
          <ac:spMkLst>
            <pc:docMk/>
            <pc:sldMk cId="4180666764" sldId="558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04798C56-1619-44FF-99CC-951BCBEDA3B6}" dt="2021-10-18T07:03:11.638" v="4326" actId="1036"/>
        <pc:sldMkLst>
          <pc:docMk/>
          <pc:sldMk cId="3051092088" sldId="559"/>
        </pc:sldMkLst>
        <pc:spChg chg="mod">
          <ac:chgData name="Thomas Stensitzki" userId="75cafe6b-2f2a-469b-85c4-eec3b9c972ba" providerId="ADAL" clId="{04798C56-1619-44FF-99CC-951BCBEDA3B6}" dt="2021-10-18T07:03:11.638" v="4326" actId="1036"/>
          <ac:spMkLst>
            <pc:docMk/>
            <pc:sldMk cId="3051092088" sldId="559"/>
            <ac:spMk id="2" creationId="{909DC09D-B9A6-4493-9A72-1CA7ECB1F5CA}"/>
          </ac:spMkLst>
        </pc:spChg>
      </pc:sldChg>
      <pc:sldChg chg="mod ord modShow">
        <pc:chgData name="Thomas Stensitzki" userId="75cafe6b-2f2a-469b-85c4-eec3b9c972ba" providerId="ADAL" clId="{04798C56-1619-44FF-99CC-951BCBEDA3B6}" dt="2021-10-21T13:33:51.755" v="5110" actId="729"/>
        <pc:sldMkLst>
          <pc:docMk/>
          <pc:sldMk cId="2791634409" sldId="560"/>
        </pc:sldMkLst>
      </pc:sldChg>
      <pc:sldChg chg="addSp delSp modSp add del mod">
        <pc:chgData name="Thomas Stensitzki" userId="75cafe6b-2f2a-469b-85c4-eec3b9c972ba" providerId="ADAL" clId="{04798C56-1619-44FF-99CC-951BCBEDA3B6}" dt="2021-10-21T13:33:32.121" v="5106" actId="47"/>
        <pc:sldMkLst>
          <pc:docMk/>
          <pc:sldMk cId="1728515471" sldId="561"/>
        </pc:sldMkLst>
        <pc:spChg chg="mod">
          <ac:chgData name="Thomas Stensitzki" userId="75cafe6b-2f2a-469b-85c4-eec3b9c972ba" providerId="ADAL" clId="{04798C56-1619-44FF-99CC-951BCBEDA3B6}" dt="2021-10-21T13:30:12.935" v="4830" actId="20577"/>
          <ac:spMkLst>
            <pc:docMk/>
            <pc:sldMk cId="1728515471" sldId="561"/>
            <ac:spMk id="2" creationId="{55B028BF-A9D0-4C57-86E7-6EE5916BE93B}"/>
          </ac:spMkLst>
        </pc:spChg>
        <pc:spChg chg="del">
          <ac:chgData name="Thomas Stensitzki" userId="75cafe6b-2f2a-469b-85c4-eec3b9c972ba" providerId="ADAL" clId="{04798C56-1619-44FF-99CC-951BCBEDA3B6}" dt="2021-10-21T13:30:01.997" v="4804" actId="3680"/>
          <ac:spMkLst>
            <pc:docMk/>
            <pc:sldMk cId="1728515471" sldId="561"/>
            <ac:spMk id="3" creationId="{21C24382-C9CB-4D3D-9C93-877D31F13E35}"/>
          </ac:spMkLst>
        </pc:spChg>
        <pc:graphicFrameChg chg="add mod ord modGraphic">
          <ac:chgData name="Thomas Stensitzki" userId="75cafe6b-2f2a-469b-85c4-eec3b9c972ba" providerId="ADAL" clId="{04798C56-1619-44FF-99CC-951BCBEDA3B6}" dt="2021-10-21T13:33:22.728" v="5104" actId="20577"/>
          <ac:graphicFrameMkLst>
            <pc:docMk/>
            <pc:sldMk cId="1728515471" sldId="561"/>
            <ac:graphicFrameMk id="4" creationId="{55EDB790-67BC-42E5-B64A-5647620B8383}"/>
          </ac:graphicFrameMkLst>
        </pc:graphicFrameChg>
      </pc:sldChg>
    </pc:docChg>
  </pc:docChgLst>
  <pc:docChgLst>
    <pc:chgData name="Thomas Stensitzki" userId="75cafe6b-2f2a-469b-85c4-eec3b9c972ba" providerId="ADAL" clId="{CC54F8A9-7FC0-4CB0-B32E-A2A3196CB257}"/>
    <pc:docChg chg="undo custSel addSld delSld modSld sldOrd modSection">
      <pc:chgData name="Thomas Stensitzki" userId="75cafe6b-2f2a-469b-85c4-eec3b9c972ba" providerId="ADAL" clId="{CC54F8A9-7FC0-4CB0-B32E-A2A3196CB257}" dt="2020-11-12T19:11:13.100" v="52"/>
      <pc:docMkLst>
        <pc:docMk/>
      </pc:docMkLst>
      <pc:sldChg chg="modSp add del mod">
        <pc:chgData name="Thomas Stensitzki" userId="75cafe6b-2f2a-469b-85c4-eec3b9c972ba" providerId="ADAL" clId="{CC54F8A9-7FC0-4CB0-B32E-A2A3196CB257}" dt="2020-11-12T19:11:13.100" v="52"/>
        <pc:sldMkLst>
          <pc:docMk/>
          <pc:sldMk cId="2855324227" sldId="257"/>
        </pc:sldMkLst>
        <pc:graphicFrameChg chg="mod modGraphic">
          <ac:chgData name="Thomas Stensitzki" userId="75cafe6b-2f2a-469b-85c4-eec3b9c972ba" providerId="ADAL" clId="{CC54F8A9-7FC0-4CB0-B32E-A2A3196CB257}" dt="2020-11-12T19:11:13.100" v="52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modSp mod">
        <pc:chgData name="Thomas Stensitzki" userId="75cafe6b-2f2a-469b-85c4-eec3b9c972ba" providerId="ADAL" clId="{CC54F8A9-7FC0-4CB0-B32E-A2A3196CB257}" dt="2020-11-10T19:12:45.211" v="23" actId="6549"/>
        <pc:sldMkLst>
          <pc:docMk/>
          <pc:sldMk cId="2698998357" sldId="260"/>
        </pc:sldMkLst>
        <pc:spChg chg="mod">
          <ac:chgData name="Thomas Stensitzki" userId="75cafe6b-2f2a-469b-85c4-eec3b9c972ba" providerId="ADAL" clId="{CC54F8A9-7FC0-4CB0-B32E-A2A3196CB257}" dt="2020-11-10T19:12:45.211" v="23" actId="6549"/>
          <ac:spMkLst>
            <pc:docMk/>
            <pc:sldMk cId="2698998357" sldId="260"/>
            <ac:spMk id="5" creationId="{F3459BE7-1731-4733-A912-12977C68CFD6}"/>
          </ac:spMkLst>
        </pc:spChg>
      </pc:sldChg>
      <pc:sldChg chg="addSp delSp mod">
        <pc:chgData name="Thomas Stensitzki" userId="75cafe6b-2f2a-469b-85c4-eec3b9c972ba" providerId="ADAL" clId="{CC54F8A9-7FC0-4CB0-B32E-A2A3196CB257}" dt="2020-11-12T18:18:08.525" v="27" actId="22"/>
        <pc:sldMkLst>
          <pc:docMk/>
          <pc:sldMk cId="466045460" sldId="296"/>
        </pc:sldMkLst>
        <pc:spChg chg="add del">
          <ac:chgData name="Thomas Stensitzki" userId="75cafe6b-2f2a-469b-85c4-eec3b9c972ba" providerId="ADAL" clId="{CC54F8A9-7FC0-4CB0-B32E-A2A3196CB257}" dt="2020-11-12T18:18:08.525" v="27" actId="22"/>
          <ac:spMkLst>
            <pc:docMk/>
            <pc:sldMk cId="466045460" sldId="296"/>
            <ac:spMk id="5" creationId="{18743737-D4F6-4765-ADA6-F2A5A1B799B1}"/>
          </ac:spMkLst>
        </pc:spChg>
      </pc:sldChg>
      <pc:sldChg chg="del mod modShow">
        <pc:chgData name="Thomas Stensitzki" userId="75cafe6b-2f2a-469b-85c4-eec3b9c972ba" providerId="ADAL" clId="{CC54F8A9-7FC0-4CB0-B32E-A2A3196CB257}" dt="2020-11-12T18:17:34.922" v="25" actId="2696"/>
        <pc:sldMkLst>
          <pc:docMk/>
          <pc:sldMk cId="3714862591" sldId="351"/>
        </pc:sldMkLst>
      </pc:sldChg>
      <pc:sldChg chg="modSp add mod ord">
        <pc:chgData name="Thomas Stensitzki" userId="75cafe6b-2f2a-469b-85c4-eec3b9c972ba" providerId="ADAL" clId="{CC54F8A9-7FC0-4CB0-B32E-A2A3196CB257}" dt="2020-11-12T19:10:30.813" v="50" actId="20577"/>
        <pc:sldMkLst>
          <pc:docMk/>
          <pc:sldMk cId="838709494" sldId="376"/>
        </pc:sldMkLst>
        <pc:graphicFrameChg chg="modGraphic">
          <ac:chgData name="Thomas Stensitzki" userId="75cafe6b-2f2a-469b-85c4-eec3b9c972ba" providerId="ADAL" clId="{CC54F8A9-7FC0-4CB0-B32E-A2A3196CB257}" dt="2020-11-12T19:10:30.813" v="50" actId="20577"/>
          <ac:graphicFrameMkLst>
            <pc:docMk/>
            <pc:sldMk cId="838709494" sldId="376"/>
            <ac:graphicFrameMk id="6" creationId="{0F955DCC-462D-431D-BBDE-26F10687D590}"/>
          </ac:graphicFrameMkLst>
        </pc:graphicFrameChg>
      </pc:sldChg>
    </pc:docChg>
  </pc:docChgLst>
  <pc:docChgLst>
    <pc:chgData name="Thomas Stensitzki" userId="75cafe6b-2f2a-469b-85c4-eec3b9c972ba" providerId="ADAL" clId="{13A7DD84-EBC7-44DF-A4B8-478E332BAF16}"/>
    <pc:docChg chg="undo custSel addSld delSld modSld sldOrd modSection">
      <pc:chgData name="Thomas Stensitzki" userId="75cafe6b-2f2a-469b-85c4-eec3b9c972ba" providerId="ADAL" clId="{13A7DD84-EBC7-44DF-A4B8-478E332BAF16}" dt="2021-08-12T18:30:02.192" v="1854" actId="1076"/>
      <pc:docMkLst>
        <pc:docMk/>
      </pc:docMkLst>
      <pc:sldChg chg="modSp mod">
        <pc:chgData name="Thomas Stensitzki" userId="75cafe6b-2f2a-469b-85c4-eec3b9c972ba" providerId="ADAL" clId="{13A7DD84-EBC7-44DF-A4B8-478E332BAF16}" dt="2021-08-05T16:07:11.930" v="18" actId="20577"/>
        <pc:sldMkLst>
          <pc:docMk/>
          <pc:sldMk cId="671489701" sldId="256"/>
        </pc:sldMkLst>
        <pc:spChg chg="mod">
          <ac:chgData name="Thomas Stensitzki" userId="75cafe6b-2f2a-469b-85c4-eec3b9c972ba" providerId="ADAL" clId="{13A7DD84-EBC7-44DF-A4B8-478E332BAF16}" dt="2021-08-05T16:07:11.930" v="18" actId="20577"/>
          <ac:spMkLst>
            <pc:docMk/>
            <pc:sldMk cId="671489701" sldId="256"/>
            <ac:spMk id="3" creationId="{CBA95633-B02D-4A15-A8B1-A38E0A70FD27}"/>
          </ac:spMkLst>
        </pc:spChg>
      </pc:sldChg>
      <pc:sldChg chg="modSp mod">
        <pc:chgData name="Thomas Stensitzki" userId="75cafe6b-2f2a-469b-85c4-eec3b9c972ba" providerId="ADAL" clId="{13A7DD84-EBC7-44DF-A4B8-478E332BAF16}" dt="2021-08-12T15:32:07.902" v="1639" actId="20577"/>
        <pc:sldMkLst>
          <pc:docMk/>
          <pc:sldMk cId="2855324227" sldId="257"/>
        </pc:sldMkLst>
        <pc:spChg chg="mod">
          <ac:chgData name="Thomas Stensitzki" userId="75cafe6b-2f2a-469b-85c4-eec3b9c972ba" providerId="ADAL" clId="{13A7DD84-EBC7-44DF-A4B8-478E332BAF16}" dt="2021-08-12T15:32:07.902" v="1639" actId="20577"/>
          <ac:spMkLst>
            <pc:docMk/>
            <pc:sldMk cId="2855324227" sldId="257"/>
            <ac:spMk id="5" creationId="{EE6719E1-4DB6-4D58-BA77-937CF975247C}"/>
          </ac:spMkLst>
        </pc:spChg>
        <pc:graphicFrameChg chg="mod modGraphic">
          <ac:chgData name="Thomas Stensitzki" userId="75cafe6b-2f2a-469b-85c4-eec3b9c972ba" providerId="ADAL" clId="{13A7DD84-EBC7-44DF-A4B8-478E332BAF16}" dt="2021-08-05T16:10:21.858" v="53" actId="15"/>
          <ac:graphicFrameMkLst>
            <pc:docMk/>
            <pc:sldMk cId="2855324227" sldId="257"/>
            <ac:graphicFrameMk id="6" creationId="{0F955DCC-462D-431D-BBDE-26F10687D590}"/>
          </ac:graphicFrameMkLst>
        </pc:graphicFrameChg>
      </pc:sldChg>
      <pc:sldChg chg="delSp modSp mod">
        <pc:chgData name="Thomas Stensitzki" userId="75cafe6b-2f2a-469b-85c4-eec3b9c972ba" providerId="ADAL" clId="{13A7DD84-EBC7-44DF-A4B8-478E332BAF16}" dt="2021-08-10T17:34:58.104" v="1556" actId="6549"/>
        <pc:sldMkLst>
          <pc:docMk/>
          <pc:sldMk cId="3332792154" sldId="258"/>
        </pc:sldMkLst>
        <pc:spChg chg="mod">
          <ac:chgData name="Thomas Stensitzki" userId="75cafe6b-2f2a-469b-85c4-eec3b9c972ba" providerId="ADAL" clId="{13A7DD84-EBC7-44DF-A4B8-478E332BAF16}" dt="2021-08-10T17:34:58.104" v="1556" actId="6549"/>
          <ac:spMkLst>
            <pc:docMk/>
            <pc:sldMk cId="3332792154" sldId="258"/>
            <ac:spMk id="3" creationId="{3A5A44EB-7FB9-473A-8ED3-C49DDD2E65AB}"/>
          </ac:spMkLst>
        </pc:spChg>
        <pc:picChg chg="del">
          <ac:chgData name="Thomas Stensitzki" userId="75cafe6b-2f2a-469b-85c4-eec3b9c972ba" providerId="ADAL" clId="{13A7DD84-EBC7-44DF-A4B8-478E332BAF16}" dt="2021-08-10T17:33:39.840" v="1539" actId="478"/>
          <ac:picMkLst>
            <pc:docMk/>
            <pc:sldMk cId="3332792154" sldId="258"/>
            <ac:picMk id="5" creationId="{EEE89219-4CF0-44A2-811B-A2CBC860BCCC}"/>
          </ac:picMkLst>
        </pc:picChg>
      </pc:sldChg>
      <pc:sldChg chg="addSp modSp mod">
        <pc:chgData name="Thomas Stensitzki" userId="75cafe6b-2f2a-469b-85c4-eec3b9c972ba" providerId="ADAL" clId="{13A7DD84-EBC7-44DF-A4B8-478E332BAF16}" dt="2021-08-12T18:30:02.192" v="1854" actId="1076"/>
        <pc:sldMkLst>
          <pc:docMk/>
          <pc:sldMk cId="2698998357" sldId="260"/>
        </pc:sldMkLst>
        <pc:spChg chg="mod">
          <ac:chgData name="Thomas Stensitzki" userId="75cafe6b-2f2a-469b-85c4-eec3b9c972ba" providerId="ADAL" clId="{13A7DD84-EBC7-44DF-A4B8-478E332BAF16}" dt="2021-08-05T16:10:43.636" v="54"/>
          <ac:spMkLst>
            <pc:docMk/>
            <pc:sldMk cId="2698998357" sldId="260"/>
            <ac:spMk id="4" creationId="{F3A15CBD-C746-44A3-A4F0-4898CE2F02E6}"/>
          </ac:spMkLst>
        </pc:spChg>
        <pc:spChg chg="mod">
          <ac:chgData name="Thomas Stensitzki" userId="75cafe6b-2f2a-469b-85c4-eec3b9c972ba" providerId="ADAL" clId="{13A7DD84-EBC7-44DF-A4B8-478E332BAF16}" dt="2021-08-05T16:11:10.016" v="62" actId="6549"/>
          <ac:spMkLst>
            <pc:docMk/>
            <pc:sldMk cId="2698998357" sldId="260"/>
            <ac:spMk id="5" creationId="{F3459BE7-1731-4733-A912-12977C68CFD6}"/>
          </ac:spMkLst>
        </pc:spChg>
        <pc:spChg chg="add mod">
          <ac:chgData name="Thomas Stensitzki" userId="75cafe6b-2f2a-469b-85c4-eec3b9c972ba" providerId="ADAL" clId="{13A7DD84-EBC7-44DF-A4B8-478E332BAF16}" dt="2021-08-12T18:30:02.192" v="1854" actId="1076"/>
          <ac:spMkLst>
            <pc:docMk/>
            <pc:sldMk cId="2698998357" sldId="260"/>
            <ac:spMk id="6" creationId="{AC7B595A-A4C5-4A86-B8F3-29469F0A7A0E}"/>
          </ac:spMkLst>
        </pc:spChg>
      </pc:sldChg>
      <pc:sldChg chg="addSp modSp mod">
        <pc:chgData name="Thomas Stensitzki" userId="75cafe6b-2f2a-469b-85c4-eec3b9c972ba" providerId="ADAL" clId="{13A7DD84-EBC7-44DF-A4B8-478E332BAF16}" dt="2021-08-05T16:55:34.656" v="859" actId="1076"/>
        <pc:sldMkLst>
          <pc:docMk/>
          <pc:sldMk cId="4007670073" sldId="268"/>
        </pc:sldMkLst>
        <pc:spChg chg="add mod">
          <ac:chgData name="Thomas Stensitzki" userId="75cafe6b-2f2a-469b-85c4-eec3b9c972ba" providerId="ADAL" clId="{13A7DD84-EBC7-44DF-A4B8-478E332BAF16}" dt="2021-08-05T16:55:34.656" v="859" actId="1076"/>
          <ac:spMkLst>
            <pc:docMk/>
            <pc:sldMk cId="4007670073" sldId="268"/>
            <ac:spMk id="2" creationId="{A0204B4B-AC00-4A91-B83C-FDA5915CC9E5}"/>
          </ac:spMkLst>
        </pc:spChg>
        <pc:spChg chg="mod">
          <ac:chgData name="Thomas Stensitzki" userId="75cafe6b-2f2a-469b-85c4-eec3b9c972ba" providerId="ADAL" clId="{13A7DD84-EBC7-44DF-A4B8-478E332BAF16}" dt="2021-08-05T16:52:56.837" v="832" actId="20577"/>
          <ac:spMkLst>
            <pc:docMk/>
            <pc:sldMk cId="4007670073" sldId="268"/>
            <ac:spMk id="4" creationId="{F3A15CBD-C746-44A3-A4F0-4898CE2F02E6}"/>
          </ac:spMkLst>
        </pc:spChg>
      </pc:sldChg>
      <pc:sldChg chg="modSp mod">
        <pc:chgData name="Thomas Stensitzki" userId="75cafe6b-2f2a-469b-85c4-eec3b9c972ba" providerId="ADAL" clId="{13A7DD84-EBC7-44DF-A4B8-478E332BAF16}" dt="2021-08-12T18:29:18.029" v="1853" actId="3626"/>
        <pc:sldMkLst>
          <pc:docMk/>
          <pc:sldMk cId="2721051844" sldId="269"/>
        </pc:sldMkLst>
        <pc:spChg chg="mod">
          <ac:chgData name="Thomas Stensitzki" userId="75cafe6b-2f2a-469b-85c4-eec3b9c972ba" providerId="ADAL" clId="{13A7DD84-EBC7-44DF-A4B8-478E332BAF16}" dt="2021-08-12T18:29:18.029" v="1853" actId="3626"/>
          <ac:spMkLst>
            <pc:docMk/>
            <pc:sldMk cId="2721051844" sldId="269"/>
            <ac:spMk id="5" creationId="{C24DACB5-1BEC-4C86-9652-BAFD8DE56FEF}"/>
          </ac:spMkLst>
        </pc:spChg>
      </pc:sldChg>
      <pc:sldChg chg="mod modShow">
        <pc:chgData name="Thomas Stensitzki" userId="75cafe6b-2f2a-469b-85c4-eec3b9c972ba" providerId="ADAL" clId="{13A7DD84-EBC7-44DF-A4B8-478E332BAF16}" dt="2021-08-12T16:19:08.578" v="1666" actId="729"/>
        <pc:sldMkLst>
          <pc:docMk/>
          <pc:sldMk cId="466045460" sldId="296"/>
        </pc:sldMkLst>
      </pc:sldChg>
      <pc:sldChg chg="modSp mod modShow">
        <pc:chgData name="Thomas Stensitzki" userId="75cafe6b-2f2a-469b-85c4-eec3b9c972ba" providerId="ADAL" clId="{13A7DD84-EBC7-44DF-A4B8-478E332BAF16}" dt="2021-08-10T17:00:17.967" v="1538" actId="20577"/>
        <pc:sldMkLst>
          <pc:docMk/>
          <pc:sldMk cId="53967156" sldId="297"/>
        </pc:sldMkLst>
        <pc:spChg chg="mod">
          <ac:chgData name="Thomas Stensitzki" userId="75cafe6b-2f2a-469b-85c4-eec3b9c972ba" providerId="ADAL" clId="{13A7DD84-EBC7-44DF-A4B8-478E332BAF16}" dt="2021-08-10T17:00:08.381" v="1518" actId="20577"/>
          <ac:spMkLst>
            <pc:docMk/>
            <pc:sldMk cId="53967156" sldId="297"/>
            <ac:spMk id="4" creationId="{F3A15CBD-C746-44A3-A4F0-4898CE2F02E6}"/>
          </ac:spMkLst>
        </pc:spChg>
        <pc:spChg chg="mod">
          <ac:chgData name="Thomas Stensitzki" userId="75cafe6b-2f2a-469b-85c4-eec3b9c972ba" providerId="ADAL" clId="{13A7DD84-EBC7-44DF-A4B8-478E332BAF16}" dt="2021-08-10T17:00:17.967" v="1538" actId="20577"/>
          <ac:spMkLst>
            <pc:docMk/>
            <pc:sldMk cId="53967156" sldId="297"/>
            <ac:spMk id="5" creationId="{F3459BE7-1731-4733-A912-12977C68CFD6}"/>
          </ac:spMkLst>
        </pc:spChg>
      </pc:sldChg>
      <pc:sldChg chg="modSp mod">
        <pc:chgData name="Thomas Stensitzki" userId="75cafe6b-2f2a-469b-85c4-eec3b9c972ba" providerId="ADAL" clId="{13A7DD84-EBC7-44DF-A4B8-478E332BAF16}" dt="2021-08-10T16:56:32.392" v="1474" actId="20577"/>
        <pc:sldMkLst>
          <pc:docMk/>
          <pc:sldMk cId="3298503951" sldId="372"/>
        </pc:sldMkLst>
        <pc:spChg chg="mod">
          <ac:chgData name="Thomas Stensitzki" userId="75cafe6b-2f2a-469b-85c4-eec3b9c972ba" providerId="ADAL" clId="{13A7DD84-EBC7-44DF-A4B8-478E332BAF16}" dt="2021-08-10T16:54:47.203" v="1341" actId="1036"/>
          <ac:spMkLst>
            <pc:docMk/>
            <pc:sldMk cId="3298503951" sldId="372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6:32.392" v="1474" actId="20577"/>
          <ac:spMkLst>
            <pc:docMk/>
            <pc:sldMk cId="3298503951" sldId="372"/>
            <ac:spMk id="5" creationId="{C24DACB5-1BEC-4C86-9652-BAFD8DE56FEF}"/>
          </ac:spMkLst>
        </pc:spChg>
      </pc:sldChg>
      <pc:sldChg chg="modSp mod modNotesTx">
        <pc:chgData name="Thomas Stensitzki" userId="75cafe6b-2f2a-469b-85c4-eec3b9c972ba" providerId="ADAL" clId="{13A7DD84-EBC7-44DF-A4B8-478E332BAF16}" dt="2021-08-10T16:52:12.647" v="1184" actId="20577"/>
        <pc:sldMkLst>
          <pc:docMk/>
          <pc:sldMk cId="2227487991" sldId="378"/>
        </pc:sldMkLst>
        <pc:spChg chg="mod">
          <ac:chgData name="Thomas Stensitzki" userId="75cafe6b-2f2a-469b-85c4-eec3b9c972ba" providerId="ADAL" clId="{13A7DD84-EBC7-44DF-A4B8-478E332BAF16}" dt="2021-08-10T16:52:05.644" v="1181" actId="14100"/>
          <ac:spMkLst>
            <pc:docMk/>
            <pc:sldMk cId="2227487991" sldId="378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2:12.647" v="1184" actId="20577"/>
          <ac:spMkLst>
            <pc:docMk/>
            <pc:sldMk cId="2227487991" sldId="378"/>
            <ac:spMk id="5" creationId="{C24DACB5-1BEC-4C86-9652-BAFD8DE56FEF}"/>
          </ac:spMkLst>
        </pc:spChg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4126930427" sldId="379"/>
        </pc:sldMkLst>
      </pc:sldChg>
      <pc:sldChg chg="addSp delSp modSp mod modAnim modNotesTx">
        <pc:chgData name="Thomas Stensitzki" userId="75cafe6b-2f2a-469b-85c4-eec3b9c972ba" providerId="ADAL" clId="{13A7DD84-EBC7-44DF-A4B8-478E332BAF16}" dt="2021-08-12T16:42:00.689" v="1670" actId="6549"/>
        <pc:sldMkLst>
          <pc:docMk/>
          <pc:sldMk cId="2708846828" sldId="392"/>
        </pc:sldMkLst>
        <pc:spChg chg="mod">
          <ac:chgData name="Thomas Stensitzki" userId="75cafe6b-2f2a-469b-85c4-eec3b9c972ba" providerId="ADAL" clId="{13A7DD84-EBC7-44DF-A4B8-478E332BAF16}" dt="2021-08-05T16:19:05.858" v="191"/>
          <ac:spMkLst>
            <pc:docMk/>
            <pc:sldMk cId="2708846828" sldId="392"/>
            <ac:spMk id="2" creationId="{11E5EEC8-6493-4BA0-8811-4A3F48FE62AF}"/>
          </ac:spMkLst>
        </pc:spChg>
        <pc:spChg chg="add mod">
          <ac:chgData name="Thomas Stensitzki" userId="75cafe6b-2f2a-469b-85c4-eec3b9c972ba" providerId="ADAL" clId="{13A7DD84-EBC7-44DF-A4B8-478E332BAF16}" dt="2021-08-05T16:20:15.988" v="198" actId="13822"/>
          <ac:spMkLst>
            <pc:docMk/>
            <pc:sldMk cId="2708846828" sldId="392"/>
            <ac:spMk id="4" creationId="{4B460319-C2AC-46BD-BB41-CCCE83446E62}"/>
          </ac:spMkLst>
        </pc:spChg>
        <pc:spChg chg="add del mod">
          <ac:chgData name="Thomas Stensitzki" userId="75cafe6b-2f2a-469b-85c4-eec3b9c972ba" providerId="ADAL" clId="{13A7DD84-EBC7-44DF-A4B8-478E332BAF16}" dt="2021-08-05T16:49:54.839" v="751" actId="22"/>
          <ac:spMkLst>
            <pc:docMk/>
            <pc:sldMk cId="2708846828" sldId="392"/>
            <ac:spMk id="9" creationId="{E9288DC5-AFC0-4DB6-B4A4-627BBBCF00EE}"/>
          </ac:spMkLst>
        </pc:spChg>
        <pc:spChg chg="add mod">
          <ac:chgData name="Thomas Stensitzki" userId="75cafe6b-2f2a-469b-85c4-eec3b9c972ba" providerId="ADAL" clId="{13A7DD84-EBC7-44DF-A4B8-478E332BAF16}" dt="2021-08-12T16:42:00.689" v="1670" actId="6549"/>
          <ac:spMkLst>
            <pc:docMk/>
            <pc:sldMk cId="2708846828" sldId="392"/>
            <ac:spMk id="10" creationId="{465D1869-94E2-48F5-88B2-613F26C28571}"/>
          </ac:spMkLst>
        </pc:spChg>
        <pc:picChg chg="add mod">
          <ac:chgData name="Thomas Stensitzki" userId="75cafe6b-2f2a-469b-85c4-eec3b9c972ba" providerId="ADAL" clId="{13A7DD84-EBC7-44DF-A4B8-478E332BAF16}" dt="2021-08-05T16:21:39.153" v="210" actId="1582"/>
          <ac:picMkLst>
            <pc:docMk/>
            <pc:sldMk cId="2708846828" sldId="392"/>
            <ac:picMk id="3" creationId="{EF48EADF-098B-48A7-81B5-5F2B9EF826B8}"/>
          </ac:picMkLst>
        </pc:picChg>
        <pc:picChg chg="add mod">
          <ac:chgData name="Thomas Stensitzki" userId="75cafe6b-2f2a-469b-85c4-eec3b9c972ba" providerId="ADAL" clId="{13A7DD84-EBC7-44DF-A4B8-478E332BAF16}" dt="2021-08-05T16:22:41.990" v="218" actId="1037"/>
          <ac:picMkLst>
            <pc:docMk/>
            <pc:sldMk cId="2708846828" sldId="392"/>
            <ac:picMk id="5" creationId="{7634E70F-E0ED-4ADB-A719-FDA7F58424B4}"/>
          </ac:picMkLst>
        </pc:picChg>
        <pc:picChg chg="del">
          <ac:chgData name="Thomas Stensitzki" userId="75cafe6b-2f2a-469b-85c4-eec3b9c972ba" providerId="ADAL" clId="{13A7DD84-EBC7-44DF-A4B8-478E332BAF16}" dt="2021-08-05T16:19:07.822" v="192" actId="478"/>
          <ac:picMkLst>
            <pc:docMk/>
            <pc:sldMk cId="2708846828" sldId="392"/>
            <ac:picMk id="1026" creationId="{043285E5-2210-4AFC-A5D8-BFCD39482712}"/>
          </ac:picMkLst>
        </pc:picChg>
        <pc:picChg chg="add mod">
          <ac:chgData name="Thomas Stensitzki" userId="75cafe6b-2f2a-469b-85c4-eec3b9c972ba" providerId="ADAL" clId="{13A7DD84-EBC7-44DF-A4B8-478E332BAF16}" dt="2021-08-05T16:23:23.392" v="223" actId="1582"/>
          <ac:picMkLst>
            <pc:docMk/>
            <pc:sldMk cId="2708846828" sldId="392"/>
            <ac:picMk id="1028" creationId="{A0C7C483-8988-43C4-9B17-B143FA5E03E0}"/>
          </ac:picMkLst>
        </pc:picChg>
      </pc:sldChg>
      <pc:sldChg chg="del">
        <pc:chgData name="Thomas Stensitzki" userId="75cafe6b-2f2a-469b-85c4-eec3b9c972ba" providerId="ADAL" clId="{13A7DD84-EBC7-44DF-A4B8-478E332BAF16}" dt="2021-08-12T15:31:27.389" v="1637" actId="2696"/>
        <pc:sldMkLst>
          <pc:docMk/>
          <pc:sldMk cId="3890497020" sldId="426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307627255" sldId="427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2443006273" sldId="428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040654567" sldId="429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4042123349" sldId="430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699899763" sldId="431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748413395" sldId="432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909965873" sldId="433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687296234" sldId="434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916441034" sldId="435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2665106704" sldId="437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968010775" sldId="438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2987264023" sldId="439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174508103" sldId="440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134792597" sldId="441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082151148" sldId="442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894310663" sldId="443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625199879" sldId="444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296016441" sldId="445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712150207" sldId="446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622258366" sldId="447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736350639" sldId="448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730803217" sldId="449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458715789" sldId="450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121195372" sldId="451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280653341" sldId="452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153011246" sldId="453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162326699" sldId="454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48069652" sldId="455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2139259870" sldId="456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637553502" sldId="458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788649752" sldId="459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264814093" sldId="460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877520136" sldId="461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362987111" sldId="462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2916493" sldId="463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4141395919" sldId="464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927016727" sldId="465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749460758" sldId="466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400256164" sldId="467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980357780" sldId="468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498882424" sldId="469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4225794366" sldId="470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755424041" sldId="471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377230893" sldId="472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293811491" sldId="473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651213508" sldId="474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954743898" sldId="475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3637848067" sldId="476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694765860" sldId="477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1953275783" sldId="478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642574017" sldId="479"/>
        </pc:sldMkLst>
      </pc:sldChg>
      <pc:sldChg chg="del">
        <pc:chgData name="Thomas Stensitzki" userId="75cafe6b-2f2a-469b-85c4-eec3b9c972ba" providerId="ADAL" clId="{13A7DD84-EBC7-44DF-A4B8-478E332BAF16}" dt="2021-08-05T16:11:45.220" v="63" actId="47"/>
        <pc:sldMkLst>
          <pc:docMk/>
          <pc:sldMk cId="2167556490" sldId="480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1129715017" sldId="481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447580809" sldId="482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2109578151" sldId="483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880581928" sldId="484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1578197255" sldId="485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129048746" sldId="486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805749550" sldId="487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2133647224" sldId="488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106687663" sldId="489"/>
        </pc:sldMkLst>
      </pc:sldChg>
      <pc:sldChg chg="del">
        <pc:chgData name="Thomas Stensitzki" userId="75cafe6b-2f2a-469b-85c4-eec3b9c972ba" providerId="ADAL" clId="{13A7DD84-EBC7-44DF-A4B8-478E332BAF16}" dt="2021-08-05T16:18:05.112" v="182" actId="47"/>
        <pc:sldMkLst>
          <pc:docMk/>
          <pc:sldMk cId="344419499" sldId="490"/>
        </pc:sldMkLst>
      </pc:sldChg>
      <pc:sldChg chg="del">
        <pc:chgData name="Thomas Stensitzki" userId="75cafe6b-2f2a-469b-85c4-eec3b9c972ba" providerId="ADAL" clId="{13A7DD84-EBC7-44DF-A4B8-478E332BAF16}" dt="2021-08-12T15:31:16.630" v="1636" actId="2696"/>
        <pc:sldMkLst>
          <pc:docMk/>
          <pc:sldMk cId="3946489210" sldId="491"/>
        </pc:sldMkLst>
      </pc:sldChg>
      <pc:sldChg chg="addSp delSp modSp add mod">
        <pc:chgData name="Thomas Stensitzki" userId="75cafe6b-2f2a-469b-85c4-eec3b9c972ba" providerId="ADAL" clId="{13A7DD84-EBC7-44DF-A4B8-478E332BAF16}" dt="2021-08-05T16:59:25.619" v="912" actId="790"/>
        <pc:sldMkLst>
          <pc:docMk/>
          <pc:sldMk cId="403790565" sldId="492"/>
        </pc:sldMkLst>
        <pc:spChg chg="mod">
          <ac:chgData name="Thomas Stensitzki" userId="75cafe6b-2f2a-469b-85c4-eec3b9c972ba" providerId="ADAL" clId="{13A7DD84-EBC7-44DF-A4B8-478E332BAF16}" dt="2021-08-05T16:25:18.653" v="268"/>
          <ac:spMkLst>
            <pc:docMk/>
            <pc:sldMk cId="403790565" sldId="492"/>
            <ac:spMk id="2" creationId="{11E5EEC8-6493-4BA0-8811-4A3F48FE62AF}"/>
          </ac:spMkLst>
        </pc:spChg>
        <pc:spChg chg="add mod">
          <ac:chgData name="Thomas Stensitzki" userId="75cafe6b-2f2a-469b-85c4-eec3b9c972ba" providerId="ADAL" clId="{13A7DD84-EBC7-44DF-A4B8-478E332BAF16}" dt="2021-08-05T16:59:25.619" v="912" actId="790"/>
          <ac:spMkLst>
            <pc:docMk/>
            <pc:sldMk cId="403790565" sldId="492"/>
            <ac:spMk id="3" creationId="{52910FE7-5E69-4FCA-A4D2-6F1A33BA60A4}"/>
          </ac:spMkLst>
        </pc:spChg>
        <pc:picChg chg="del">
          <ac:chgData name="Thomas Stensitzki" userId="75cafe6b-2f2a-469b-85c4-eec3b9c972ba" providerId="ADAL" clId="{13A7DD84-EBC7-44DF-A4B8-478E332BAF16}" dt="2021-08-05T16:25:19.900" v="269" actId="478"/>
          <ac:picMkLst>
            <pc:docMk/>
            <pc:sldMk cId="403790565" sldId="492"/>
            <ac:picMk id="1026" creationId="{043285E5-2210-4AFC-A5D8-BFCD39482712}"/>
          </ac:picMkLst>
        </pc:picChg>
        <pc:picChg chg="add mod">
          <ac:chgData name="Thomas Stensitzki" userId="75cafe6b-2f2a-469b-85c4-eec3b9c972ba" providerId="ADAL" clId="{13A7DD84-EBC7-44DF-A4B8-478E332BAF16}" dt="2021-08-05T16:29:50.192" v="275" actId="1076"/>
          <ac:picMkLst>
            <pc:docMk/>
            <pc:sldMk cId="403790565" sldId="492"/>
            <ac:picMk id="2050" creationId="{23B40704-F350-4227-A4EE-BD692626FE48}"/>
          </ac:picMkLst>
        </pc:picChg>
      </pc:sldChg>
      <pc:sldChg chg="addSp delSp modSp new mod modAnim modNotesTx">
        <pc:chgData name="Thomas Stensitzki" userId="75cafe6b-2f2a-469b-85c4-eec3b9c972ba" providerId="ADAL" clId="{13A7DD84-EBC7-44DF-A4B8-478E332BAF16}" dt="2021-08-12T16:41:54.915" v="1668" actId="6549"/>
        <pc:sldMkLst>
          <pc:docMk/>
          <pc:sldMk cId="2819505311" sldId="493"/>
        </pc:sldMkLst>
        <pc:spChg chg="mod">
          <ac:chgData name="Thomas Stensitzki" userId="75cafe6b-2f2a-469b-85c4-eec3b9c972ba" providerId="ADAL" clId="{13A7DD84-EBC7-44DF-A4B8-478E332BAF16}" dt="2021-08-05T16:46:55.632" v="656" actId="1076"/>
          <ac:spMkLst>
            <pc:docMk/>
            <pc:sldMk cId="2819505311" sldId="493"/>
            <ac:spMk id="2" creationId="{8F9CB091-66F7-473E-B226-0F8B50A800CE}"/>
          </ac:spMkLst>
        </pc:spChg>
        <pc:spChg chg="del">
          <ac:chgData name="Thomas Stensitzki" userId="75cafe6b-2f2a-469b-85c4-eec3b9c972ba" providerId="ADAL" clId="{13A7DD84-EBC7-44DF-A4B8-478E332BAF16}" dt="2021-08-05T16:32:10.324" v="352" actId="478"/>
          <ac:spMkLst>
            <pc:docMk/>
            <pc:sldMk cId="2819505311" sldId="493"/>
            <ac:spMk id="3" creationId="{E5F315F0-F5B1-44D9-B6C0-079FB14FE7D4}"/>
          </ac:spMkLst>
        </pc:spChg>
        <pc:spChg chg="add mod">
          <ac:chgData name="Thomas Stensitzki" userId="75cafe6b-2f2a-469b-85c4-eec3b9c972ba" providerId="ADAL" clId="{13A7DD84-EBC7-44DF-A4B8-478E332BAF16}" dt="2021-08-12T16:41:54.915" v="1668" actId="6549"/>
          <ac:spMkLst>
            <pc:docMk/>
            <pc:sldMk cId="2819505311" sldId="493"/>
            <ac:spMk id="4" creationId="{42606201-5103-4444-A681-579EB68D443C}"/>
          </ac:spMkLst>
        </pc:spChg>
        <pc:picChg chg="add mod">
          <ac:chgData name="Thomas Stensitzki" userId="75cafe6b-2f2a-469b-85c4-eec3b9c972ba" providerId="ADAL" clId="{13A7DD84-EBC7-44DF-A4B8-478E332BAF16}" dt="2021-08-05T16:46:59.405" v="657" actId="1076"/>
          <ac:picMkLst>
            <pc:docMk/>
            <pc:sldMk cId="2819505311" sldId="493"/>
            <ac:picMk id="5122" creationId="{48B9E9CF-EC75-47A3-9400-56151FD8B6E7}"/>
          </ac:picMkLst>
        </pc:picChg>
        <pc:picChg chg="add mod">
          <ac:chgData name="Thomas Stensitzki" userId="75cafe6b-2f2a-469b-85c4-eec3b9c972ba" providerId="ADAL" clId="{13A7DD84-EBC7-44DF-A4B8-478E332BAF16}" dt="2021-08-05T16:47:20.275" v="663" actId="1076"/>
          <ac:picMkLst>
            <pc:docMk/>
            <pc:sldMk cId="2819505311" sldId="493"/>
            <ac:picMk id="5124" creationId="{7234D255-8952-4E9E-8EC1-9EF604151553}"/>
          </ac:picMkLst>
        </pc:picChg>
      </pc:sldChg>
      <pc:sldChg chg="addSp delSp modSp new mod modClrScheme modAnim chgLayout modNotesTx">
        <pc:chgData name="Thomas Stensitzki" userId="75cafe6b-2f2a-469b-85c4-eec3b9c972ba" providerId="ADAL" clId="{13A7DD84-EBC7-44DF-A4B8-478E332BAF16}" dt="2021-08-05T16:42:05.804" v="577"/>
        <pc:sldMkLst>
          <pc:docMk/>
          <pc:sldMk cId="900203790" sldId="494"/>
        </pc:sldMkLst>
        <pc:spChg chg="mod ord">
          <ac:chgData name="Thomas Stensitzki" userId="75cafe6b-2f2a-469b-85c4-eec3b9c972ba" providerId="ADAL" clId="{13A7DD84-EBC7-44DF-A4B8-478E332BAF16}" dt="2021-08-05T16:40:43.153" v="566" actId="700"/>
          <ac:spMkLst>
            <pc:docMk/>
            <pc:sldMk cId="900203790" sldId="494"/>
            <ac:spMk id="2" creationId="{56BF7A1E-D40C-4898-A8CB-ADA4F3BA657B}"/>
          </ac:spMkLst>
        </pc:spChg>
        <pc:spChg chg="del">
          <ac:chgData name="Thomas Stensitzki" userId="75cafe6b-2f2a-469b-85c4-eec3b9c972ba" providerId="ADAL" clId="{13A7DD84-EBC7-44DF-A4B8-478E332BAF16}" dt="2021-08-05T16:40:43.153" v="566" actId="700"/>
          <ac:spMkLst>
            <pc:docMk/>
            <pc:sldMk cId="900203790" sldId="494"/>
            <ac:spMk id="3" creationId="{F5C857EC-2563-4D35-B02F-52521105D61F}"/>
          </ac:spMkLst>
        </pc:spChg>
        <pc:picChg chg="add mod">
          <ac:chgData name="Thomas Stensitzki" userId="75cafe6b-2f2a-469b-85c4-eec3b9c972ba" providerId="ADAL" clId="{13A7DD84-EBC7-44DF-A4B8-478E332BAF16}" dt="2021-08-05T16:41:09.158" v="571" actId="14100"/>
          <ac:picMkLst>
            <pc:docMk/>
            <pc:sldMk cId="900203790" sldId="494"/>
            <ac:picMk id="3074" creationId="{9F24576B-4732-4D78-BD2F-59B8EEC14336}"/>
          </ac:picMkLst>
        </pc:picChg>
        <pc:picChg chg="add mod">
          <ac:chgData name="Thomas Stensitzki" userId="75cafe6b-2f2a-469b-85c4-eec3b9c972ba" providerId="ADAL" clId="{13A7DD84-EBC7-44DF-A4B8-478E332BAF16}" dt="2021-08-05T16:41:28.820" v="575" actId="14100"/>
          <ac:picMkLst>
            <pc:docMk/>
            <pc:sldMk cId="900203790" sldId="494"/>
            <ac:picMk id="3076" creationId="{905BD15B-7BD4-4DBE-A18F-04FB2D44551F}"/>
          </ac:picMkLst>
        </pc:picChg>
      </pc:sldChg>
      <pc:sldChg chg="addSp modSp new mod modAnim">
        <pc:chgData name="Thomas Stensitzki" userId="75cafe6b-2f2a-469b-85c4-eec3b9c972ba" providerId="ADAL" clId="{13A7DD84-EBC7-44DF-A4B8-478E332BAF16}" dt="2021-08-05T16:45:06.300" v="632"/>
        <pc:sldMkLst>
          <pc:docMk/>
          <pc:sldMk cId="2871162903" sldId="495"/>
        </pc:sldMkLst>
        <pc:spChg chg="mod">
          <ac:chgData name="Thomas Stensitzki" userId="75cafe6b-2f2a-469b-85c4-eec3b9c972ba" providerId="ADAL" clId="{13A7DD84-EBC7-44DF-A4B8-478E332BAF16}" dt="2021-08-05T16:42:57.926" v="601"/>
          <ac:spMkLst>
            <pc:docMk/>
            <pc:sldMk cId="2871162903" sldId="495"/>
            <ac:spMk id="2" creationId="{15C4489B-6A08-49A2-8CCF-F8592E44419F}"/>
          </ac:spMkLst>
        </pc:spChg>
        <pc:spChg chg="add mod">
          <ac:chgData name="Thomas Stensitzki" userId="75cafe6b-2f2a-469b-85c4-eec3b9c972ba" providerId="ADAL" clId="{13A7DD84-EBC7-44DF-A4B8-478E332BAF16}" dt="2021-08-05T16:44:40.118" v="618" actId="1076"/>
          <ac:spMkLst>
            <pc:docMk/>
            <pc:sldMk cId="2871162903" sldId="495"/>
            <ac:spMk id="6" creationId="{A011C0D1-A81B-4EC0-BFE3-117919143D5F}"/>
          </ac:spMkLst>
        </pc:spChg>
        <pc:picChg chg="add mod">
          <ac:chgData name="Thomas Stensitzki" userId="75cafe6b-2f2a-469b-85c4-eec3b9c972ba" providerId="ADAL" clId="{13A7DD84-EBC7-44DF-A4B8-478E332BAF16}" dt="2021-08-05T16:43:28.400" v="605" actId="1582"/>
          <ac:picMkLst>
            <pc:docMk/>
            <pc:sldMk cId="2871162903" sldId="495"/>
            <ac:picMk id="3" creationId="{BA854DDC-5027-4D56-B9FC-F22CFF2DA0E4}"/>
          </ac:picMkLst>
        </pc:picChg>
        <pc:picChg chg="add mod">
          <ac:chgData name="Thomas Stensitzki" userId="75cafe6b-2f2a-469b-85c4-eec3b9c972ba" providerId="ADAL" clId="{13A7DD84-EBC7-44DF-A4B8-478E332BAF16}" dt="2021-08-05T16:44:15.602" v="613" actId="1076"/>
          <ac:picMkLst>
            <pc:docMk/>
            <pc:sldMk cId="2871162903" sldId="495"/>
            <ac:picMk id="4098" creationId="{55B18317-2B4E-4C63-89B8-0ED48B2B1AA1}"/>
          </ac:picMkLst>
        </pc:picChg>
        <pc:picChg chg="add mod">
          <ac:chgData name="Thomas Stensitzki" userId="75cafe6b-2f2a-469b-85c4-eec3b9c972ba" providerId="ADAL" clId="{13A7DD84-EBC7-44DF-A4B8-478E332BAF16}" dt="2021-08-05T16:44:26.633" v="616" actId="1076"/>
          <ac:picMkLst>
            <pc:docMk/>
            <pc:sldMk cId="2871162903" sldId="495"/>
            <ac:picMk id="4100" creationId="{9AF05ECE-8E7A-4AC0-A561-A769FD378C58}"/>
          </ac:picMkLst>
        </pc:picChg>
      </pc:sldChg>
      <pc:sldChg chg="addSp modSp new mod">
        <pc:chgData name="Thomas Stensitzki" userId="75cafe6b-2f2a-469b-85c4-eec3b9c972ba" providerId="ADAL" clId="{13A7DD84-EBC7-44DF-A4B8-478E332BAF16}" dt="2021-08-05T16:59:11.539" v="911" actId="790"/>
        <pc:sldMkLst>
          <pc:docMk/>
          <pc:sldMk cId="503783842" sldId="496"/>
        </pc:sldMkLst>
        <pc:spChg chg="mod">
          <ac:chgData name="Thomas Stensitzki" userId="75cafe6b-2f2a-469b-85c4-eec3b9c972ba" providerId="ADAL" clId="{13A7DD84-EBC7-44DF-A4B8-478E332BAF16}" dt="2021-08-05T16:56:28.552" v="886"/>
          <ac:spMkLst>
            <pc:docMk/>
            <pc:sldMk cId="503783842" sldId="496"/>
            <ac:spMk id="2" creationId="{B7F35375-0E29-4118-B455-EB8E2CA1CC5A}"/>
          </ac:spMkLst>
        </pc:spChg>
        <pc:spChg chg="add mod">
          <ac:chgData name="Thomas Stensitzki" userId="75cafe6b-2f2a-469b-85c4-eec3b9c972ba" providerId="ADAL" clId="{13A7DD84-EBC7-44DF-A4B8-478E332BAF16}" dt="2021-08-05T16:59:11.539" v="911" actId="790"/>
          <ac:spMkLst>
            <pc:docMk/>
            <pc:sldMk cId="503783842" sldId="496"/>
            <ac:spMk id="4" creationId="{FB7B6BF2-BF6B-4413-8036-CE968BC9F52A}"/>
          </ac:spMkLst>
        </pc:spChg>
        <pc:picChg chg="add mod modCrop">
          <ac:chgData name="Thomas Stensitzki" userId="75cafe6b-2f2a-469b-85c4-eec3b9c972ba" providerId="ADAL" clId="{13A7DD84-EBC7-44DF-A4B8-478E332BAF16}" dt="2021-08-05T16:57:26.373" v="894" actId="732"/>
          <ac:picMkLst>
            <pc:docMk/>
            <pc:sldMk cId="503783842" sldId="496"/>
            <ac:picMk id="3" creationId="{99397DF0-DADB-4409-B39C-78F6B6EEB051}"/>
          </ac:picMkLst>
        </pc:picChg>
      </pc:sldChg>
      <pc:sldChg chg="addSp delSp modSp new mod modClrScheme modAnim chgLayout">
        <pc:chgData name="Thomas Stensitzki" userId="75cafe6b-2f2a-469b-85c4-eec3b9c972ba" providerId="ADAL" clId="{13A7DD84-EBC7-44DF-A4B8-478E332BAF16}" dt="2021-08-05T17:05:08.071" v="988"/>
        <pc:sldMkLst>
          <pc:docMk/>
          <pc:sldMk cId="1558837248" sldId="497"/>
        </pc:sldMkLst>
        <pc:spChg chg="del mod ord">
          <ac:chgData name="Thomas Stensitzki" userId="75cafe6b-2f2a-469b-85c4-eec3b9c972ba" providerId="ADAL" clId="{13A7DD84-EBC7-44DF-A4B8-478E332BAF16}" dt="2021-08-05T17:02:44.111" v="966" actId="700"/>
          <ac:spMkLst>
            <pc:docMk/>
            <pc:sldMk cId="1558837248" sldId="497"/>
            <ac:spMk id="2" creationId="{69C51ED4-3940-4F14-8B0D-AA4601891FB8}"/>
          </ac:spMkLst>
        </pc:spChg>
        <pc:spChg chg="del">
          <ac:chgData name="Thomas Stensitzki" userId="75cafe6b-2f2a-469b-85c4-eec3b9c972ba" providerId="ADAL" clId="{13A7DD84-EBC7-44DF-A4B8-478E332BAF16}" dt="2021-08-05T17:02:44.111" v="966" actId="700"/>
          <ac:spMkLst>
            <pc:docMk/>
            <pc:sldMk cId="1558837248" sldId="497"/>
            <ac:spMk id="3" creationId="{FB1E46B9-CD68-45B3-8D97-0E2AB0527B7E}"/>
          </ac:spMkLst>
        </pc:spChg>
        <pc:spChg chg="add mod ord">
          <ac:chgData name="Thomas Stensitzki" userId="75cafe6b-2f2a-469b-85c4-eec3b9c972ba" providerId="ADAL" clId="{13A7DD84-EBC7-44DF-A4B8-478E332BAF16}" dt="2021-08-05T17:03:03.097" v="970" actId="14100"/>
          <ac:spMkLst>
            <pc:docMk/>
            <pc:sldMk cId="1558837248" sldId="497"/>
            <ac:spMk id="4" creationId="{89E5E786-9479-4281-A319-525DF43CE462}"/>
          </ac:spMkLst>
        </pc:spChg>
        <pc:picChg chg="add mod">
          <ac:chgData name="Thomas Stensitzki" userId="75cafe6b-2f2a-469b-85c4-eec3b9c972ba" providerId="ADAL" clId="{13A7DD84-EBC7-44DF-A4B8-478E332BAF16}" dt="2021-08-05T17:03:33.862" v="976" actId="1076"/>
          <ac:picMkLst>
            <pc:docMk/>
            <pc:sldMk cId="1558837248" sldId="497"/>
            <ac:picMk id="6146" creationId="{9A16EA35-B6EC-41E2-9608-1AA88EBC50F4}"/>
          </ac:picMkLst>
        </pc:picChg>
        <pc:picChg chg="add mod">
          <ac:chgData name="Thomas Stensitzki" userId="75cafe6b-2f2a-469b-85c4-eec3b9c972ba" providerId="ADAL" clId="{13A7DD84-EBC7-44DF-A4B8-478E332BAF16}" dt="2021-08-05T17:03:43.313" v="978" actId="1582"/>
          <ac:picMkLst>
            <pc:docMk/>
            <pc:sldMk cId="1558837248" sldId="497"/>
            <ac:picMk id="6148" creationId="{CC357F81-EE87-468F-96BF-BBE453B5A62E}"/>
          </ac:picMkLst>
        </pc:picChg>
        <pc:picChg chg="add mod">
          <ac:chgData name="Thomas Stensitzki" userId="75cafe6b-2f2a-469b-85c4-eec3b9c972ba" providerId="ADAL" clId="{13A7DD84-EBC7-44DF-A4B8-478E332BAF16}" dt="2021-08-05T17:04:44.398" v="986" actId="1076"/>
          <ac:picMkLst>
            <pc:docMk/>
            <pc:sldMk cId="1558837248" sldId="497"/>
            <ac:picMk id="6150" creationId="{995EC3C0-E0B3-4717-BB9A-A538D12F17B4}"/>
          </ac:picMkLst>
        </pc:picChg>
      </pc:sldChg>
      <pc:sldChg chg="modSp add mod ord">
        <pc:chgData name="Thomas Stensitzki" userId="75cafe6b-2f2a-469b-85c4-eec3b9c972ba" providerId="ADAL" clId="{13A7DD84-EBC7-44DF-A4B8-478E332BAF16}" dt="2021-08-10T16:57:13.622" v="1508" actId="14100"/>
        <pc:sldMkLst>
          <pc:docMk/>
          <pc:sldMk cId="4139680906" sldId="498"/>
        </pc:sldMkLst>
        <pc:spChg chg="mod">
          <ac:chgData name="Thomas Stensitzki" userId="75cafe6b-2f2a-469b-85c4-eec3b9c972ba" providerId="ADAL" clId="{13A7DD84-EBC7-44DF-A4B8-478E332BAF16}" dt="2021-08-10T16:57:13.622" v="1508" actId="14100"/>
          <ac:spMkLst>
            <pc:docMk/>
            <pc:sldMk cId="4139680906" sldId="498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7:05.903" v="1507" actId="20577"/>
          <ac:spMkLst>
            <pc:docMk/>
            <pc:sldMk cId="4139680906" sldId="498"/>
            <ac:spMk id="5" creationId="{C24DACB5-1BEC-4C86-9652-BAFD8DE56FEF}"/>
          </ac:spMkLst>
        </pc:spChg>
      </pc:sldChg>
      <pc:sldChg chg="addSp delSp modSp new mod modAnim modNotesTx">
        <pc:chgData name="Thomas Stensitzki" userId="75cafe6b-2f2a-469b-85c4-eec3b9c972ba" providerId="ADAL" clId="{13A7DD84-EBC7-44DF-A4B8-478E332BAF16}" dt="2021-08-10T16:54:10.286" v="1332"/>
        <pc:sldMkLst>
          <pc:docMk/>
          <pc:sldMk cId="1091876782" sldId="499"/>
        </pc:sldMkLst>
        <pc:spChg chg="mod">
          <ac:chgData name="Thomas Stensitzki" userId="75cafe6b-2f2a-469b-85c4-eec3b9c972ba" providerId="ADAL" clId="{13A7DD84-EBC7-44DF-A4B8-478E332BAF16}" dt="2021-08-05T17:18:42.160" v="1084"/>
          <ac:spMkLst>
            <pc:docMk/>
            <pc:sldMk cId="1091876782" sldId="499"/>
            <ac:spMk id="2" creationId="{D33506D9-1D44-4E8B-9B82-65AFBD9BDE53}"/>
          </ac:spMkLst>
        </pc:spChg>
        <pc:picChg chg="add mod">
          <ac:chgData name="Thomas Stensitzki" userId="75cafe6b-2f2a-469b-85c4-eec3b9c972ba" providerId="ADAL" clId="{13A7DD84-EBC7-44DF-A4B8-478E332BAF16}" dt="2021-08-05T17:22:21.389" v="1147" actId="1440"/>
          <ac:picMkLst>
            <pc:docMk/>
            <pc:sldMk cId="1091876782" sldId="499"/>
            <ac:picMk id="3" creationId="{EE4A2AB9-39AD-49DF-A297-C13FE0D693CD}"/>
          </ac:picMkLst>
        </pc:picChg>
        <pc:picChg chg="add mod">
          <ac:chgData name="Thomas Stensitzki" userId="75cafe6b-2f2a-469b-85c4-eec3b9c972ba" providerId="ADAL" clId="{13A7DD84-EBC7-44DF-A4B8-478E332BAF16}" dt="2021-08-05T17:22:25.461" v="1148" actId="1440"/>
          <ac:picMkLst>
            <pc:docMk/>
            <pc:sldMk cId="1091876782" sldId="499"/>
            <ac:picMk id="5" creationId="{D4104401-2A14-415F-9B7B-602DA7B40BAE}"/>
          </ac:picMkLst>
        </pc:picChg>
        <pc:picChg chg="add del mod">
          <ac:chgData name="Thomas Stensitzki" userId="75cafe6b-2f2a-469b-85c4-eec3b9c972ba" providerId="ADAL" clId="{13A7DD84-EBC7-44DF-A4B8-478E332BAF16}" dt="2021-08-05T17:19:49.825" v="1092" actId="478"/>
          <ac:picMkLst>
            <pc:docMk/>
            <pc:sldMk cId="1091876782" sldId="499"/>
            <ac:picMk id="8194" creationId="{67D65A69-A83B-43A4-BE74-BD7EC1B02204}"/>
          </ac:picMkLst>
        </pc:picChg>
        <pc:picChg chg="add mod">
          <ac:chgData name="Thomas Stensitzki" userId="75cafe6b-2f2a-469b-85c4-eec3b9c972ba" providerId="ADAL" clId="{13A7DD84-EBC7-44DF-A4B8-478E332BAF16}" dt="2021-08-05T17:22:14.998" v="1146" actId="1440"/>
          <ac:picMkLst>
            <pc:docMk/>
            <pc:sldMk cId="1091876782" sldId="499"/>
            <ac:picMk id="8196" creationId="{D6510E23-D3DC-46EF-806A-43289CE1280D}"/>
          </ac:picMkLst>
        </pc:picChg>
      </pc:sldChg>
      <pc:sldChg chg="addSp modSp new mod modNotesTx">
        <pc:chgData name="Thomas Stensitzki" userId="75cafe6b-2f2a-469b-85c4-eec3b9c972ba" providerId="ADAL" clId="{13A7DD84-EBC7-44DF-A4B8-478E332BAF16}" dt="2021-08-05T17:24:57.099" v="1178"/>
        <pc:sldMkLst>
          <pc:docMk/>
          <pc:sldMk cId="3233405587" sldId="500"/>
        </pc:sldMkLst>
        <pc:spChg chg="mod">
          <ac:chgData name="Thomas Stensitzki" userId="75cafe6b-2f2a-469b-85c4-eec3b9c972ba" providerId="ADAL" clId="{13A7DD84-EBC7-44DF-A4B8-478E332BAF16}" dt="2021-08-05T17:24:04.114" v="1170" actId="1076"/>
          <ac:spMkLst>
            <pc:docMk/>
            <pc:sldMk cId="3233405587" sldId="500"/>
            <ac:spMk id="2" creationId="{DA4C3CC7-19B9-4B6A-80D5-2768276B32DF}"/>
          </ac:spMkLst>
        </pc:spChg>
        <pc:picChg chg="add mod">
          <ac:chgData name="Thomas Stensitzki" userId="75cafe6b-2f2a-469b-85c4-eec3b9c972ba" providerId="ADAL" clId="{13A7DD84-EBC7-44DF-A4B8-478E332BAF16}" dt="2021-08-05T17:24:15.381" v="1173" actId="1440"/>
          <ac:picMkLst>
            <pc:docMk/>
            <pc:sldMk cId="3233405587" sldId="500"/>
            <ac:picMk id="10242" creationId="{A09CCC85-CE71-4434-B3D8-BB730F4BC6D3}"/>
          </ac:picMkLst>
        </pc:picChg>
      </pc:sldChg>
      <pc:sldChg chg="addSp delSp modSp add del mod">
        <pc:chgData name="Thomas Stensitzki" userId="75cafe6b-2f2a-469b-85c4-eec3b9c972ba" providerId="ADAL" clId="{13A7DD84-EBC7-44DF-A4B8-478E332BAF16}" dt="2021-08-05T17:22:31.063" v="1149" actId="47"/>
        <pc:sldMkLst>
          <pc:docMk/>
          <pc:sldMk cId="3953422346" sldId="500"/>
        </pc:sldMkLst>
        <pc:picChg chg="del">
          <ac:chgData name="Thomas Stensitzki" userId="75cafe6b-2f2a-469b-85c4-eec3b9c972ba" providerId="ADAL" clId="{13A7DD84-EBC7-44DF-A4B8-478E332BAF16}" dt="2021-08-05T17:20:03.055" v="1094" actId="478"/>
          <ac:picMkLst>
            <pc:docMk/>
            <pc:sldMk cId="3953422346" sldId="500"/>
            <ac:picMk id="3" creationId="{EE4A2AB9-39AD-49DF-A297-C13FE0D693CD}"/>
          </ac:picMkLst>
        </pc:picChg>
        <pc:picChg chg="add mod">
          <ac:chgData name="Thomas Stensitzki" userId="75cafe6b-2f2a-469b-85c4-eec3b9c972ba" providerId="ADAL" clId="{13A7DD84-EBC7-44DF-A4B8-478E332BAF16}" dt="2021-08-05T17:20:09.279" v="1097" actId="1076"/>
          <ac:picMkLst>
            <pc:docMk/>
            <pc:sldMk cId="3953422346" sldId="500"/>
            <ac:picMk id="9218" creationId="{B71FA1C6-0A05-4403-8027-4AABA67B905B}"/>
          </ac:picMkLst>
        </pc:picChg>
      </pc:sldChg>
      <pc:sldChg chg="modSp add mod ord">
        <pc:chgData name="Thomas Stensitzki" userId="75cafe6b-2f2a-469b-85c4-eec3b9c972ba" providerId="ADAL" clId="{13A7DD84-EBC7-44DF-A4B8-478E332BAF16}" dt="2021-08-10T16:52:35.276" v="1212" actId="1035"/>
        <pc:sldMkLst>
          <pc:docMk/>
          <pc:sldMk cId="1828632953" sldId="501"/>
        </pc:sldMkLst>
        <pc:spChg chg="mod">
          <ac:chgData name="Thomas Stensitzki" userId="75cafe6b-2f2a-469b-85c4-eec3b9c972ba" providerId="ADAL" clId="{13A7DD84-EBC7-44DF-A4B8-478E332BAF16}" dt="2021-08-10T16:52:35.276" v="1212" actId="1035"/>
          <ac:spMkLst>
            <pc:docMk/>
            <pc:sldMk cId="1828632953" sldId="501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13A7DD84-EBC7-44DF-A4B8-478E332BAF16}" dt="2021-08-10T16:52:53.743" v="1245" actId="14100"/>
        <pc:sldMkLst>
          <pc:docMk/>
          <pc:sldMk cId="705434850" sldId="502"/>
        </pc:sldMkLst>
        <pc:spChg chg="mod">
          <ac:chgData name="Thomas Stensitzki" userId="75cafe6b-2f2a-469b-85c4-eec3b9c972ba" providerId="ADAL" clId="{13A7DD84-EBC7-44DF-A4B8-478E332BAF16}" dt="2021-08-10T16:52:53.743" v="1245" actId="14100"/>
          <ac:spMkLst>
            <pc:docMk/>
            <pc:sldMk cId="705434850" sldId="502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13A7DD84-EBC7-44DF-A4B8-478E332BAF16}" dt="2021-08-10T16:53:11.242" v="1273" actId="14100"/>
        <pc:sldMkLst>
          <pc:docMk/>
          <pc:sldMk cId="2116552428" sldId="503"/>
        </pc:sldMkLst>
        <pc:spChg chg="mod">
          <ac:chgData name="Thomas Stensitzki" userId="75cafe6b-2f2a-469b-85c4-eec3b9c972ba" providerId="ADAL" clId="{13A7DD84-EBC7-44DF-A4B8-478E332BAF16}" dt="2021-08-10T16:53:11.242" v="1273" actId="14100"/>
          <ac:spMkLst>
            <pc:docMk/>
            <pc:sldMk cId="2116552428" sldId="503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13A7DD84-EBC7-44DF-A4B8-478E332BAF16}" dt="2021-08-10T16:53:21.263" v="1291" actId="1036"/>
        <pc:sldMkLst>
          <pc:docMk/>
          <pc:sldMk cId="2167590192" sldId="504"/>
        </pc:sldMkLst>
        <pc:spChg chg="mod">
          <ac:chgData name="Thomas Stensitzki" userId="75cafe6b-2f2a-469b-85c4-eec3b9c972ba" providerId="ADAL" clId="{13A7DD84-EBC7-44DF-A4B8-478E332BAF16}" dt="2021-08-10T16:53:21.263" v="1291" actId="1036"/>
          <ac:spMkLst>
            <pc:docMk/>
            <pc:sldMk cId="2167590192" sldId="504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13A7DD84-EBC7-44DF-A4B8-478E332BAF16}" dt="2021-08-10T16:53:40.039" v="1328" actId="14100"/>
        <pc:sldMkLst>
          <pc:docMk/>
          <pc:sldMk cId="2730644169" sldId="505"/>
        </pc:sldMkLst>
        <pc:spChg chg="mod">
          <ac:chgData name="Thomas Stensitzki" userId="75cafe6b-2f2a-469b-85c4-eec3b9c972ba" providerId="ADAL" clId="{13A7DD84-EBC7-44DF-A4B8-478E332BAF16}" dt="2021-08-10T16:53:40.039" v="1328" actId="14100"/>
          <ac:spMkLst>
            <pc:docMk/>
            <pc:sldMk cId="2730644169" sldId="505"/>
            <ac:spMk id="2" creationId="{909DC09D-B9A6-4493-9A72-1CA7ECB1F5CA}"/>
          </ac:spMkLst>
        </pc:spChg>
      </pc:sldChg>
      <pc:sldChg chg="modSp add mod ord">
        <pc:chgData name="Thomas Stensitzki" userId="75cafe6b-2f2a-469b-85c4-eec3b9c972ba" providerId="ADAL" clId="{13A7DD84-EBC7-44DF-A4B8-478E332BAF16}" dt="2021-08-10T16:56:27.659" v="1473" actId="20577"/>
        <pc:sldMkLst>
          <pc:docMk/>
          <pc:sldMk cId="1492262341" sldId="506"/>
        </pc:sldMkLst>
        <pc:spChg chg="mod">
          <ac:chgData name="Thomas Stensitzki" userId="75cafe6b-2f2a-469b-85c4-eec3b9c972ba" providerId="ADAL" clId="{13A7DD84-EBC7-44DF-A4B8-478E332BAF16}" dt="2021-08-10T16:55:06.419" v="1379" actId="14100"/>
          <ac:spMkLst>
            <pc:docMk/>
            <pc:sldMk cId="1492262341" sldId="506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6:27.659" v="1473" actId="20577"/>
          <ac:spMkLst>
            <pc:docMk/>
            <pc:sldMk cId="1492262341" sldId="506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13A7DD84-EBC7-44DF-A4B8-478E332BAF16}" dt="2021-08-10T16:56:24.464" v="1472" actId="20577"/>
        <pc:sldMkLst>
          <pc:docMk/>
          <pc:sldMk cId="2246989815" sldId="507"/>
        </pc:sldMkLst>
        <pc:spChg chg="mod">
          <ac:chgData name="Thomas Stensitzki" userId="75cafe6b-2f2a-469b-85c4-eec3b9c972ba" providerId="ADAL" clId="{13A7DD84-EBC7-44DF-A4B8-478E332BAF16}" dt="2021-08-10T16:55:22.616" v="1387" actId="1035"/>
          <ac:spMkLst>
            <pc:docMk/>
            <pc:sldMk cId="2246989815" sldId="507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6:24.464" v="1472" actId="20577"/>
          <ac:spMkLst>
            <pc:docMk/>
            <pc:sldMk cId="2246989815" sldId="507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13A7DD84-EBC7-44DF-A4B8-478E332BAF16}" dt="2021-08-10T16:56:19.865" v="1471" actId="20577"/>
        <pc:sldMkLst>
          <pc:docMk/>
          <pc:sldMk cId="389331669" sldId="508"/>
        </pc:sldMkLst>
        <pc:spChg chg="mod">
          <ac:chgData name="Thomas Stensitzki" userId="75cafe6b-2f2a-469b-85c4-eec3b9c972ba" providerId="ADAL" clId="{13A7DD84-EBC7-44DF-A4B8-478E332BAF16}" dt="2021-08-10T16:55:35.133" v="1417" actId="1036"/>
          <ac:spMkLst>
            <pc:docMk/>
            <pc:sldMk cId="389331669" sldId="508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6:19.865" v="1471" actId="20577"/>
          <ac:spMkLst>
            <pc:docMk/>
            <pc:sldMk cId="389331669" sldId="508"/>
            <ac:spMk id="5" creationId="{C24DACB5-1BEC-4C86-9652-BAFD8DE56FEF}"/>
          </ac:spMkLst>
        </pc:spChg>
      </pc:sldChg>
      <pc:sldChg chg="modSp add mod ord">
        <pc:chgData name="Thomas Stensitzki" userId="75cafe6b-2f2a-469b-85c4-eec3b9c972ba" providerId="ADAL" clId="{13A7DD84-EBC7-44DF-A4B8-478E332BAF16}" dt="2021-08-10T16:56:16.455" v="1470" actId="20577"/>
        <pc:sldMkLst>
          <pc:docMk/>
          <pc:sldMk cId="3227978394" sldId="509"/>
        </pc:sldMkLst>
        <pc:spChg chg="mod">
          <ac:chgData name="Thomas Stensitzki" userId="75cafe6b-2f2a-469b-85c4-eec3b9c972ba" providerId="ADAL" clId="{13A7DD84-EBC7-44DF-A4B8-478E332BAF16}" dt="2021-08-10T16:55:54.443" v="1442" actId="1036"/>
          <ac:spMkLst>
            <pc:docMk/>
            <pc:sldMk cId="3227978394" sldId="509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6:16.455" v="1470" actId="20577"/>
          <ac:spMkLst>
            <pc:docMk/>
            <pc:sldMk cId="3227978394" sldId="509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13A7DD84-EBC7-44DF-A4B8-478E332BAF16}" dt="2021-08-10T16:56:13.257" v="1469" actId="20577"/>
        <pc:sldMkLst>
          <pc:docMk/>
          <pc:sldMk cId="222762613" sldId="510"/>
        </pc:sldMkLst>
        <pc:spChg chg="mod">
          <ac:chgData name="Thomas Stensitzki" userId="75cafe6b-2f2a-469b-85c4-eec3b9c972ba" providerId="ADAL" clId="{13A7DD84-EBC7-44DF-A4B8-478E332BAF16}" dt="2021-08-10T16:56:10.651" v="1468" actId="14100"/>
          <ac:spMkLst>
            <pc:docMk/>
            <pc:sldMk cId="222762613" sldId="510"/>
            <ac:spMk id="2" creationId="{909DC09D-B9A6-4493-9A72-1CA7ECB1F5CA}"/>
          </ac:spMkLst>
        </pc:spChg>
        <pc:spChg chg="mod">
          <ac:chgData name="Thomas Stensitzki" userId="75cafe6b-2f2a-469b-85c4-eec3b9c972ba" providerId="ADAL" clId="{13A7DD84-EBC7-44DF-A4B8-478E332BAF16}" dt="2021-08-10T16:56:13.257" v="1469" actId="20577"/>
          <ac:spMkLst>
            <pc:docMk/>
            <pc:sldMk cId="222762613" sldId="510"/>
            <ac:spMk id="5" creationId="{C24DACB5-1BEC-4C86-9652-BAFD8DE56FEF}"/>
          </ac:spMkLst>
        </pc:spChg>
      </pc:sldChg>
      <pc:sldChg chg="modSp add mod">
        <pc:chgData name="Thomas Stensitzki" userId="75cafe6b-2f2a-469b-85c4-eec3b9c972ba" providerId="ADAL" clId="{13A7DD84-EBC7-44DF-A4B8-478E332BAF16}" dt="2021-08-10T16:56:51.530" v="1502" actId="1035"/>
        <pc:sldMkLst>
          <pc:docMk/>
          <pc:sldMk cId="1154144205" sldId="511"/>
        </pc:sldMkLst>
        <pc:spChg chg="mod">
          <ac:chgData name="Thomas Stensitzki" userId="75cafe6b-2f2a-469b-85c4-eec3b9c972ba" providerId="ADAL" clId="{13A7DD84-EBC7-44DF-A4B8-478E332BAF16}" dt="2021-08-10T16:56:51.530" v="1502" actId="1035"/>
          <ac:spMkLst>
            <pc:docMk/>
            <pc:sldMk cId="1154144205" sldId="511"/>
            <ac:spMk id="2" creationId="{909DC09D-B9A6-4493-9A72-1CA7ECB1F5CA}"/>
          </ac:spMkLst>
        </pc:spChg>
      </pc:sldChg>
      <pc:sldChg chg="modSp add mod">
        <pc:chgData name="Thomas Stensitzki" userId="75cafe6b-2f2a-469b-85c4-eec3b9c972ba" providerId="ADAL" clId="{13A7DD84-EBC7-44DF-A4B8-478E332BAF16}" dt="2021-08-10T16:57:27.205" v="1511" actId="14100"/>
        <pc:sldMkLst>
          <pc:docMk/>
          <pc:sldMk cId="409371138" sldId="512"/>
        </pc:sldMkLst>
        <pc:spChg chg="mod">
          <ac:chgData name="Thomas Stensitzki" userId="75cafe6b-2f2a-469b-85c4-eec3b9c972ba" providerId="ADAL" clId="{13A7DD84-EBC7-44DF-A4B8-478E332BAF16}" dt="2021-08-10T16:57:27.205" v="1511" actId="14100"/>
          <ac:spMkLst>
            <pc:docMk/>
            <pc:sldMk cId="409371138" sldId="512"/>
            <ac:spMk id="2" creationId="{909DC09D-B9A6-4493-9A72-1CA7ECB1F5CA}"/>
          </ac:spMkLst>
        </pc:spChg>
      </pc:sldChg>
      <pc:sldChg chg="addSp modSp new mod">
        <pc:chgData name="Thomas Stensitzki" userId="75cafe6b-2f2a-469b-85c4-eec3b9c972ba" providerId="ADAL" clId="{13A7DD84-EBC7-44DF-A4B8-478E332BAF16}" dt="2021-08-12T08:25:12.450" v="1635" actId="255"/>
        <pc:sldMkLst>
          <pc:docMk/>
          <pc:sldMk cId="2923837414" sldId="513"/>
        </pc:sldMkLst>
        <pc:spChg chg="mod">
          <ac:chgData name="Thomas Stensitzki" userId="75cafe6b-2f2a-469b-85c4-eec3b9c972ba" providerId="ADAL" clId="{13A7DD84-EBC7-44DF-A4B8-478E332BAF16}" dt="2021-08-12T08:21:38.595" v="1578" actId="20577"/>
          <ac:spMkLst>
            <pc:docMk/>
            <pc:sldMk cId="2923837414" sldId="513"/>
            <ac:spMk id="2" creationId="{BE2F18A5-78AE-405E-A20F-1654BB71EEC0}"/>
          </ac:spMkLst>
        </pc:spChg>
        <pc:spChg chg="mod">
          <ac:chgData name="Thomas Stensitzki" userId="75cafe6b-2f2a-469b-85c4-eec3b9c972ba" providerId="ADAL" clId="{13A7DD84-EBC7-44DF-A4B8-478E332BAF16}" dt="2021-08-12T08:25:12.450" v="1635" actId="255"/>
          <ac:spMkLst>
            <pc:docMk/>
            <pc:sldMk cId="2923837414" sldId="513"/>
            <ac:spMk id="3" creationId="{0EF91AAF-22C9-467A-BB36-B9178FCA5D28}"/>
          </ac:spMkLst>
        </pc:spChg>
        <pc:picChg chg="add mod">
          <ac:chgData name="Thomas Stensitzki" userId="75cafe6b-2f2a-469b-85c4-eec3b9c972ba" providerId="ADAL" clId="{13A7DD84-EBC7-44DF-A4B8-478E332BAF16}" dt="2021-08-12T08:23:34.516" v="1619" actId="1440"/>
          <ac:picMkLst>
            <pc:docMk/>
            <pc:sldMk cId="2923837414" sldId="513"/>
            <ac:picMk id="5" creationId="{4E13512F-C714-449D-B13D-17EE7BDEB78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51A38-604E-46AF-B68B-4691B9CFFAF5}" type="datetimeFigureOut">
              <a:rPr lang="de-DE" smtClean="0"/>
              <a:t>08.12.2022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3B9C7-8C41-44EF-A755-70B1D57272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576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977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02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8844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6333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029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44546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3029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143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7145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93B9C7-8C41-44EF-A755-70B1D5727268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466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B18089-C25B-431F-A9A1-5E1264C83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0D1149-82DA-4401-B6A3-EB9521C7D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D540479-1C51-46F3-86B7-3832D2A57F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36" y="1782696"/>
            <a:ext cx="12277804" cy="6138902"/>
          </a:xfrm>
          <a:prstGeom prst="rect">
            <a:avLst/>
          </a:prstGeom>
        </p:spPr>
      </p:pic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DC492C04-9595-4D88-A6FA-ABEAC2147667}"/>
              </a:ext>
            </a:extLst>
          </p:cNvPr>
          <p:cNvSpPr txBox="1">
            <a:spLocks/>
          </p:cNvSpPr>
          <p:nvPr userDrawn="1"/>
        </p:nvSpPr>
        <p:spPr>
          <a:xfrm>
            <a:off x="838200" y="6492875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>
                <a:solidFill>
                  <a:schemeClr val="bg1"/>
                </a:solidFill>
              </a:rPr>
              <a:t>@teamsugberlin #MicrosoftTeams #TeamsUGBerlin</a:t>
            </a:r>
          </a:p>
        </p:txBody>
      </p:sp>
    </p:spTree>
    <p:extLst>
      <p:ext uri="{BB962C8B-B14F-4D97-AF65-F5344CB8AC3E}">
        <p14:creationId xmlns:p14="http://schemas.microsoft.com/office/powerpoint/2010/main" val="336490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FC2810-4A92-47BB-AE91-E37649FE0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669CE4-8003-4D90-9941-7C4E51565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7328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5EA668-729F-4A91-9A40-DC117350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4ED502-77BB-4B3D-ACCE-8C1D48B76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36916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E33DA-856B-48F9-AB8D-77FA8F2F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36A7A7-A1EA-4336-A778-67D515CDDB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ECF341B-D75D-4CD2-94D7-36003A4DC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4557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EE4C-BF58-4CBC-BB45-2578DAE7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27C1BA-6849-4489-BDB5-DBFCEA0DF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C864D3-14A4-4957-8AB3-52BB33FE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9AB4D8F-8143-4B20-B53C-4F9A91A356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A8F5A9-B426-4832-8F2B-505EBB6C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03418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1E6CB6-23AB-4B4B-B06E-D9C442F0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39529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983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717003C-B53F-47AE-B026-2F6974852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749CC0-CA66-4536-B60E-8E397EF41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726139A-52EE-490A-831F-ABBD06DC71B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94" y="5572898"/>
            <a:ext cx="3133806" cy="1566903"/>
          </a:xfrm>
          <a:prstGeom prst="rect">
            <a:avLst/>
          </a:prstGeom>
        </p:spPr>
      </p:pic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2406A12C-E783-4BE5-BEFC-AA493EA54917}"/>
              </a:ext>
            </a:extLst>
          </p:cNvPr>
          <p:cNvSpPr txBox="1">
            <a:spLocks/>
          </p:cNvSpPr>
          <p:nvPr userDrawn="1"/>
        </p:nvSpPr>
        <p:spPr>
          <a:xfrm>
            <a:off x="838200" y="6492875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de-DE"/>
              <a:t>@teamsugberlin #MicrosoftTeams #TeamsUGBerlin</a:t>
            </a:r>
          </a:p>
        </p:txBody>
      </p:sp>
    </p:spTree>
    <p:extLst>
      <p:ext uri="{BB962C8B-B14F-4D97-AF65-F5344CB8AC3E}">
        <p14:creationId xmlns:p14="http://schemas.microsoft.com/office/powerpoint/2010/main" val="27791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TeamsCommunityBlogg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usergroup.berlin/meetup" TargetMode="External"/><Relationship Id="rId2" Type="http://schemas.openxmlformats.org/officeDocument/2006/relationships/hyperlink" Target="https://go.granikos.eu/TeamsUGFor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teamsusergroup.berlin/video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o.granikos.eu/TeamsMeetupBerlin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teamsusergroup.berlin/register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community.microsoft.com/t5/education-blog/what-s-new-in-microsoft-teams-for-education-september-2022/ba-p/3624898?WT.mc_id=TM-MVP-5003086" TargetMode="External"/><Relationship Id="rId3" Type="http://schemas.openxmlformats.org/officeDocument/2006/relationships/hyperlink" Target="https://techcommunity.microsoft.com/t5/microsoft-teams-blog/what-s-new-in-microsoft-teams-november-2022/ba-p/3686698?WT.mc_id=TM-MVP-5003086" TargetMode="External"/><Relationship Id="rId7" Type="http://schemas.openxmlformats.org/officeDocument/2006/relationships/hyperlink" Target="https://techcommunity.microsoft.com/t5/education-blog/what-s-new-in-microsoft-teams-for-education-november-2022/ba-p/3666889?WT.mc_id=TM-MVP-5003086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chcommunity.microsoft.com/t5/microsoft-teams-blog/bg-p/MicrosoftTeamsBlog?WT.mc_id=TM-MVP-5003086" TargetMode="External"/><Relationship Id="rId5" Type="http://schemas.openxmlformats.org/officeDocument/2006/relationships/hyperlink" Target="https://techcommunity.microsoft.com/t5/education-blog/what-s-new-in-microsoft-teams-for-education-june-2022/ba-p/3500661?WT.mc_id=TM-MVP-5003086" TargetMode="External"/><Relationship Id="rId10" Type="http://schemas.openxmlformats.org/officeDocument/2006/relationships/hyperlink" Target="https://feedbackportal.microsoft.com/feedback/forum/ad198462-1c1c-ec11-b6e7-0022481f8472" TargetMode="External"/><Relationship Id="rId4" Type="http://schemas.openxmlformats.org/officeDocument/2006/relationships/hyperlink" Target="https://techcommunity.microsoft.com/t5/microsoft-teams-blog/what-s-new-in-microsoft-teams-october-2022/ba-p/3666435?WT.mc_id=TM-MVP-5003086" TargetMode="External"/><Relationship Id="rId9" Type="http://schemas.openxmlformats.org/officeDocument/2006/relationships/hyperlink" Target="https://techcommunity.microsoft.com/t5/microsoft-teams-community-blog/bg-p/MicrosoftTeamsCommunityBlog?WT.mc_id=TM-MVP-500308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min.microsoft.com/#/MessageCenter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echcommunity.microsoft.com/t5/microsoft-teams-blog/introducing-mesh-avatars-for-microsoft-teams-in-private-preview/ba-p/3646444?WT.mc_id=TM-MVP-500308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4A9C3-88F1-47B1-832C-DF14CF7A00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/>
              <a:t>Microsoft Teams</a:t>
            </a:r>
            <a:br>
              <a:rPr lang="de-DE" b="1"/>
            </a:br>
            <a:r>
              <a:rPr lang="de-DE" b="1"/>
              <a:t>User Group Berlin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BA95633-B02D-4A15-A8B1-A38E0A70F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8. Dezember 2022</a:t>
            </a:r>
          </a:p>
          <a:p>
            <a:endParaRPr lang="de-DE" b="1" dirty="0"/>
          </a:p>
          <a:p>
            <a:endParaRPr lang="de-DE" b="1" dirty="0"/>
          </a:p>
          <a:p>
            <a:r>
              <a:rPr lang="de-DE" b="1" dirty="0"/>
              <a:t>Meetup #22</a:t>
            </a:r>
          </a:p>
        </p:txBody>
      </p:sp>
    </p:spTree>
    <p:extLst>
      <p:ext uri="{BB962C8B-B14F-4D97-AF65-F5344CB8AC3E}">
        <p14:creationId xmlns:p14="http://schemas.microsoft.com/office/powerpoint/2010/main" val="67148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3A15CBD-C746-44A3-A4F0-4898CE2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Organisatorisches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59BE7-1731-4733-A912-12977C68C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496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028BF-A9D0-4C57-86E7-6EE5916BE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Veranstaltungen</a:t>
            </a:r>
          </a:p>
        </p:txBody>
      </p:sp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55EDB790-67BC-42E5-B64A-5647620B8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786964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80509">
                  <a:extLst>
                    <a:ext uri="{9D8B030D-6E8A-4147-A177-3AD203B41FA5}">
                      <a16:colId xmlns:a16="http://schemas.microsoft.com/office/drawing/2014/main" val="391616840"/>
                    </a:ext>
                  </a:extLst>
                </a:gridCol>
                <a:gridCol w="7135091">
                  <a:extLst>
                    <a:ext uri="{9D8B030D-6E8A-4147-A177-3AD203B41FA5}">
                      <a16:colId xmlns:a16="http://schemas.microsoft.com/office/drawing/2014/main" val="27113805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Datum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33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2. März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Teams User Group Berlin – Meetup #23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339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15. Juni 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aMS Berlin 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3798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51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F18A5-78AE-405E-A20F-1654BB71E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Teams Community Blog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F91AAF-22C9-467A-BB36-B9178FCA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27062"/>
            <a:ext cx="10515600" cy="46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sym typeface="Wingdings" panose="05000000000000000000" pitchFamily="2" charset="2"/>
              </a:rPr>
              <a:t></a:t>
            </a:r>
            <a:r>
              <a:rPr lang="en-US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https://aka.ms/</a:t>
            </a:r>
            <a:r>
              <a:rPr lang="en-US" u="sng" err="1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hlinkClick r:id="rId3"/>
              </a:rPr>
              <a:t>TeamsCommunityBlogger</a:t>
            </a:r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E13512F-C714-449D-B13D-17EE7BDEB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497" y="1415846"/>
            <a:ext cx="7027006" cy="4294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8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B30EE16-D925-417D-89E0-E0CFDA2C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Organisatorisches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E4B561B6-C0CF-43D8-8BC7-F305B96C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Microsoft Community Tenant für User Groups</a:t>
            </a:r>
          </a:p>
          <a:p>
            <a:pPr lvl="1"/>
            <a:r>
              <a:rPr lang="de-DE" dirty="0"/>
              <a:t>Teilnahme als Microsoft 365 Gast</a:t>
            </a:r>
          </a:p>
          <a:p>
            <a:pPr lvl="1"/>
            <a:r>
              <a:rPr lang="de-DE" dirty="0"/>
              <a:t>Anmeldung: </a:t>
            </a:r>
            <a:r>
              <a:rPr lang="de-DE" dirty="0">
                <a:hlinkClick r:id="rId2"/>
              </a:rPr>
              <a:t>https://go.granikos.eu/TeamsUGForm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Teams Meeting Teilnahme-Link</a:t>
            </a:r>
          </a:p>
          <a:p>
            <a:pPr lvl="1"/>
            <a:r>
              <a:rPr lang="de-DE" dirty="0">
                <a:sym typeface="Wingdings" panose="05000000000000000000" pitchFamily="2" charset="2"/>
                <a:hlinkClick r:id="rId3"/>
              </a:rPr>
              <a:t>https://teamsusergroup.berlin/meetup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endParaRPr lang="de-DE" dirty="0">
              <a:sym typeface="Wingdings" panose="05000000000000000000" pitchFamily="2" charset="2"/>
            </a:endParaRPr>
          </a:p>
          <a:p>
            <a:r>
              <a:rPr lang="de-DE" dirty="0">
                <a:sym typeface="Wingdings" panose="05000000000000000000" pitchFamily="2" charset="2"/>
              </a:rPr>
              <a:t>Teams User Group Aufzeichnungen</a:t>
            </a:r>
          </a:p>
          <a:p>
            <a:pPr lvl="1"/>
            <a:r>
              <a:rPr lang="de-DE" dirty="0">
                <a:sym typeface="Wingdings" panose="05000000000000000000" pitchFamily="2" charset="2"/>
                <a:hlinkClick r:id="rId4"/>
              </a:rPr>
              <a:t>https://teamsusergroup.berlin/video</a:t>
            </a:r>
            <a:r>
              <a:rPr lang="de-DE" dirty="0">
                <a:sym typeface="Wingdings" panose="05000000000000000000" pitchFamily="2" charset="2"/>
              </a:rPr>
              <a:t> </a:t>
            </a:r>
            <a:br>
              <a:rPr lang="de-DE" dirty="0">
                <a:sym typeface="Wingdings" panose="05000000000000000000" pitchFamily="2" charset="2"/>
              </a:rPr>
            </a:br>
            <a:endParaRPr lang="de-DE" dirty="0">
              <a:sym typeface="Wingdings" panose="05000000000000000000" pitchFamily="2" charset="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E9DABCD-CA25-2C8D-141D-F825F843D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1969" y="4480069"/>
            <a:ext cx="1831831" cy="183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634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4AB0BF-6550-48A4-8221-F9AE6DCE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Vielen Dank für eure Teilnahme!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A5A44EB-7FB9-473A-8ED3-C49DDD2E6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sz="3200" dirty="0"/>
              <a:t>Das nächste Meetup:</a:t>
            </a:r>
          </a:p>
          <a:p>
            <a:pPr marL="0" indent="0">
              <a:buNone/>
            </a:pPr>
            <a:r>
              <a:rPr lang="de-DE" sz="3200" dirty="0">
                <a:sym typeface="Wingdings" panose="05000000000000000000" pitchFamily="2" charset="2"/>
              </a:rPr>
              <a:t>	</a:t>
            </a:r>
            <a:r>
              <a:rPr lang="de-DE" sz="3200" dirty="0"/>
              <a:t> </a:t>
            </a:r>
            <a:r>
              <a:rPr lang="de-DE" sz="3200" b="1" dirty="0"/>
              <a:t>2. </a:t>
            </a:r>
            <a:r>
              <a:rPr lang="de-DE" sz="3200" b="1"/>
              <a:t>März 2023</a:t>
            </a:r>
            <a:endParaRPr lang="de-DE" sz="3200" b="1" dirty="0">
              <a:cs typeface="Calibri"/>
            </a:endParaRPr>
          </a:p>
          <a:p>
            <a:pPr marL="0" indent="0">
              <a:buNone/>
            </a:pPr>
            <a:br>
              <a:rPr lang="en-US" sz="3200" dirty="0">
                <a:hlinkClick r:id="rId3"/>
              </a:rPr>
            </a:br>
            <a:r>
              <a:rPr lang="en-US" sz="3200" dirty="0">
                <a:hlinkClick r:id="rId4"/>
              </a:rPr>
              <a:t>https://TeamsUserGroup.Berlin/register</a:t>
            </a:r>
            <a:r>
              <a:rPr lang="en-US" sz="3200" dirty="0"/>
              <a:t> </a:t>
            </a:r>
            <a:br>
              <a:rPr lang="de-DE" sz="3200" dirty="0"/>
            </a:br>
            <a:endParaRPr lang="de-DE" sz="3200" dirty="0"/>
          </a:p>
          <a:p>
            <a:pPr marL="0" indent="0">
              <a:buNone/>
            </a:pPr>
            <a:r>
              <a:rPr lang="de-DE" sz="3200" dirty="0"/>
              <a:t>Spread the Word!</a:t>
            </a:r>
          </a:p>
          <a:p>
            <a:pPr marL="0" indent="0">
              <a:buNone/>
            </a:pPr>
            <a:r>
              <a:rPr lang="de-DE" sz="3200" dirty="0"/>
              <a:t>#TeamsUGBerlin</a:t>
            </a:r>
          </a:p>
          <a:p>
            <a:pPr marL="0" indent="0">
              <a:buNone/>
            </a:pPr>
            <a:br>
              <a:rPr lang="de-DE" sz="2400" i="1" dirty="0"/>
            </a:br>
            <a:r>
              <a:rPr lang="de-DE" sz="2000" i="1" dirty="0"/>
              <a:t>Aufzeichnungen unserer Meetups sind im Community Team und bei YouTube verfügbar.</a:t>
            </a:r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de-DE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de-DE" sz="3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90142-B1AA-1344-2DB1-054C9B2C6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8451" y="2722418"/>
            <a:ext cx="1925349" cy="19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79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3A15CBD-C746-44A3-A4F0-4898CE2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Offene Diskussion 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59BE7-1731-4733-A912-12977C68C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334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56567-F024-492F-B46B-D63A1E86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Danke!</a:t>
            </a:r>
          </a:p>
        </p:txBody>
      </p:sp>
    </p:spTree>
    <p:extLst>
      <p:ext uri="{BB962C8B-B14F-4D97-AF65-F5344CB8AC3E}">
        <p14:creationId xmlns:p14="http://schemas.microsoft.com/office/powerpoint/2010/main" val="154582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307F5-9AEA-40BD-A880-754C7400F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graphicFrame>
        <p:nvGraphicFramePr>
          <p:cNvPr id="6" name="Tabelle 6">
            <a:extLst>
              <a:ext uri="{FF2B5EF4-FFF2-40B4-BE49-F238E27FC236}">
                <a16:creationId xmlns:a16="http://schemas.microsoft.com/office/drawing/2014/main" id="{0F955DCC-462D-431D-BBDE-26F10687D5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207556"/>
              </p:ext>
            </p:extLst>
          </p:nvPr>
        </p:nvGraphicFramePr>
        <p:xfrm>
          <a:off x="838199" y="1586441"/>
          <a:ext cx="10515600" cy="32918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876426">
                  <a:extLst>
                    <a:ext uri="{9D8B030D-6E8A-4147-A177-3AD203B41FA5}">
                      <a16:colId xmlns:a16="http://schemas.microsoft.com/office/drawing/2014/main" val="990303985"/>
                    </a:ext>
                  </a:extLst>
                </a:gridCol>
                <a:gridCol w="8639174">
                  <a:extLst>
                    <a:ext uri="{9D8B030D-6E8A-4147-A177-3AD203B41FA5}">
                      <a16:colId xmlns:a16="http://schemas.microsoft.com/office/drawing/2014/main" val="133740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18:00 - 18:15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Landing Zone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437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18:15 - 19:15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400" b="1" dirty="0"/>
                        <a:t>Talk 1 – </a:t>
                      </a:r>
                      <a:r>
                        <a:rPr lang="en-US" sz="2400" b="1" dirty="0"/>
                        <a:t> </a:t>
                      </a:r>
                      <a:r>
                        <a:rPr lang="de-DE" sz="2400" b="1" dirty="0"/>
                        <a:t>Microsoft Loop – das nächste große Ding der Zusammenarbeit?</a:t>
                      </a:r>
                      <a:br>
                        <a:rPr lang="en-US" sz="2400" b="1" dirty="0"/>
                      </a:br>
                      <a:r>
                        <a:rPr lang="en-US" sz="2400" dirty="0"/>
                        <a:t>Christoph Twiehaus (@ChTwiehaus)</a:t>
                      </a:r>
                      <a:endParaRPr lang="de-DE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5201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/>
                        <a:t>19:15 - 19:45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i="1" strike="noStrike" dirty="0"/>
                        <a:t>Microsoft Mesh Avatars in Teams</a:t>
                      </a:r>
                      <a:br>
                        <a:rPr lang="de-DE" sz="2400" b="1" i="1" dirty="0"/>
                      </a:br>
                      <a:r>
                        <a:rPr lang="de-DE" sz="2400" dirty="0"/>
                        <a:t>Thomas Stensitzki (@stensitzki)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44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2400" dirty="0"/>
                        <a:t>19:45 -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2400" dirty="0"/>
                        <a:t>Fragen und Antworten rund um Microsoft Teams</a:t>
                      </a:r>
                      <a:br>
                        <a:rPr lang="de-DE" sz="2400" dirty="0"/>
                      </a:br>
                      <a:r>
                        <a:rPr lang="de-DE" sz="2400" dirty="0"/>
                        <a:t>Organisatorisches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72493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EE6719E1-4DB6-4D58-BA77-937CF975247C}"/>
              </a:ext>
            </a:extLst>
          </p:cNvPr>
          <p:cNvSpPr txBox="1"/>
          <p:nvPr/>
        </p:nvSpPr>
        <p:spPr>
          <a:xfrm>
            <a:off x="1714498" y="5921268"/>
            <a:ext cx="9639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i="1" dirty="0"/>
              <a:t>Dieses Meeting wird aufgezeichnet und online auf </a:t>
            </a:r>
            <a:r>
              <a:rPr lang="de-DE" sz="1600" i="1" dirty="0" err="1"/>
              <a:t>YoutTube</a:t>
            </a:r>
            <a:r>
              <a:rPr lang="de-DE" sz="1600" i="1" dirty="0"/>
              <a:t> bereitgestellt.</a:t>
            </a:r>
            <a:br>
              <a:rPr lang="de-DE" sz="1600" i="1" dirty="0"/>
            </a:br>
            <a:r>
              <a:rPr lang="de-DE" sz="1600" i="1" dirty="0"/>
              <a:t>This </a:t>
            </a:r>
            <a:r>
              <a:rPr lang="de-DE" sz="1600" i="1" dirty="0" err="1"/>
              <a:t>meeting</a:t>
            </a:r>
            <a:r>
              <a:rPr lang="de-DE" sz="1600" i="1" dirty="0"/>
              <a:t> will be </a:t>
            </a:r>
            <a:r>
              <a:rPr lang="de-DE" sz="1600" i="1" dirty="0" err="1"/>
              <a:t>recorded</a:t>
            </a:r>
            <a:r>
              <a:rPr lang="de-DE" sz="1600" i="1" dirty="0"/>
              <a:t> and </a:t>
            </a:r>
            <a:r>
              <a:rPr lang="de-DE" sz="1600" i="1" dirty="0" err="1"/>
              <a:t>made</a:t>
            </a:r>
            <a:r>
              <a:rPr lang="de-DE" sz="1600" i="1" dirty="0"/>
              <a:t> </a:t>
            </a:r>
            <a:r>
              <a:rPr lang="de-DE" sz="1600" i="1" dirty="0" err="1"/>
              <a:t>available</a:t>
            </a:r>
            <a:r>
              <a:rPr lang="de-DE" sz="1600" i="1" dirty="0"/>
              <a:t> online.</a:t>
            </a:r>
          </a:p>
        </p:txBody>
      </p:sp>
      <p:grpSp>
        <p:nvGrpSpPr>
          <p:cNvPr id="7" name="Grafik 3" descr="Webcam">
            <a:extLst>
              <a:ext uri="{FF2B5EF4-FFF2-40B4-BE49-F238E27FC236}">
                <a16:creationId xmlns:a16="http://schemas.microsoft.com/office/drawing/2014/main" id="{5208F678-5B34-4CB8-9EB9-59A6E4079C9F}"/>
              </a:ext>
            </a:extLst>
          </p:cNvPr>
          <p:cNvGrpSpPr/>
          <p:nvPr/>
        </p:nvGrpSpPr>
        <p:grpSpPr>
          <a:xfrm>
            <a:off x="838198" y="5792681"/>
            <a:ext cx="914400" cy="914400"/>
            <a:chOff x="838198" y="5792681"/>
            <a:chExt cx="914400" cy="914400"/>
          </a:xfrm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D1326C8E-7355-49F1-8E55-C858E51F0032}"/>
                </a:ext>
              </a:extLst>
            </p:cNvPr>
            <p:cNvSpPr/>
            <p:nvPr/>
          </p:nvSpPr>
          <p:spPr>
            <a:xfrm>
              <a:off x="1028698" y="5926031"/>
              <a:ext cx="533400" cy="647700"/>
            </a:xfrm>
            <a:custGeom>
              <a:avLst/>
              <a:gdLst>
                <a:gd name="connsiteX0" fmla="*/ 114300 w 533400"/>
                <a:gd name="connsiteY0" fmla="*/ 266700 h 647700"/>
                <a:gd name="connsiteX1" fmla="*/ 266700 w 533400"/>
                <a:gd name="connsiteY1" fmla="*/ 114300 h 647700"/>
                <a:gd name="connsiteX2" fmla="*/ 419100 w 533400"/>
                <a:gd name="connsiteY2" fmla="*/ 266700 h 647700"/>
                <a:gd name="connsiteX3" fmla="*/ 266700 w 533400"/>
                <a:gd name="connsiteY3" fmla="*/ 419100 h 647700"/>
                <a:gd name="connsiteX4" fmla="*/ 114300 w 533400"/>
                <a:gd name="connsiteY4" fmla="*/ 266700 h 647700"/>
                <a:gd name="connsiteX5" fmla="*/ 266700 w 533400"/>
                <a:gd name="connsiteY5" fmla="*/ 38100 h 647700"/>
                <a:gd name="connsiteX6" fmla="*/ 285750 w 533400"/>
                <a:gd name="connsiteY6" fmla="*/ 57150 h 647700"/>
                <a:gd name="connsiteX7" fmla="*/ 266700 w 533400"/>
                <a:gd name="connsiteY7" fmla="*/ 76200 h 647700"/>
                <a:gd name="connsiteX8" fmla="*/ 247650 w 533400"/>
                <a:gd name="connsiteY8" fmla="*/ 57150 h 647700"/>
                <a:gd name="connsiteX9" fmla="*/ 266700 w 533400"/>
                <a:gd name="connsiteY9" fmla="*/ 38100 h 647700"/>
                <a:gd name="connsiteX10" fmla="*/ 461963 w 533400"/>
                <a:gd name="connsiteY10" fmla="*/ 586740 h 647700"/>
                <a:gd name="connsiteX11" fmla="*/ 342900 w 533400"/>
                <a:gd name="connsiteY11" fmla="*/ 571500 h 647700"/>
                <a:gd name="connsiteX12" fmla="*/ 342900 w 533400"/>
                <a:gd name="connsiteY12" fmla="*/ 521970 h 647700"/>
                <a:gd name="connsiteX13" fmla="*/ 533400 w 533400"/>
                <a:gd name="connsiteY13" fmla="*/ 266700 h 647700"/>
                <a:gd name="connsiteX14" fmla="*/ 266700 w 533400"/>
                <a:gd name="connsiteY14" fmla="*/ 0 h 647700"/>
                <a:gd name="connsiteX15" fmla="*/ 0 w 533400"/>
                <a:gd name="connsiteY15" fmla="*/ 266700 h 647700"/>
                <a:gd name="connsiteX16" fmla="*/ 190500 w 533400"/>
                <a:gd name="connsiteY16" fmla="*/ 521970 h 647700"/>
                <a:gd name="connsiteX17" fmla="*/ 190500 w 533400"/>
                <a:gd name="connsiteY17" fmla="*/ 571500 h 647700"/>
                <a:gd name="connsiteX18" fmla="*/ 71438 w 533400"/>
                <a:gd name="connsiteY18" fmla="*/ 586740 h 647700"/>
                <a:gd name="connsiteX19" fmla="*/ 38100 w 533400"/>
                <a:gd name="connsiteY19" fmla="*/ 624840 h 647700"/>
                <a:gd name="connsiteX20" fmla="*/ 38100 w 533400"/>
                <a:gd name="connsiteY20" fmla="*/ 647700 h 647700"/>
                <a:gd name="connsiteX21" fmla="*/ 495300 w 533400"/>
                <a:gd name="connsiteY21" fmla="*/ 647700 h 647700"/>
                <a:gd name="connsiteX22" fmla="*/ 495300 w 533400"/>
                <a:gd name="connsiteY22" fmla="*/ 623888 h 647700"/>
                <a:gd name="connsiteX23" fmla="*/ 461963 w 533400"/>
                <a:gd name="connsiteY23" fmla="*/ 58674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33400" h="647700">
                  <a:moveTo>
                    <a:pt x="114300" y="266700"/>
                  </a:moveTo>
                  <a:cubicBezTo>
                    <a:pt x="114300" y="182880"/>
                    <a:pt x="182880" y="114300"/>
                    <a:pt x="266700" y="114300"/>
                  </a:cubicBezTo>
                  <a:cubicBezTo>
                    <a:pt x="350520" y="114300"/>
                    <a:pt x="419100" y="182880"/>
                    <a:pt x="419100" y="266700"/>
                  </a:cubicBezTo>
                  <a:cubicBezTo>
                    <a:pt x="419100" y="350520"/>
                    <a:pt x="350520" y="419100"/>
                    <a:pt x="266700" y="419100"/>
                  </a:cubicBezTo>
                  <a:cubicBezTo>
                    <a:pt x="182880" y="419100"/>
                    <a:pt x="114300" y="350520"/>
                    <a:pt x="114300" y="266700"/>
                  </a:cubicBezTo>
                  <a:close/>
                  <a:moveTo>
                    <a:pt x="266700" y="38100"/>
                  </a:moveTo>
                  <a:cubicBezTo>
                    <a:pt x="277178" y="38100"/>
                    <a:pt x="285750" y="46672"/>
                    <a:pt x="285750" y="57150"/>
                  </a:cubicBezTo>
                  <a:cubicBezTo>
                    <a:pt x="285750" y="67628"/>
                    <a:pt x="277178" y="76200"/>
                    <a:pt x="266700" y="76200"/>
                  </a:cubicBezTo>
                  <a:cubicBezTo>
                    <a:pt x="256223" y="76200"/>
                    <a:pt x="247650" y="67628"/>
                    <a:pt x="247650" y="57150"/>
                  </a:cubicBezTo>
                  <a:cubicBezTo>
                    <a:pt x="247650" y="46672"/>
                    <a:pt x="256223" y="38100"/>
                    <a:pt x="266700" y="38100"/>
                  </a:cubicBezTo>
                  <a:close/>
                  <a:moveTo>
                    <a:pt x="461963" y="586740"/>
                  </a:moveTo>
                  <a:lnTo>
                    <a:pt x="342900" y="571500"/>
                  </a:lnTo>
                  <a:lnTo>
                    <a:pt x="342900" y="521970"/>
                  </a:lnTo>
                  <a:cubicBezTo>
                    <a:pt x="453390" y="489585"/>
                    <a:pt x="533400" y="387668"/>
                    <a:pt x="533400" y="266700"/>
                  </a:cubicBezTo>
                  <a:cubicBezTo>
                    <a:pt x="533400" y="119063"/>
                    <a:pt x="414338" y="0"/>
                    <a:pt x="266700" y="0"/>
                  </a:cubicBezTo>
                  <a:cubicBezTo>
                    <a:pt x="119063" y="0"/>
                    <a:pt x="0" y="119063"/>
                    <a:pt x="0" y="266700"/>
                  </a:cubicBezTo>
                  <a:cubicBezTo>
                    <a:pt x="0" y="387668"/>
                    <a:pt x="80010" y="489585"/>
                    <a:pt x="190500" y="521970"/>
                  </a:cubicBezTo>
                  <a:lnTo>
                    <a:pt x="190500" y="571500"/>
                  </a:lnTo>
                  <a:lnTo>
                    <a:pt x="71438" y="586740"/>
                  </a:lnTo>
                  <a:cubicBezTo>
                    <a:pt x="52388" y="589598"/>
                    <a:pt x="38100" y="605790"/>
                    <a:pt x="38100" y="624840"/>
                  </a:cubicBezTo>
                  <a:lnTo>
                    <a:pt x="38100" y="647700"/>
                  </a:lnTo>
                  <a:lnTo>
                    <a:pt x="495300" y="647700"/>
                  </a:lnTo>
                  <a:lnTo>
                    <a:pt x="495300" y="623888"/>
                  </a:lnTo>
                  <a:cubicBezTo>
                    <a:pt x="495300" y="604838"/>
                    <a:pt x="481013" y="588645"/>
                    <a:pt x="461963" y="58674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31230280-6974-4185-8DD1-18BF02C3192B}"/>
                </a:ext>
              </a:extLst>
            </p:cNvPr>
            <p:cNvSpPr/>
            <p:nvPr/>
          </p:nvSpPr>
          <p:spPr>
            <a:xfrm>
              <a:off x="1181098" y="6078431"/>
              <a:ext cx="228600" cy="228600"/>
            </a:xfrm>
            <a:custGeom>
              <a:avLst/>
              <a:gdLst>
                <a:gd name="connsiteX0" fmla="*/ 114300 w 228600"/>
                <a:gd name="connsiteY0" fmla="*/ 171450 h 228600"/>
                <a:gd name="connsiteX1" fmla="*/ 57150 w 228600"/>
                <a:gd name="connsiteY1" fmla="*/ 114300 h 228600"/>
                <a:gd name="connsiteX2" fmla="*/ 114300 w 228600"/>
                <a:gd name="connsiteY2" fmla="*/ 57150 h 228600"/>
                <a:gd name="connsiteX3" fmla="*/ 171450 w 228600"/>
                <a:gd name="connsiteY3" fmla="*/ 114300 h 228600"/>
                <a:gd name="connsiteX4" fmla="*/ 114300 w 228600"/>
                <a:gd name="connsiteY4" fmla="*/ 171450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8600" h="228600">
                  <a:moveTo>
                    <a:pt x="114300" y="171450"/>
                  </a:moveTo>
                  <a:cubicBezTo>
                    <a:pt x="82868" y="171450"/>
                    <a:pt x="57150" y="145733"/>
                    <a:pt x="57150" y="114300"/>
                  </a:cubicBezTo>
                  <a:cubicBezTo>
                    <a:pt x="57150" y="82868"/>
                    <a:pt x="82868" y="57150"/>
                    <a:pt x="114300" y="57150"/>
                  </a:cubicBezTo>
                  <a:cubicBezTo>
                    <a:pt x="145733" y="57150"/>
                    <a:pt x="171450" y="82868"/>
                    <a:pt x="171450" y="114300"/>
                  </a:cubicBezTo>
                  <a:cubicBezTo>
                    <a:pt x="171450" y="145733"/>
                    <a:pt x="145733" y="171450"/>
                    <a:pt x="114300" y="171450"/>
                  </a:cubicBezTo>
                  <a:close/>
                  <a:moveTo>
                    <a:pt x="114300" y="0"/>
                  </a:moveTo>
                  <a:cubicBezTo>
                    <a:pt x="51435" y="0"/>
                    <a:pt x="0" y="51435"/>
                    <a:pt x="0" y="114300"/>
                  </a:cubicBezTo>
                  <a:cubicBezTo>
                    <a:pt x="0" y="177165"/>
                    <a:pt x="51435" y="228600"/>
                    <a:pt x="114300" y="228600"/>
                  </a:cubicBezTo>
                  <a:cubicBezTo>
                    <a:pt x="177165" y="228600"/>
                    <a:pt x="228600" y="177165"/>
                    <a:pt x="228600" y="114300"/>
                  </a:cubicBezTo>
                  <a:cubicBezTo>
                    <a:pt x="228600" y="51435"/>
                    <a:pt x="177165" y="0"/>
                    <a:pt x="11430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85532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3A15CBD-C746-44A3-A4F0-4898CE2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Loop – das nächste große Ding der Zusammenarbeit?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59BE7-1731-4733-A912-12977C68C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Christoph Twiehaus</a:t>
            </a:r>
            <a:br>
              <a:rPr lang="en-US"/>
            </a:br>
            <a:r>
              <a:rPr lang="en-US"/>
              <a:t>@ChTwiehaus</a:t>
            </a:r>
            <a:endParaRPr lang="de-DE" i="1" dirty="0"/>
          </a:p>
        </p:txBody>
      </p:sp>
    </p:spTree>
    <p:extLst>
      <p:ext uri="{BB962C8B-B14F-4D97-AF65-F5344CB8AC3E}">
        <p14:creationId xmlns:p14="http://schemas.microsoft.com/office/powerpoint/2010/main" val="269899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205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12969B4-351A-4517-A5B8-3E6AD9CDB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Microsoft Teams – Links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C24DACB5-1BEC-4C86-9652-BAFD8DE56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What’s New in Microsoft Teams | November 2022</a:t>
            </a:r>
            <a:endParaRPr lang="en-US" dirty="0"/>
          </a:p>
          <a:p>
            <a:r>
              <a:rPr lang="en-US" dirty="0">
                <a:hlinkClick r:id="rId4"/>
              </a:rPr>
              <a:t>What’s New in Microsoft Teams | October 2022</a:t>
            </a:r>
            <a:endParaRPr lang="en-US" dirty="0">
              <a:hlinkClick r:id="rId5"/>
            </a:endParaRPr>
          </a:p>
          <a:p>
            <a:endParaRPr lang="de-DE" dirty="0">
              <a:hlinkClick r:id="rId6"/>
            </a:endParaRPr>
          </a:p>
          <a:p>
            <a:r>
              <a:rPr lang="en-US" dirty="0">
                <a:hlinkClick r:id="rId7"/>
              </a:rPr>
              <a:t>What’s New in Microsoft Teams for Education | November 2022</a:t>
            </a:r>
            <a:endParaRPr lang="en-US" dirty="0"/>
          </a:p>
          <a:p>
            <a:r>
              <a:rPr lang="en-US" dirty="0">
                <a:hlinkClick r:id="rId8"/>
              </a:rPr>
              <a:t>What’s New in Microsoft Teams for Education | September 2022</a:t>
            </a:r>
            <a:endParaRPr lang="en-US" dirty="0"/>
          </a:p>
          <a:p>
            <a:endParaRPr lang="de-DE" dirty="0">
              <a:hlinkClick r:id="rId6"/>
            </a:endParaRPr>
          </a:p>
          <a:p>
            <a:r>
              <a:rPr lang="de-DE" dirty="0">
                <a:hlinkClick r:id="rId6"/>
              </a:rPr>
              <a:t>Microsoft Teams Blog</a:t>
            </a:r>
            <a:r>
              <a:rPr lang="de-DE" dirty="0"/>
              <a:t> </a:t>
            </a:r>
          </a:p>
          <a:p>
            <a:r>
              <a:rPr lang="de-DE" dirty="0">
                <a:hlinkClick r:id="rId9"/>
              </a:rPr>
              <a:t>Microsoft Teams Community Blog</a:t>
            </a:r>
            <a:r>
              <a:rPr lang="de-DE" dirty="0"/>
              <a:t> </a:t>
            </a:r>
          </a:p>
          <a:p>
            <a:r>
              <a:rPr lang="de-DE" dirty="0">
                <a:hlinkClick r:id="rId10"/>
              </a:rPr>
              <a:t>Microsoft Teams Feedback Portal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105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C4CCBB5-60CA-4E97-BDCF-05CC269D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AC6E8A-ECCC-4CAE-8164-9F3F87C4F2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0526"/>
            <a:ext cx="12192000" cy="61023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AC653FA9-1AB6-49AB-B58A-9D12BB4A4394}"/>
              </a:ext>
            </a:extLst>
          </p:cNvPr>
          <p:cNvSpPr/>
          <p:nvPr/>
        </p:nvSpPr>
        <p:spPr>
          <a:xfrm>
            <a:off x="622300" y="3336130"/>
            <a:ext cx="11125200" cy="2988469"/>
          </a:xfrm>
          <a:prstGeom prst="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BAF0D92-4F5B-43B3-858F-5EAB5EC10308}"/>
              </a:ext>
            </a:extLst>
          </p:cNvPr>
          <p:cNvSpPr txBox="1"/>
          <p:nvPr/>
        </p:nvSpPr>
        <p:spPr>
          <a:xfrm>
            <a:off x="3511550" y="-4207"/>
            <a:ext cx="4768850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DE">
                <a:hlinkClick r:id="rId3"/>
              </a:rPr>
              <a:t>https://admin.microsoft.com/#/MessageCenter</a:t>
            </a:r>
            <a:r>
              <a:rPr lang="de-D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592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3A15CBD-C746-44A3-A4F0-4898CE2F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Mesh Avatars in Teams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3459BE7-1731-4733-A912-12977C68C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Thomas Stensitzki</a:t>
            </a:r>
            <a:br>
              <a:rPr lang="de-DE" dirty="0"/>
            </a:br>
            <a:r>
              <a:rPr lang="de-DE" i="1" dirty="0"/>
              <a:t>@stensitzki</a:t>
            </a:r>
          </a:p>
        </p:txBody>
      </p:sp>
    </p:spTree>
    <p:extLst>
      <p:ext uri="{BB962C8B-B14F-4D97-AF65-F5344CB8AC3E}">
        <p14:creationId xmlns:p14="http://schemas.microsoft.com/office/powerpoint/2010/main" val="185698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B0B73D-CD73-C293-5EF2-4813AD511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Mesh Avatars in Teams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066861D-633E-76ED-199F-ABF1A0FFC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Introducing Mesh avatars for Microsoft Teams in Private Preview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3618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CEE4DF4C-6EA3-48DB-B011-5E7B8CB61FE6}" vid="{C1E9B41B-5C35-4701-ADD4-B631732FF83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0a061b1-bdb8-4664-ad9e-272301b45d52">
      <Terms xmlns="http://schemas.microsoft.com/office/infopath/2007/PartnerControls"/>
    </lcf76f155ced4ddcb4097134ff3c332f>
    <TaxCatchAll xmlns="ea3e4b80-20a0-46c1-93e7-c2ea17da974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4F00FA3E7003141BC16E026FCE150A0" ma:contentTypeVersion="9" ma:contentTypeDescription="Ein neues Dokument erstellen." ma:contentTypeScope="" ma:versionID="81fdd1baeb05dd5d3c6f54ebd939c12b">
  <xsd:schema xmlns:xsd="http://www.w3.org/2001/XMLSchema" xmlns:xs="http://www.w3.org/2001/XMLSchema" xmlns:p="http://schemas.microsoft.com/office/2006/metadata/properties" xmlns:ns2="30a061b1-bdb8-4664-ad9e-272301b45d52" xmlns:ns3="ea3e4b80-20a0-46c1-93e7-c2ea17da9740" targetNamespace="http://schemas.microsoft.com/office/2006/metadata/properties" ma:root="true" ma:fieldsID="55b3a28bc68edd84972b93f076bf98e9" ns2:_="" ns3:_="">
    <xsd:import namespace="30a061b1-bdb8-4664-ad9e-272301b45d52"/>
    <xsd:import namespace="ea3e4b80-20a0-46c1-93e7-c2ea17da97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a061b1-bdb8-4664-ad9e-272301b45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9a67c07f-dccb-43db-a12a-df4e5df684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3e4b80-20a0-46c1-93e7-c2ea17da9740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9592c7a2-20fb-48c1-9e68-3bc94bbf2989}" ma:internalName="TaxCatchAll" ma:showField="CatchAllData" ma:web="ea3e4b80-20a0-46c1-93e7-c2ea17da97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7A5EF0C-90D1-4D3C-A2B4-06A65816A67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F6437E-F52A-440A-84E7-C3E49CFC8E2E}">
  <ds:schemaRefs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30a061b1-bdb8-4664-ad9e-272301b45d52"/>
    <ds:schemaRef ds:uri="http://purl.org/dc/terms/"/>
    <ds:schemaRef ds:uri="ea3e4b80-20a0-46c1-93e7-c2ea17da9740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BDF54D0-716B-414B-A931-AD7D5D19B3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a061b1-bdb8-4664-ad9e-272301b45d52"/>
    <ds:schemaRef ds:uri="ea3e4b80-20a0-46c1-93e7-c2ea17da97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Teams-Meetup-Berlin</Template>
  <TotalTime>0</TotalTime>
  <Words>324</Words>
  <Application>Microsoft Office PowerPoint</Application>
  <PresentationFormat>Breitbild</PresentationFormat>
  <Paragraphs>71</Paragraphs>
  <Slides>15</Slides>
  <Notes>10</Notes>
  <HiddenSlides>4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Office</vt:lpstr>
      <vt:lpstr>Microsoft Teams User Group Berlin</vt:lpstr>
      <vt:lpstr>Danke!</vt:lpstr>
      <vt:lpstr>Agenda</vt:lpstr>
      <vt:lpstr>Microsoft Loop – das nächste große Ding der Zusammenarbeit?</vt:lpstr>
      <vt:lpstr>PowerPoint-Präsentation</vt:lpstr>
      <vt:lpstr>Microsoft Teams – Links </vt:lpstr>
      <vt:lpstr>PowerPoint-Präsentation</vt:lpstr>
      <vt:lpstr>Microsoft Mesh Avatars in Teams</vt:lpstr>
      <vt:lpstr>Microsoft Mesh Avatars in Teams</vt:lpstr>
      <vt:lpstr>Organisatorisches </vt:lpstr>
      <vt:lpstr>Veranstaltungen</vt:lpstr>
      <vt:lpstr>Teams Community Blog</vt:lpstr>
      <vt:lpstr>Organisatorisches</vt:lpstr>
      <vt:lpstr>Vielen Dank für eure Teilnahme!</vt:lpstr>
      <vt:lpstr>Offene Diskussion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Teams User Group Berlin - Meetup August 2022</dc:title>
  <dc:creator>Thomas Stensitzki</dc:creator>
  <cp:keywords>Teams</cp:keywords>
  <cp:lastModifiedBy>Thomas Stensitzki</cp:lastModifiedBy>
  <cp:revision>1</cp:revision>
  <dcterms:created xsi:type="dcterms:W3CDTF">2020-01-18T10:30:21Z</dcterms:created>
  <dcterms:modified xsi:type="dcterms:W3CDTF">2022-12-08T15:47:07Z</dcterms:modified>
  <cp:category>Teams User Group</cp:category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0x010100B4F00FA3E7003141BC16E026FCE150A0</vt:lpwstr>
  </property>
</Properties>
</file>