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60" r:id="rId4"/>
    <p:sldId id="259" r:id="rId5"/>
    <p:sldId id="258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17" autoAdjust="0"/>
    <p:restoredTop sz="94685"/>
  </p:normalViewPr>
  <p:slideViewPr>
    <p:cSldViewPr snapToGrid="0" snapToObjects="1">
      <p:cViewPr varScale="1">
        <p:scale>
          <a:sx n="86" d="100"/>
          <a:sy n="86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EE40695-1701-E340-9671-D31A2745C8F1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87970B7-2748-8C4C-947D-91493F84FE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0695-1701-E340-9671-D31A2745C8F1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70B7-2748-8C4C-947D-91493F84FE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0695-1701-E340-9671-D31A2745C8F1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70B7-2748-8C4C-947D-91493F84FE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0695-1701-E340-9671-D31A2745C8F1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70B7-2748-8C4C-947D-91493F84FE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0695-1701-E340-9671-D31A2745C8F1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70B7-2748-8C4C-947D-91493F84FE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0695-1701-E340-9671-D31A2745C8F1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70B7-2748-8C4C-947D-91493F84FE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0695-1701-E340-9671-D31A2745C8F1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70B7-2748-8C4C-947D-91493F84FE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EE40695-1701-E340-9671-D31A2745C8F1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70B7-2748-8C4C-947D-91493F84FE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EE40695-1701-E340-9671-D31A2745C8F1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70B7-2748-8C4C-947D-91493F84FE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0695-1701-E340-9671-D31A2745C8F1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70B7-2748-8C4C-947D-91493F84FE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0695-1701-E340-9671-D31A2745C8F1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70B7-2748-8C4C-947D-91493F84FE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0695-1701-E340-9671-D31A2745C8F1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70B7-2748-8C4C-947D-91493F84FE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0695-1701-E340-9671-D31A2745C8F1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70B7-2748-8C4C-947D-91493F84FE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0695-1701-E340-9671-D31A2745C8F1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70B7-2748-8C4C-947D-91493F84FE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0695-1701-E340-9671-D31A2745C8F1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70B7-2748-8C4C-947D-91493F84FE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0695-1701-E340-9671-D31A2745C8F1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70B7-2748-8C4C-947D-91493F84FE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0695-1701-E340-9671-D31A2745C8F1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70B7-2748-8C4C-947D-91493F84FE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EE40695-1701-E340-9671-D31A2745C8F1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87970B7-2748-8C4C-947D-91493F84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1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DinoDodger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23312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Razan Abujarad</a:t>
            </a:r>
          </a:p>
          <a:p>
            <a:r>
              <a:rPr lang="en-US" dirty="0" err="1" smtClean="0"/>
              <a:t>Shrey</a:t>
            </a:r>
            <a:r>
              <a:rPr lang="en-US" dirty="0" smtClean="0"/>
              <a:t> Mittal </a:t>
            </a:r>
          </a:p>
          <a:p>
            <a:r>
              <a:rPr lang="en-US" dirty="0" err="1" smtClean="0"/>
              <a:t>Zhiwen</a:t>
            </a:r>
            <a:r>
              <a:rPr lang="en-US" dirty="0" smtClean="0"/>
              <a:t> </a:t>
            </a:r>
            <a:r>
              <a:rPr lang="en-US" dirty="0" smtClean="0"/>
              <a:t>Yang</a:t>
            </a:r>
          </a:p>
          <a:p>
            <a:r>
              <a:rPr lang="en-US" dirty="0" smtClean="0"/>
              <a:t>S.R.A Squad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6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Google Chrome’s famous game T-rex Runner has become a necessity when there is a lack of internet connection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Since T-rex runner can only be played without an internet connection, playing requires to switch off the WIFI which may not be ideal. 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Goal is to make T-rex runner installable and executable with a WIFI connection</a:t>
            </a:r>
          </a:p>
        </p:txBody>
      </p:sp>
    </p:spTree>
    <p:extLst>
      <p:ext uri="{BB962C8B-B14F-4D97-AF65-F5344CB8AC3E}">
        <p14:creationId xmlns:p14="http://schemas.microsoft.com/office/powerpoint/2010/main" val="188570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between T-rex Runner and </a:t>
            </a:r>
            <a:r>
              <a:rPr lang="en-US" dirty="0" err="1" smtClean="0"/>
              <a:t>DinoDodger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DinoDodger</a:t>
            </a:r>
            <a:r>
              <a:rPr lang="en-US" dirty="0" smtClean="0"/>
              <a:t> is:</a:t>
            </a:r>
          </a:p>
          <a:p>
            <a:r>
              <a:rPr lang="en-US" dirty="0" smtClean="0"/>
              <a:t>Available as an executable game which does not require a </a:t>
            </a:r>
            <a:r>
              <a:rPr lang="en-US" dirty="0"/>
              <a:t>G</a:t>
            </a:r>
            <a:r>
              <a:rPr lang="en-US" dirty="0" smtClean="0"/>
              <a:t>oogle </a:t>
            </a:r>
            <a:r>
              <a:rPr lang="en-US" dirty="0"/>
              <a:t>C</a:t>
            </a:r>
            <a:r>
              <a:rPr lang="en-US" dirty="0" smtClean="0"/>
              <a:t>hrome web browser.</a:t>
            </a:r>
          </a:p>
          <a:p>
            <a:r>
              <a:rPr lang="en-US" dirty="0" smtClean="0"/>
              <a:t>Available with different characters.</a:t>
            </a:r>
          </a:p>
          <a:p>
            <a:r>
              <a:rPr lang="en-US" dirty="0" smtClean="0"/>
              <a:t>Available with different landscapes</a:t>
            </a:r>
          </a:p>
          <a:p>
            <a:r>
              <a:rPr lang="en-US" dirty="0" smtClean="0"/>
              <a:t>Written in Java and JavaFX to ensure the ability to download the game onto a device.</a:t>
            </a:r>
          </a:p>
        </p:txBody>
      </p:sp>
    </p:spTree>
    <p:extLst>
      <p:ext uri="{BB962C8B-B14F-4D97-AF65-F5344CB8AC3E}">
        <p14:creationId xmlns:p14="http://schemas.microsoft.com/office/powerpoint/2010/main" val="73165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546" y="2603500"/>
            <a:ext cx="6853221" cy="3416300"/>
          </a:xfrm>
        </p:spPr>
      </p:pic>
    </p:spTree>
    <p:extLst>
      <p:ext uri="{BB962C8B-B14F-4D97-AF65-F5344CB8AC3E}">
        <p14:creationId xmlns:p14="http://schemas.microsoft.com/office/powerpoint/2010/main" val="199816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</a:t>
            </a:r>
            <a:r>
              <a:rPr lang="en-US" dirty="0" err="1" smtClean="0"/>
              <a:t>DinoDodger</a:t>
            </a:r>
            <a:r>
              <a:rPr lang="en-US" dirty="0" smtClean="0"/>
              <a:t> is mainly user input based, the most effective method of testing is Manual.</a:t>
            </a:r>
          </a:p>
          <a:p>
            <a:r>
              <a:rPr lang="en-US" dirty="0" smtClean="0"/>
              <a:t>Manual testing was done with 10 users selected randomly in </a:t>
            </a:r>
            <a:r>
              <a:rPr lang="en-US" dirty="0" err="1" smtClean="0"/>
              <a:t>Thode</a:t>
            </a:r>
            <a:r>
              <a:rPr lang="en-US" dirty="0" smtClean="0"/>
              <a:t> Library.</a:t>
            </a:r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Range from 1(lowest) to 5(highest) for usability</a:t>
            </a:r>
          </a:p>
          <a:p>
            <a:pPr lvl="1"/>
            <a:r>
              <a:rPr lang="en-US" dirty="0"/>
              <a:t>Range from 1(lowest) to 5(highest) for </a:t>
            </a:r>
            <a:r>
              <a:rPr lang="en-US" dirty="0" smtClean="0"/>
              <a:t>learnability </a:t>
            </a:r>
          </a:p>
        </p:txBody>
      </p:sp>
    </p:spTree>
    <p:extLst>
      <p:ext uri="{BB962C8B-B14F-4D97-AF65-F5344CB8AC3E}">
        <p14:creationId xmlns:p14="http://schemas.microsoft.com/office/powerpoint/2010/main" val="131728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Testing Results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196135"/>
              </p:ext>
            </p:extLst>
          </p:nvPr>
        </p:nvGraphicFramePr>
        <p:xfrm>
          <a:off x="1154953" y="2269974"/>
          <a:ext cx="9895905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8635"/>
                <a:gridCol w="3298635"/>
                <a:gridCol w="3298635"/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 smtClean="0"/>
                        <a:t>Person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Usability Rating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Learnability Rating</a:t>
                      </a:r>
                      <a:endParaRPr lang="en-CA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Average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4.7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4.8</a:t>
                      </a:r>
                      <a:endParaRPr lang="en-CA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279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Qualities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Learnablity</a:t>
            </a:r>
            <a:r>
              <a:rPr lang="en-US" dirty="0" smtClean="0"/>
              <a:t> and usability : </a:t>
            </a:r>
          </a:p>
          <a:p>
            <a:r>
              <a:rPr lang="en-US" dirty="0" err="1" smtClean="0"/>
              <a:t>DinoDodger</a:t>
            </a:r>
            <a:r>
              <a:rPr lang="en-US" dirty="0" smtClean="0"/>
              <a:t> is easy to use by users of ages 5 and above</a:t>
            </a:r>
          </a:p>
          <a:p>
            <a:r>
              <a:rPr lang="en-US" dirty="0" err="1" smtClean="0"/>
              <a:t>DinoDodger</a:t>
            </a:r>
            <a:r>
              <a:rPr lang="en-US" dirty="0" smtClean="0"/>
              <a:t> can be used without prior training.</a:t>
            </a:r>
          </a:p>
          <a:p>
            <a:pPr marL="0" indent="0">
              <a:buNone/>
            </a:pPr>
            <a:r>
              <a:rPr lang="en-US" dirty="0" err="1" smtClean="0"/>
              <a:t>Installability</a:t>
            </a:r>
            <a:r>
              <a:rPr lang="en-US" dirty="0" smtClean="0"/>
              <a:t> : </a:t>
            </a:r>
          </a:p>
          <a:p>
            <a:r>
              <a:rPr lang="en-US" dirty="0" err="1" smtClean="0"/>
              <a:t>DinoDodger</a:t>
            </a:r>
            <a:r>
              <a:rPr lang="en-US" dirty="0" smtClean="0"/>
              <a:t> is available for installing on any desktop or laptop</a:t>
            </a:r>
          </a:p>
          <a:p>
            <a:r>
              <a:rPr lang="en-US" dirty="0" err="1" smtClean="0"/>
              <a:t>DinoDodger</a:t>
            </a:r>
            <a:r>
              <a:rPr lang="en-US" dirty="0" smtClean="0"/>
              <a:t> is available to play with or without an internet connection.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21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18656"/>
            <a:ext cx="10515600" cy="3890963"/>
          </a:xfrm>
        </p:spPr>
        <p:txBody>
          <a:bodyPr/>
          <a:lstStyle/>
          <a:p>
            <a:r>
              <a:rPr lang="en-US" dirty="0" smtClean="0"/>
              <a:t>Pixelated Dinosaur meets Bowser From Super Mario</a:t>
            </a:r>
          </a:p>
          <a:p>
            <a:r>
              <a:rPr lang="en-US" dirty="0" smtClean="0"/>
              <a:t>Plan to extend the game further to include some end of level fight scenes between Dave the pixelated dinosaur and a villain boss.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739" y="3810894"/>
            <a:ext cx="1810418" cy="1855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424" y="3392439"/>
            <a:ext cx="2273574" cy="2273574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brightRoom" dir="t"/>
          </a:scene3d>
        </p:spPr>
      </p:pic>
    </p:spTree>
    <p:extLst>
      <p:ext uri="{BB962C8B-B14F-4D97-AF65-F5344CB8AC3E}">
        <p14:creationId xmlns:p14="http://schemas.microsoft.com/office/powerpoint/2010/main" val="7874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270</TotalTime>
  <Words>290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DinoDodger</vt:lpstr>
      <vt:lpstr>Overview</vt:lpstr>
      <vt:lpstr>Differences between T-rex Runner and DinoDodger</vt:lpstr>
      <vt:lpstr>Demo</vt:lpstr>
      <vt:lpstr>Testing</vt:lpstr>
      <vt:lpstr>Testing Results</vt:lpstr>
      <vt:lpstr>Key Qualities</vt:lpstr>
      <vt:lpstr>Future Features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DinoDodger</dc:title>
  <dc:creator>Razan Abujarad</dc:creator>
  <cp:lastModifiedBy>seema</cp:lastModifiedBy>
  <cp:revision>16</cp:revision>
  <dcterms:created xsi:type="dcterms:W3CDTF">2017-11-28T15:28:37Z</dcterms:created>
  <dcterms:modified xsi:type="dcterms:W3CDTF">2017-11-29T13:52:53Z</dcterms:modified>
</cp:coreProperties>
</file>